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9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8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7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99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9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4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8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74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E0C8-EDE9-46BB-B98D-D4D382B09CE5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455D-3646-42BA-AAE0-C40819802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1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 de Engenharia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Extração de informações da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8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5498"/>
            <a:ext cx="10515600" cy="1325563"/>
          </a:xfrm>
        </p:spPr>
        <p:txBody>
          <a:bodyPr/>
          <a:lstStyle/>
          <a:p>
            <a:r>
              <a:rPr lang="pt-BR" dirty="0" smtClean="0"/>
              <a:t>Origem dos dados no piloto - DOU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1" y="1471061"/>
            <a:ext cx="8801098" cy="50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2515" y="1825625"/>
            <a:ext cx="11234056" cy="4351338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5" name="Fluxograma: Disco Magnético 4"/>
          <p:cNvSpPr/>
          <p:nvPr/>
        </p:nvSpPr>
        <p:spPr>
          <a:xfrm>
            <a:off x="9882446" y="3010624"/>
            <a:ext cx="1595535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Blob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315400" y="2048786"/>
            <a:ext cx="87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PaaS</a:t>
            </a:r>
            <a:endParaRPr lang="pt-BR" sz="2800" dirty="0"/>
          </a:p>
        </p:txBody>
      </p:sp>
      <p:sp>
        <p:nvSpPr>
          <p:cNvPr id="9" name="Fluxograma: Processo 8"/>
          <p:cNvSpPr/>
          <p:nvPr/>
        </p:nvSpPr>
        <p:spPr>
          <a:xfrm>
            <a:off x="6512774" y="3182813"/>
            <a:ext cx="704461" cy="115592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279514" y="4508205"/>
            <a:ext cx="1170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Azure Network </a:t>
            </a:r>
          </a:p>
          <a:p>
            <a:pPr algn="ctr"/>
            <a:r>
              <a:rPr lang="pt-BR" dirty="0" smtClean="0"/>
              <a:t>Security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785" y="4652634"/>
            <a:ext cx="2667000" cy="5143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84" y="3163065"/>
            <a:ext cx="1154794" cy="1020067"/>
          </a:xfrm>
          <a:prstGeom prst="rect">
            <a:avLst/>
          </a:prstGeom>
        </p:spPr>
      </p:pic>
      <p:sp>
        <p:nvSpPr>
          <p:cNvPr id="14" name="Seta para a Direita 13"/>
          <p:cNvSpPr/>
          <p:nvPr/>
        </p:nvSpPr>
        <p:spPr>
          <a:xfrm>
            <a:off x="9260859" y="3596676"/>
            <a:ext cx="373224" cy="32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7497142" y="3602691"/>
            <a:ext cx="373224" cy="32819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em Seta para a Esquerda 15"/>
          <p:cNvSpPr/>
          <p:nvPr/>
        </p:nvSpPr>
        <p:spPr>
          <a:xfrm>
            <a:off x="4724408" y="3181740"/>
            <a:ext cx="1042597" cy="1153832"/>
          </a:xfrm>
          <a:prstGeom prst="leftArrow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6" idx="3"/>
            <a:endCxn id="9" idx="1"/>
          </p:cNvCxnSpPr>
          <p:nvPr/>
        </p:nvCxnSpPr>
        <p:spPr>
          <a:xfrm>
            <a:off x="5767005" y="3758656"/>
            <a:ext cx="745769" cy="211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4816740" y="4472601"/>
            <a:ext cx="12792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Azure </a:t>
            </a:r>
          </a:p>
          <a:p>
            <a:pPr algn="ctr"/>
            <a:r>
              <a:rPr lang="en-US" dirty="0" smtClean="0"/>
              <a:t>self-hosted </a:t>
            </a:r>
          </a:p>
          <a:p>
            <a:pPr algn="ctr"/>
            <a:r>
              <a:rPr lang="en-US" dirty="0" smtClean="0"/>
              <a:t>Integration </a:t>
            </a:r>
          </a:p>
          <a:p>
            <a:pPr algn="ctr"/>
            <a:r>
              <a:rPr lang="en-US" dirty="0" smtClean="0"/>
              <a:t>Runtime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767005" y="2048786"/>
            <a:ext cx="87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IaaS</a:t>
            </a:r>
            <a:endParaRPr lang="pt-BR" sz="2800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92" y="2737287"/>
            <a:ext cx="1946485" cy="18716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82" y="4677422"/>
            <a:ext cx="1228896" cy="79068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723" y="4691582"/>
            <a:ext cx="1412771" cy="76236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3896" y="3055825"/>
            <a:ext cx="1600423" cy="1409897"/>
          </a:xfrm>
          <a:prstGeom prst="rect">
            <a:avLst/>
          </a:prstGeom>
        </p:spPr>
      </p:pic>
      <p:sp>
        <p:nvSpPr>
          <p:cNvPr id="29" name="Seta para a Direita 28"/>
          <p:cNvSpPr/>
          <p:nvPr/>
        </p:nvSpPr>
        <p:spPr>
          <a:xfrm rot="10800000">
            <a:off x="4227004" y="3597213"/>
            <a:ext cx="373224" cy="32819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2147778" y="3760773"/>
            <a:ext cx="65162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1218" y="1916548"/>
            <a:ext cx="1353542" cy="7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no Google Cloud para </a:t>
            </a:r>
            <a:br>
              <a:rPr lang="pt-BR" dirty="0" smtClean="0"/>
            </a:br>
            <a:r>
              <a:rPr lang="pt-BR" dirty="0" smtClean="0"/>
              <a:t>Consultas Públicas (piloto)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é executar uma query desse tipo na estrutura do Microsoft Azure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36" y="2381173"/>
            <a:ext cx="5596528" cy="36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Microsoft Azure – Data Factory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099" y="1329000"/>
            <a:ext cx="6817802" cy="52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 smtClean="0"/>
              <a:t>Resultado em um arquivo CSV transformado em Excel para consultas públicas a partir de 01/12/2022</a:t>
            </a:r>
            <a:endParaRPr lang="pt-BR" sz="36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404" y="1690688"/>
            <a:ext cx="9059191" cy="46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Processo de Engenharia de Dados</vt:lpstr>
      <vt:lpstr>Origem dos dados no piloto - DOU</vt:lpstr>
      <vt:lpstr>Esquema da Solução</vt:lpstr>
      <vt:lpstr>Origem no Google Cloud para  Consultas Públicas (piloto)</vt:lpstr>
      <vt:lpstr>Microsoft Azure – Data Factory</vt:lpstr>
      <vt:lpstr>Resultado em um arquivo CSV transformado em Excel para consultas públicas a partir de 01/12/2022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Engenharia de Dados</dc:title>
  <dc:creator>Resource</dc:creator>
  <cp:lastModifiedBy>Resource</cp:lastModifiedBy>
  <cp:revision>9</cp:revision>
  <dcterms:created xsi:type="dcterms:W3CDTF">2022-12-26T15:22:13Z</dcterms:created>
  <dcterms:modified xsi:type="dcterms:W3CDTF">2022-12-26T16:20:55Z</dcterms:modified>
</cp:coreProperties>
</file>