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9464675" cy="12531725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170" y="-102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49C2-9F00-4D27-90A0-A8F9D55B69C6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5093-C780-4AC0-9596-D8C500C1F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0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49C2-9F00-4D27-90A0-A8F9D55B69C6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5093-C780-4AC0-9596-D8C500C1F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4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537845"/>
            <a:ext cx="4031615" cy="114703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537845"/>
            <a:ext cx="11885930" cy="114703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49C2-9F00-4D27-90A0-A8F9D55B69C6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5093-C780-4AC0-9596-D8C500C1F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49C2-9F00-4D27-90A0-A8F9D55B69C6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5093-C780-4AC0-9596-D8C500C1F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9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49C2-9F00-4D27-90A0-A8F9D55B69C6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5093-C780-4AC0-9596-D8C500C1F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2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3135948"/>
            <a:ext cx="7958772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3135948"/>
            <a:ext cx="7958773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49C2-9F00-4D27-90A0-A8F9D55B69C6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5093-C780-4AC0-9596-D8C500C1F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49C2-9F00-4D27-90A0-A8F9D55B69C6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5093-C780-4AC0-9596-D8C500C1F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0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49C2-9F00-4D27-90A0-A8F9D55B69C6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5093-C780-4AC0-9596-D8C500C1F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5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49C2-9F00-4D27-90A0-A8F9D55B69C6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5093-C780-4AC0-9596-D8C500C1F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49C2-9F00-4D27-90A0-A8F9D55B69C6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5093-C780-4AC0-9596-D8C500C1F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3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49C2-9F00-4D27-90A0-A8F9D55B69C6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5093-C780-4AC0-9596-D8C500C1F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1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549C2-9F00-4D27-90A0-A8F9D55B69C6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65093-C780-4AC0-9596-D8C500C1F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8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0212178\Desktop\WW\Gamepad\Gamepad Co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0"/>
            <a:ext cx="12455246" cy="9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85352" y="1501346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20652" y="1514046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72852" y="1501346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85352" y="4648200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9504" y="7772400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19252" y="2596792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71304" y="6553200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420552" y="8029146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719252" y="4387492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19252" y="6165492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90852" y="3269892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090852" y="5060592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090852" y="6838592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294552" y="955246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9888152" y="2212546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9075352" y="3507946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668952" y="4993846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681652" y="6479746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14020" y="1793213"/>
            <a:ext cx="8226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5, 42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820569" y="1793213"/>
            <a:ext cx="9845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50, 42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66739" y="1793213"/>
            <a:ext cx="9845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r>
              <a:rPr lang="en-US" dirty="0" smtClean="0"/>
              <a:t>0, 42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171304" y="6854673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r>
              <a:rPr lang="en-US" dirty="0" smtClean="0"/>
              <a:t>0, 182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47221" y="4990438"/>
            <a:ext cx="9845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5, 129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47221" y="8091430"/>
            <a:ext cx="9845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5, 216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387318" y="8375346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67, 223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686018" y="2898265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131, </a:t>
            </a:r>
            <a:r>
              <a:rPr lang="en-US" dirty="0"/>
              <a:t>7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605066" y="4731037"/>
            <a:ext cx="13083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131, 122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605066" y="6486383"/>
            <a:ext cx="13083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131, 172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49998" y="3539632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169, 91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004278" y="5369685"/>
            <a:ext cx="13083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169, 141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04278" y="7140065"/>
            <a:ext cx="13083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169, 191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261318" y="1262819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286, 26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9854918" y="2514019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274, 61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9042118" y="3809419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252, 97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554766" y="5295319"/>
            <a:ext cx="13083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240, 138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554766" y="6781219"/>
            <a:ext cx="13083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240, 180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89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54</Words>
  <Application>Microsoft Office PowerPoint</Application>
  <PresentationFormat>A3 Paper (297x420 mm)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Texas Instruments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Clynes, Steve</dc:creator>
  <cp:lastModifiedBy>Clynes, Steve</cp:lastModifiedBy>
  <cp:revision>6</cp:revision>
  <cp:lastPrinted>2019-02-05T17:39:58Z</cp:lastPrinted>
  <dcterms:created xsi:type="dcterms:W3CDTF">2019-02-05T16:36:57Z</dcterms:created>
  <dcterms:modified xsi:type="dcterms:W3CDTF">2019-02-05T18:36:25Z</dcterms:modified>
</cp:coreProperties>
</file>