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00CC"/>
    <a:srgbClr val="FFCCCC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19.11.2019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C:\Users\lparmakova\Desktop\received_7171288621150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0363" y="-10842"/>
            <a:ext cx="63367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0158"/>
            <a:ext cx="5328591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39811" y="1210345"/>
            <a:ext cx="1184181" cy="589657"/>
          </a:xfrm>
          <a:prstGeom prst="rect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6752"/>
            <a:ext cx="1202191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7" y="1196752"/>
            <a:ext cx="120219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20" y="1196752"/>
            <a:ext cx="1202191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92" y="1210345"/>
            <a:ext cx="121678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35696" y="2132856"/>
            <a:ext cx="5904656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2123728" y="249289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Widget: </a:t>
            </a:r>
            <a:r>
              <a:rPr lang="bg-BG" dirty="0" smtClean="0"/>
              <a:t>Сменящи се картинки( може да са линкове</a:t>
            </a:r>
            <a:r>
              <a:rPr lang="en-US" dirty="0" smtClean="0"/>
              <a:t> </a:t>
            </a:r>
            <a:r>
              <a:rPr lang="bg-BG" dirty="0" smtClean="0"/>
              <a:t>към съответния продукт)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119675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Бутони- за нас, начин на изработка, бижута( отделни бутон за всеки тип бижу-гривна, колие, </a:t>
            </a:r>
            <a:r>
              <a:rPr lang="bg-BG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обещи</a:t>
            </a:r>
            <a:r>
              <a:rPr lang="bg-B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 и др.</a:t>
            </a:r>
            <a:endParaRPr lang="bg-BG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19672" y="5733256"/>
            <a:ext cx="6336704" cy="0"/>
          </a:xfrm>
          <a:prstGeom prst="line">
            <a:avLst/>
          </a:prstGeom>
          <a:ln w="53975" cmpd="sng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5736" y="5949280"/>
            <a:ext cx="525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 smtClean="0"/>
              <a:t>контакти</a:t>
            </a:r>
            <a:endParaRPr lang="bg-BG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414908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Може да им линк към нова колекция или към </a:t>
            </a:r>
            <a:r>
              <a:rPr lang="bg-BG" dirty="0" err="1" smtClean="0"/>
              <a:t>промо</a:t>
            </a:r>
            <a:r>
              <a:rPr lang="bg-BG" dirty="0" smtClean="0"/>
              <a:t> предложения или…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154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27" y="3175"/>
            <a:ext cx="6357937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1656184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7724" y="148478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Картинки на продуктите и кратко описание( или името само)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4046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Listing page</a:t>
            </a:r>
            <a:endParaRPr lang="bg-B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92238" y="5949280"/>
            <a:ext cx="6357937" cy="0"/>
          </a:xfrm>
          <a:prstGeom prst="line">
            <a:avLst/>
          </a:prstGeom>
          <a:ln w="5080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9672" y="62373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Контакти за поръчка( линк към </a:t>
            </a:r>
            <a:r>
              <a:rPr lang="bg-BG" dirty="0" err="1" smtClean="0"/>
              <a:t>месинджър</a:t>
            </a:r>
            <a:r>
              <a:rPr lang="bg-BG" dirty="0" smtClean="0"/>
              <a:t>???)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1907704" y="2348880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54" y="3465234"/>
            <a:ext cx="153670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65234"/>
            <a:ext cx="153670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54" y="2322389"/>
            <a:ext cx="153670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89" y="2335634"/>
            <a:ext cx="153670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85" y="4725144"/>
            <a:ext cx="153670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59" y="3465234"/>
            <a:ext cx="153670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35" y="4725144"/>
            <a:ext cx="153670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856" y="4725144"/>
            <a:ext cx="153670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59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26" y="3175"/>
            <a:ext cx="6357937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1656184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148478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Описание на съответния продукт , или начина на </a:t>
            </a:r>
            <a:r>
              <a:rPr lang="bg-BG" dirty="0" smtClean="0"/>
              <a:t>изработка</a:t>
            </a:r>
            <a:r>
              <a:rPr lang="en-US" dirty="0" smtClean="0"/>
              <a:t>; </a:t>
            </a:r>
            <a:r>
              <a:rPr lang="bg-BG" dirty="0" smtClean="0"/>
              <a:t>снимки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4046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page</a:t>
            </a:r>
            <a:endParaRPr lang="bg-B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92238" y="5949280"/>
            <a:ext cx="6357937" cy="0"/>
          </a:xfrm>
          <a:prstGeom prst="line">
            <a:avLst/>
          </a:prstGeom>
          <a:ln w="5080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9672" y="62373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Контакти за поръчка( линк към </a:t>
            </a:r>
            <a:r>
              <a:rPr lang="bg-BG" dirty="0" err="1" smtClean="0"/>
              <a:t>месинджър</a:t>
            </a:r>
            <a:r>
              <a:rPr lang="bg-BG" dirty="0" smtClean="0"/>
              <a:t>???)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213152" y="2166947"/>
            <a:ext cx="3312368" cy="204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5796136" y="2166947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61" y="2152408"/>
            <a:ext cx="4572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61" y="2750247"/>
            <a:ext cx="4572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984" y="2750248"/>
            <a:ext cx="4572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55776" y="2852936"/>
            <a:ext cx="10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Галерия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1907704" y="4437112"/>
            <a:ext cx="5328592" cy="144016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2213152" y="4653136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Описание на продукта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146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тема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G. Parmakova</dc:creator>
  <cp:lastModifiedBy>Lili G. Parmakova</cp:lastModifiedBy>
  <cp:revision>5</cp:revision>
  <dcterms:created xsi:type="dcterms:W3CDTF">2019-11-13T12:12:19Z</dcterms:created>
  <dcterms:modified xsi:type="dcterms:W3CDTF">2019-11-19T07:48:19Z</dcterms:modified>
</cp:coreProperties>
</file>