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63" r:id="rId11"/>
    <p:sldId id="264" r:id="rId12"/>
    <p:sldId id="262" r:id="rId13"/>
    <p:sldId id="266" r:id="rId14"/>
    <p:sldId id="265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2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0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5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23B6DD-AA6C-43B5-B572-C8C2C39D1914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360552-D554-4593-A1C4-FF8ECAF717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30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68A1-4134-19C2-CE10-AC4F50B42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23827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zh-CN" altLang="en-US" sz="5100" dirty="0"/>
              <a:t>汽车租赁管理系统的设计与实现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DBFFF3-2854-FE5B-431F-B6725A0DD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707" y="3466688"/>
            <a:ext cx="6465345" cy="992473"/>
          </a:xfrm>
        </p:spPr>
        <p:txBody>
          <a:bodyPr>
            <a:noAutofit/>
          </a:bodyPr>
          <a:lstStyle/>
          <a:p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）汽车详情页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C2520-7AF7-14CE-A9CC-EBEDECA0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25661"/>
            <a:ext cx="8789051" cy="45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）汽车详情页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3B295-A169-0438-3F69-C8751FC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25661"/>
            <a:ext cx="9184977" cy="45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4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）当前订单</a:t>
            </a:r>
            <a:r>
              <a:rPr lang="en-US" altLang="zh-CN" dirty="0"/>
              <a:t>—</a:t>
            </a:r>
            <a:r>
              <a:rPr lang="zh-CN" altLang="en-US" dirty="0"/>
              <a:t>待下定金，安全信息确认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E50B31-6354-5970-9634-515AC16B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25662"/>
            <a:ext cx="3492234" cy="4532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1318F4-D3E6-B8DB-2BB6-5361E273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79" t="2778" r="4818" b="6624"/>
          <a:stretch>
            <a:fillRect/>
          </a:stretch>
        </p:blipFill>
        <p:spPr>
          <a:xfrm>
            <a:off x="4619310" y="2607013"/>
            <a:ext cx="5835015" cy="42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5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90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）当前订单</a:t>
            </a:r>
            <a:r>
              <a:rPr lang="en-US" altLang="zh-CN" dirty="0"/>
              <a:t>—</a:t>
            </a:r>
            <a:r>
              <a:rPr lang="zh-CN" altLang="en-US" dirty="0"/>
              <a:t>待下定金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E50B31-6354-5970-9634-515AC16B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25662"/>
            <a:ext cx="3492234" cy="4532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CE5B2D-1AE8-E454-0760-0F7AA7AE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62"/>
          <a:stretch>
            <a:fillRect/>
          </a:stretch>
        </p:blipFill>
        <p:spPr>
          <a:xfrm>
            <a:off x="6095999" y="2610748"/>
            <a:ext cx="3175786" cy="42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）当前订单</a:t>
            </a:r>
            <a:r>
              <a:rPr lang="en-US" altLang="zh-CN" dirty="0"/>
              <a:t>—</a:t>
            </a:r>
            <a:r>
              <a:rPr lang="zh-CN" altLang="en-US" dirty="0"/>
              <a:t>待审核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468F47-D95E-3FE0-E140-6A7CD543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78" y="3535278"/>
            <a:ext cx="8435022" cy="2336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2A8898-5091-B3D7-4911-4B36DED1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62"/>
          <a:stretch>
            <a:fillRect/>
          </a:stretch>
        </p:blipFill>
        <p:spPr>
          <a:xfrm>
            <a:off x="581192" y="2607014"/>
            <a:ext cx="3175786" cy="42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）当前订单</a:t>
            </a:r>
            <a:r>
              <a:rPr lang="en-US" altLang="zh-CN" dirty="0"/>
              <a:t>—</a:t>
            </a:r>
            <a:r>
              <a:rPr lang="zh-CN" altLang="en-US" dirty="0"/>
              <a:t>待拿车，待检查文件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26BFF-22FF-CA4C-17D6-630E46AD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9" y="2607014"/>
            <a:ext cx="2831311" cy="4224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F0ACF1-16D2-D519-32F8-841F3473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73" y="2607014"/>
            <a:ext cx="2778910" cy="42241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9B563D-242E-CF9C-FB8B-B442F3619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5627"/>
            <a:ext cx="5948441" cy="17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7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）当前订单</a:t>
            </a:r>
            <a:r>
              <a:rPr lang="en-US" altLang="zh-CN" dirty="0"/>
              <a:t>—</a:t>
            </a:r>
            <a:r>
              <a:rPr lang="zh-CN" altLang="en-US" dirty="0"/>
              <a:t>待还车，待工作人员计算最终金额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0C8DFB-3DBC-386A-B3C4-9CAF7365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93"/>
          <a:stretch>
            <a:fillRect/>
          </a:stretch>
        </p:blipFill>
        <p:spPr>
          <a:xfrm>
            <a:off x="0" y="2608734"/>
            <a:ext cx="3201944" cy="42223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575043-FF12-CC5B-13E4-D65514A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656" y="2717296"/>
            <a:ext cx="2729217" cy="413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6A43CA-5279-DD9C-F491-29D27B2DE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72" y="3428999"/>
            <a:ext cx="6204221" cy="15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）当前订单</a:t>
            </a:r>
            <a:r>
              <a:rPr lang="en-US" altLang="zh-CN" dirty="0"/>
              <a:t>—</a:t>
            </a:r>
            <a:r>
              <a:rPr lang="zh-CN" altLang="en-US" dirty="0"/>
              <a:t>待付最终金额，安全信息确认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3A92FF-B361-5476-9162-6B01B4D5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4"/>
          <a:stretch>
            <a:fillRect/>
          </a:stretch>
        </p:blipFill>
        <p:spPr>
          <a:xfrm>
            <a:off x="581192" y="2607013"/>
            <a:ext cx="3236664" cy="42080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91DAC9-46B6-8EA8-83AB-595268A3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24" y="2607013"/>
            <a:ext cx="3236664" cy="42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）消息通知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7A229-D1D5-1024-DD18-EADD5748A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91"/>
          <a:stretch>
            <a:fillRect/>
          </a:stretch>
        </p:blipFill>
        <p:spPr>
          <a:xfrm>
            <a:off x="0" y="2607014"/>
            <a:ext cx="6130693" cy="228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EB5164-A730-DED1-F59A-59074E72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31" y="2535216"/>
            <a:ext cx="6101968" cy="22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）报表查看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7FE253-7AE7-51AA-5FF5-64B30822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" y="2607013"/>
            <a:ext cx="6044295" cy="39803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54B9E4-752E-FE2A-0943-0038E8F0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53" y="2631247"/>
            <a:ext cx="6154147" cy="38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0A067-BD13-2769-E623-C12E2F3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BF1A-4BD8-710D-9FEE-B5952C22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9031"/>
            <a:ext cx="11029615" cy="36783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0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、设计思路</a:t>
            </a:r>
            <a:endParaRPr lang="zh-CN" altLang="en-US" sz="3000" b="1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0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、运行效果</a:t>
            </a:r>
            <a:endParaRPr lang="zh-CN" altLang="en-US" sz="3000" b="1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38FFEF-459E-1EB6-E51B-CF744B1147EB}"/>
              </a:ext>
            </a:extLst>
          </p:cNvPr>
          <p:cNvSpPr/>
          <p:nvPr/>
        </p:nvSpPr>
        <p:spPr>
          <a:xfrm>
            <a:off x="4141779" y="1715956"/>
            <a:ext cx="390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CONTEXT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19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一、设计思路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87886"/>
            <a:ext cx="11029615" cy="4550242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）需求分析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顾客用户通过搜索模块搜寻符合自己心意的汽车列表，查看汽车的详情，完成租赁汽车的基本流程，期间能随时与后台管理用户沟通联系，查看历史订单，发布评论与举报他人不当评论，收藏满足心意的汽车。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后台管理用户能够管理用户信息，车辆信息，轮播图管理，订单处理，举报处理，与顾客用户沟通联系以及报表查看。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系统设计：采用前后端分离技术，前端使用</a:t>
            </a:r>
            <a:r>
              <a:rPr lang="en-US" altLang="zh-CN" dirty="0"/>
              <a:t>Vue3TS</a:t>
            </a:r>
            <a:r>
              <a:rPr lang="zh-CN" altLang="en-US" dirty="0"/>
              <a:t>框架，后端使用</a:t>
            </a:r>
            <a:r>
              <a:rPr lang="en-US" altLang="zh-CN" dirty="0"/>
              <a:t>SpringBoot2</a:t>
            </a:r>
            <a:r>
              <a:rPr lang="zh-CN" altLang="en-US" dirty="0"/>
              <a:t>框架，数据库使用</a:t>
            </a:r>
            <a:r>
              <a:rPr lang="en-US" altLang="zh-CN" dirty="0"/>
              <a:t>MySQL8</a:t>
            </a:r>
            <a:r>
              <a:rPr lang="zh-CN" altLang="en-US" dirty="0"/>
              <a:t>，前后端使用</a:t>
            </a:r>
            <a:r>
              <a:rPr lang="en-US" altLang="zh-CN" dirty="0" err="1"/>
              <a:t>Axios</a:t>
            </a:r>
            <a:r>
              <a:rPr lang="zh-CN" altLang="en-US" dirty="0"/>
              <a:t>实现数据交互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485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、设计思路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）数据库设计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7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二、设计思路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数据库设计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AE72F-A757-2C34-1B7A-59453343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4" y="148049"/>
            <a:ext cx="9976395" cy="67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一、设计思路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）模块设计</a:t>
            </a:r>
            <a:r>
              <a:rPr lang="en-US" altLang="zh-CN" dirty="0"/>
              <a:t>—</a:t>
            </a:r>
            <a:r>
              <a:rPr lang="zh-CN" altLang="en-US" dirty="0"/>
              <a:t>顾客用户模块设计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B25EB8-9CCF-EA9F-2A92-91EBC872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" y="2325662"/>
            <a:ext cx="11996186" cy="41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一、设计思路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）模块设计</a:t>
            </a:r>
            <a:r>
              <a:rPr lang="en-US" altLang="zh-CN" dirty="0"/>
              <a:t>—</a:t>
            </a:r>
            <a:r>
              <a:rPr lang="zh-CN" altLang="en-US" dirty="0"/>
              <a:t>后台管理用户模块设计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89C6B-7FF9-44B3-1AB1-15C882B4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9" y="2325662"/>
            <a:ext cx="11365072" cy="43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）租赁界面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C894A9-20DF-35CB-F49D-D2ACCBDD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25662"/>
            <a:ext cx="9646579" cy="45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0F03-5601-3398-E501-314D4F7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二、成果展示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7311-8CD9-B7FF-FCA2-C9877B0D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310"/>
            <a:ext cx="11029615" cy="56270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）租赁界面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921D4-D730-5DC5-CFED-6E04AD97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32" r="1306" b="21339"/>
          <a:stretch>
            <a:fillRect/>
          </a:stretch>
        </p:blipFill>
        <p:spPr>
          <a:xfrm>
            <a:off x="895348" y="2607014"/>
            <a:ext cx="10798875" cy="42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4269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464</TotalTime>
  <Words>341</Words>
  <Application>Microsoft Office PowerPoint</Application>
  <PresentationFormat>宽屏</PresentationFormat>
  <Paragraphs>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宋体</vt:lpstr>
      <vt:lpstr>Gill Sans MT</vt:lpstr>
      <vt:lpstr>Wingdings 2</vt:lpstr>
      <vt:lpstr>红利</vt:lpstr>
      <vt:lpstr>汽车租赁管理系统的设计与实现</vt:lpstr>
      <vt:lpstr>目 录</vt:lpstr>
      <vt:lpstr>一、设计思路</vt:lpstr>
      <vt:lpstr>一、设计思路</vt:lpstr>
      <vt:lpstr>二、设计思路</vt:lpstr>
      <vt:lpstr>一、设计思路</vt:lpstr>
      <vt:lpstr>一、设计思路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  <vt:lpstr>二、成果展示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汽车租赁管理系统的设计与实现</dc:title>
  <dc:creator>谢 成华</dc:creator>
  <cp:lastModifiedBy>速度 说的是</cp:lastModifiedBy>
  <cp:revision>4</cp:revision>
  <dcterms:created xsi:type="dcterms:W3CDTF">2023-05-06T15:27:40Z</dcterms:created>
  <dcterms:modified xsi:type="dcterms:W3CDTF">2024-03-28T21:37:07Z</dcterms:modified>
</cp:coreProperties>
</file>