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/>
    <p:restoredTop sz="94679"/>
  </p:normalViewPr>
  <p:slideViewPr>
    <p:cSldViewPr snapToGrid="0">
      <p:cViewPr varScale="1">
        <p:scale>
          <a:sx n="134" d="100"/>
          <a:sy n="134" d="100"/>
        </p:scale>
        <p:origin x="200" y="712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1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65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268570" y="1566972"/>
            <a:ext cx="1012333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# 2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Extract, Transform and Load (ETL)</a:t>
            </a: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December, 2021</a:t>
            </a:r>
            <a:endParaRPr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338184" y="1432121"/>
            <a:ext cx="3491734" cy="392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endParaRPr dirty="0"/>
          </a:p>
        </p:txBody>
      </p:sp>
      <p:sp>
        <p:nvSpPr>
          <p:cNvPr id="89" name="Google Shape;89;p2"/>
          <p:cNvSpPr txBox="1"/>
          <p:nvPr/>
        </p:nvSpPr>
        <p:spPr>
          <a:xfrm>
            <a:off x="7338185" y="1062790"/>
            <a:ext cx="3491734" cy="369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D70A6-6E14-E743-95C7-E59DDB782C75}"/>
              </a:ext>
            </a:extLst>
          </p:cNvPr>
          <p:cNvCxnSpPr/>
          <p:nvPr/>
        </p:nvCxnSpPr>
        <p:spPr>
          <a:xfrm>
            <a:off x="6096000" y="1022190"/>
            <a:ext cx="0" cy="5483385"/>
          </a:xfrm>
          <a:prstGeom prst="line">
            <a:avLst/>
          </a:prstGeom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D649717-1207-0B4B-BCBB-962F44CC73B4}"/>
              </a:ext>
            </a:extLst>
          </p:cNvPr>
          <p:cNvSpPr/>
          <p:nvPr/>
        </p:nvSpPr>
        <p:spPr>
          <a:xfrm>
            <a:off x="378261" y="841664"/>
            <a:ext cx="3871495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ETL Overview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443828"/>
            <a:ext cx="11133620" cy="4912086"/>
            <a:chOff x="330441" y="935825"/>
            <a:chExt cx="11133620" cy="4912086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758317" y="968374"/>
              <a:ext cx="2705744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4043983" y="958255"/>
              <a:ext cx="4541352" cy="4879537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935825"/>
              <a:ext cx="3584307" cy="4893383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1187813" y="818422"/>
            <a:ext cx="2090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844390" y="1549343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dirty="0"/>
          </a:p>
        </p:txBody>
      </p:sp>
      <p:sp>
        <p:nvSpPr>
          <p:cNvPr id="113" name="Google Shape;113;gfb9413f75f_2_28"/>
          <p:cNvSpPr txBox="1"/>
          <p:nvPr/>
        </p:nvSpPr>
        <p:spPr>
          <a:xfrm>
            <a:off x="4345164" y="2137604"/>
            <a:ext cx="43310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8E10270-75F0-214E-80F1-65603CD97DED}"/>
              </a:ext>
            </a:extLst>
          </p:cNvPr>
          <p:cNvSpPr/>
          <p:nvPr/>
        </p:nvSpPr>
        <p:spPr>
          <a:xfrm>
            <a:off x="4094483" y="841047"/>
            <a:ext cx="4900830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1EAA16EB-48FD-F343-9314-0AEB094DB0AD}"/>
              </a:ext>
            </a:extLst>
          </p:cNvPr>
          <p:cNvSpPr/>
          <p:nvPr/>
        </p:nvSpPr>
        <p:spPr>
          <a:xfrm>
            <a:off x="8838038" y="840430"/>
            <a:ext cx="2774874" cy="4846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oogle Shape;102;gfb9413f75f_2_28">
            <a:extLst>
              <a:ext uri="{FF2B5EF4-FFF2-40B4-BE49-F238E27FC236}">
                <a16:creationId xmlns:a16="http://schemas.microsoft.com/office/drawing/2014/main" id="{B90D2AD0-5B8E-4A42-9363-AED29485347C}"/>
              </a:ext>
            </a:extLst>
          </p:cNvPr>
          <p:cNvSpPr txBox="1"/>
          <p:nvPr/>
        </p:nvSpPr>
        <p:spPr>
          <a:xfrm>
            <a:off x="5212616" y="845407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5" name="Google Shape;102;gfb9413f75f_2_28">
            <a:extLst>
              <a:ext uri="{FF2B5EF4-FFF2-40B4-BE49-F238E27FC236}">
                <a16:creationId xmlns:a16="http://schemas.microsoft.com/office/drawing/2014/main" id="{808A64C0-F377-BA44-A767-DA21ABF9AFD1}"/>
              </a:ext>
            </a:extLst>
          </p:cNvPr>
          <p:cNvSpPr txBox="1"/>
          <p:nvPr/>
        </p:nvSpPr>
        <p:spPr>
          <a:xfrm>
            <a:off x="9007384" y="833384"/>
            <a:ext cx="204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" name="Google Shape;104;gfb9413f75f_2_28">
            <a:extLst>
              <a:ext uri="{FF2B5EF4-FFF2-40B4-BE49-F238E27FC236}">
                <a16:creationId xmlns:a16="http://schemas.microsoft.com/office/drawing/2014/main" id="{1F800E8B-B591-054E-9D0E-AFD2312DF0F6}"/>
              </a:ext>
            </a:extLst>
          </p:cNvPr>
          <p:cNvSpPr txBox="1"/>
          <p:nvPr/>
        </p:nvSpPr>
        <p:spPr>
          <a:xfrm>
            <a:off x="4652475" y="1542128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Cleaning and Transformation </a:t>
            </a:r>
            <a:endParaRPr dirty="0"/>
          </a:p>
        </p:txBody>
      </p:sp>
      <p:sp>
        <p:nvSpPr>
          <p:cNvPr id="37" name="Google Shape;104;gfb9413f75f_2_28">
            <a:extLst>
              <a:ext uri="{FF2B5EF4-FFF2-40B4-BE49-F238E27FC236}">
                <a16:creationId xmlns:a16="http://schemas.microsoft.com/office/drawing/2014/main" id="{3EFB64B1-FC37-4F4A-B34B-A2884F9814C0}"/>
              </a:ext>
            </a:extLst>
          </p:cNvPr>
          <p:cNvSpPr txBox="1"/>
          <p:nvPr/>
        </p:nvSpPr>
        <p:spPr>
          <a:xfrm>
            <a:off x="8371237" y="1553344"/>
            <a:ext cx="358430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Load</a:t>
            </a:r>
            <a:endParaRPr dirty="0"/>
          </a:p>
        </p:txBody>
      </p:sp>
      <p:pic>
        <p:nvPicPr>
          <p:cNvPr id="38" name="Picture 2" descr="Free Science And Technology Icons Pack Bigdata data source database  database network distributed computing distributed data distributed  database icon - allfreeicons.com">
            <a:extLst>
              <a:ext uri="{FF2B5EF4-FFF2-40B4-BE49-F238E27FC236}">
                <a16:creationId xmlns:a16="http://schemas.microsoft.com/office/drawing/2014/main" id="{3D793D82-F53E-B04C-8784-FC300EB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6" y="1373010"/>
            <a:ext cx="749885" cy="6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hange, convert, modify, switch, transform icon - Download on Iconfinder">
            <a:extLst>
              <a:ext uri="{FF2B5EF4-FFF2-40B4-BE49-F238E27FC236}">
                <a16:creationId xmlns:a16="http://schemas.microsoft.com/office/drawing/2014/main" id="{37ED2106-C071-6B44-BE7C-9311F1DA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57" y="1439203"/>
            <a:ext cx="630082" cy="6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ata acquisition, data collection, download data, input data, load data icon  - Download on Iconfinder">
            <a:extLst>
              <a:ext uri="{FF2B5EF4-FFF2-40B4-BE49-F238E27FC236}">
                <a16:creationId xmlns:a16="http://schemas.microsoft.com/office/drawing/2014/main" id="{97346AC7-EF43-F345-8162-A2A72EC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17" y="1373010"/>
            <a:ext cx="749885" cy="5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13;gfb9413f75f_2_28">
            <a:extLst>
              <a:ext uri="{FF2B5EF4-FFF2-40B4-BE49-F238E27FC236}">
                <a16:creationId xmlns:a16="http://schemas.microsoft.com/office/drawing/2014/main" id="{B61786E8-F38F-0B45-8946-10F894D65337}"/>
              </a:ext>
            </a:extLst>
          </p:cNvPr>
          <p:cNvSpPr txBox="1"/>
          <p:nvPr/>
        </p:nvSpPr>
        <p:spPr>
          <a:xfrm>
            <a:off x="569245" y="2149277"/>
            <a:ext cx="43310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13;gfb9413f75f_2_28">
            <a:extLst>
              <a:ext uri="{FF2B5EF4-FFF2-40B4-BE49-F238E27FC236}">
                <a16:creationId xmlns:a16="http://schemas.microsoft.com/office/drawing/2014/main" id="{D055D2AF-B052-D849-9D4A-F721983E4CD6}"/>
              </a:ext>
            </a:extLst>
          </p:cNvPr>
          <p:cNvSpPr txBox="1"/>
          <p:nvPr/>
        </p:nvSpPr>
        <p:spPr>
          <a:xfrm>
            <a:off x="8954727" y="2127804"/>
            <a:ext cx="22867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asd</a:t>
            </a:r>
            <a:endParaRPr lang="en-US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999381-2AC2-334A-A4E8-CA118D8F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931096"/>
            <a:ext cx="6896100" cy="5737977"/>
          </a:xfrm>
          <a:prstGeom prst="rect">
            <a:avLst/>
          </a:prstGeom>
        </p:spPr>
      </p:pic>
      <p:sp>
        <p:nvSpPr>
          <p:cNvPr id="25" name="Google Shape;113;gfb9413f75f_2_28">
            <a:extLst>
              <a:ext uri="{FF2B5EF4-FFF2-40B4-BE49-F238E27FC236}">
                <a16:creationId xmlns:a16="http://schemas.microsoft.com/office/drawing/2014/main" id="{513B4EF9-F76B-724C-BD4B-EAC4A3910F47}"/>
              </a:ext>
            </a:extLst>
          </p:cNvPr>
          <p:cNvSpPr txBox="1"/>
          <p:nvPr/>
        </p:nvSpPr>
        <p:spPr>
          <a:xfrm>
            <a:off x="7746698" y="1023363"/>
            <a:ext cx="433100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Describe each table in 2 sentences</a:t>
            </a:r>
          </a:p>
        </p:txBody>
      </p:sp>
    </p:spTree>
    <p:extLst>
      <p:ext uri="{BB962C8B-B14F-4D97-AF65-F5344CB8AC3E}">
        <p14:creationId xmlns:p14="http://schemas.microsoft.com/office/powerpoint/2010/main" val="2585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73201"/>
            <a:ext cx="11140931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gfb9413f75f_2_28">
            <a:extLst>
              <a:ext uri="{FF2B5EF4-FFF2-40B4-BE49-F238E27FC236}">
                <a16:creationId xmlns:a16="http://schemas.microsoft.com/office/drawing/2014/main" id="{CB1B6B10-53D2-764A-8F2C-DB19713F0128}"/>
              </a:ext>
            </a:extLst>
          </p:cNvPr>
          <p:cNvSpPr txBox="1"/>
          <p:nvPr/>
        </p:nvSpPr>
        <p:spPr>
          <a:xfrm>
            <a:off x="559837" y="1061463"/>
            <a:ext cx="50884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some of the challenges faced through the process</a:t>
            </a:r>
          </a:p>
        </p:txBody>
      </p:sp>
    </p:spTree>
    <p:extLst>
      <p:ext uri="{BB962C8B-B14F-4D97-AF65-F5344CB8AC3E}">
        <p14:creationId xmlns:p14="http://schemas.microsoft.com/office/powerpoint/2010/main" val="6651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67</Words>
  <Application>Microsoft Macintosh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Prashanth, Abishua</dc:creator>
  <cp:lastModifiedBy>Prashanth, Abishua (CCI-Atlanta)</cp:lastModifiedBy>
  <cp:revision>35</cp:revision>
  <dcterms:created xsi:type="dcterms:W3CDTF">2017-02-24T19:43:51Z</dcterms:created>
  <dcterms:modified xsi:type="dcterms:W3CDTF">2021-12-09T04:30:02Z</dcterms:modified>
</cp:coreProperties>
</file>