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5876-A7D2-422E-8904-98F143097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0D5F5-7370-4C90-8853-28EC75544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29026-C92B-45E7-BFCD-1162EA00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1CF8-2F2B-4561-8BFC-D550B258C679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DE6F6-C8EA-4CCA-AFFB-56304243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D7DE1-CA1B-4495-B670-A1F1E41E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B9FD-08A9-4796-8C6E-65B1EB42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8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372B-9527-4B94-BC8F-8DA0775C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5DA76-B115-4BDE-9BAA-9B658107F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83903-914B-4491-B8D3-FEF76C1F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1CF8-2F2B-4561-8BFC-D550B258C679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F42A4-4B98-4CA3-8867-73618656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14278-BD86-4791-9B00-BDCB3F27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B9FD-08A9-4796-8C6E-65B1EB42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5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01918-BFA0-43C1-8CCC-96F3C5BE7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CC10E-B332-460C-A110-767E29937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8D4BD-B2D0-49B2-A603-A0D66FF4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1CF8-2F2B-4561-8BFC-D550B258C679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CDE46-74E2-4498-847F-7D56A7CA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C66EC-D439-41C0-A5D8-12335226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B9FD-08A9-4796-8C6E-65B1EB42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0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EF32-AA0A-4633-B532-B93B904B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0002-3B33-47E6-A428-1FF88787E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DE681-24A3-4800-A3F4-7A5265A4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1CF8-2F2B-4561-8BFC-D550B258C679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686A-6386-4FEF-8069-98E45A19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024A-FC39-4A98-B97E-3AFCE9A0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B9FD-08A9-4796-8C6E-65B1EB42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7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AC1B-BFFE-4CB4-B79D-6DB9BE87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5813D-EF68-40EF-AFC8-CE4580AEC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B9F90-D298-4004-9A06-FA6B52A4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1CF8-2F2B-4561-8BFC-D550B258C679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F9FD1-7BC7-4E4D-AF5C-B8A95BC2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CF7E0-EBBF-4B50-B974-381D00C3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B9FD-08A9-4796-8C6E-65B1EB42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0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4E90-2B1D-467C-A315-84A84492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3B71-363A-442D-A00E-726EEB249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8AB20-FF3E-494A-BB14-9F1B600AB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DFAE3-F0F1-405B-BBDD-41AA0FC8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1CF8-2F2B-4561-8BFC-D550B258C679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29C90-68D1-4190-B148-81B4DD09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56FAF-85B1-4F76-B27E-CD201134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B9FD-08A9-4796-8C6E-65B1EB42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0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B0C2-57A7-4548-93E0-89A31DDE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EF2AE-1C01-4ECC-B36D-886290FC2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1293F-CA87-4483-B976-27FF107BE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06E13-B8DB-4FAB-AEAD-48BA5ECB1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BDDFE-E440-42FE-A42C-A1029DEDB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3EE6E-2CAB-4324-929A-7943A6EF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1CF8-2F2B-4561-8BFC-D550B258C679}" type="datetimeFigureOut">
              <a:rPr lang="en-US" smtClean="0"/>
              <a:t>12/8/21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37F9D9-F670-4E64-A6CB-3023B9A4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95850-0804-4EA9-904D-4CB473ED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B9FD-08A9-4796-8C6E-65B1EB42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8C82-818A-4F5E-A46E-FC882CDE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84F6E-B36B-4FBE-8242-01F20394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1CF8-2F2B-4561-8BFC-D550B258C679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D4D46-5452-4C80-A94B-428931F2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23227-50C9-4F05-9BDD-79F35468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B9FD-08A9-4796-8C6E-65B1EB42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45FFE0-CED3-4BED-9C53-153B2F3A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1CF8-2F2B-4561-8BFC-D550B258C679}" type="datetimeFigureOut">
              <a:rPr lang="en-US" smtClean="0"/>
              <a:t>12/8/21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25849-6669-403B-9462-EFACAA43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681D4-2AE5-402F-86D6-FAFAD973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B9FD-08A9-4796-8C6E-65B1EB42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9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B414-A3F6-4DA0-9CBC-A817C0B2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02648-7F96-4311-AC22-532D0DD3A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CDF99-A445-426B-8679-D720973DC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16E83-99C2-4853-9241-798854EE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1CF8-2F2B-4561-8BFC-D550B258C679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1BB5-BE65-4C7B-99B6-47A414F8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97A6E-E7BF-4149-A6E1-028C38596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B9FD-08A9-4796-8C6E-65B1EB42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3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BCF6-2C69-490E-B5DF-D5CD37D8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0AC4A-DFC6-41A9-9A72-E13014CC7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7F5A7-B795-4D5D-98F6-4E27FA522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7A229-0D0D-4B4C-A64C-A5968E5D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1CF8-2F2B-4561-8BFC-D550B258C679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3FB9A-14A0-4B09-88A8-92C346DD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08751-1D3D-4FB8-A78C-E397CE65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B9FD-08A9-4796-8C6E-65B1EB42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8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76AED-8D89-49B6-AA23-3697F560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2BDE4-FABF-4D14-8382-16739B4D0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18DDA-3DEA-4948-97EC-A26A6D170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91CF8-2F2B-4561-8BFC-D550B258C679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0F9EF-0EA3-4C26-90EC-832825218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6F359-1833-4455-9692-3AD701A92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2B9FD-08A9-4796-8C6E-65B1EB42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2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downloads.evictionlab.org/" TargetMode="External"/><Relationship Id="rId2" Type="http://schemas.openxmlformats.org/officeDocument/2006/relationships/hyperlink" Target="https://www.kaggle.com/zillow/rent-inde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mplemaps.com/data/us-counti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DBEF-1E0E-420F-A142-4AC4DF669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A7E7C-2E39-4432-BF8E-4C4AB9BC3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 err="1"/>
              <a:t>Abishua</a:t>
            </a:r>
            <a:r>
              <a:rPr lang="en-US" dirty="0"/>
              <a:t> Prashanth</a:t>
            </a:r>
          </a:p>
          <a:p>
            <a:pPr>
              <a:spcBef>
                <a:spcPts val="0"/>
              </a:spcBef>
            </a:pPr>
            <a:r>
              <a:rPr lang="en-US" dirty="0"/>
              <a:t>Wesley Watkins</a:t>
            </a:r>
          </a:p>
          <a:p>
            <a:pPr>
              <a:spcBef>
                <a:spcPts val="0"/>
              </a:spcBef>
            </a:pPr>
            <a:r>
              <a:rPr lang="en-US" dirty="0"/>
              <a:t>Anthony </a:t>
            </a:r>
            <a:r>
              <a:rPr lang="en-US" dirty="0" err="1"/>
              <a:t>Ndungu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Thea James</a:t>
            </a:r>
          </a:p>
          <a:p>
            <a:pPr>
              <a:spcBef>
                <a:spcPts val="0"/>
              </a:spcBef>
            </a:pPr>
            <a:r>
              <a:rPr lang="en-US" dirty="0"/>
              <a:t>Beverly Phillips</a:t>
            </a:r>
          </a:p>
          <a:p>
            <a:pPr>
              <a:spcBef>
                <a:spcPts val="0"/>
              </a:spcBef>
            </a:pPr>
            <a:r>
              <a:rPr lang="en-US" dirty="0"/>
              <a:t>Sidney Henry</a:t>
            </a:r>
          </a:p>
          <a:p>
            <a:pPr>
              <a:spcBef>
                <a:spcPts val="0"/>
              </a:spcBef>
            </a:pPr>
            <a:r>
              <a:rPr lang="en-US" dirty="0"/>
              <a:t>Di Gibson</a:t>
            </a:r>
          </a:p>
          <a:p>
            <a:pPr>
              <a:spcBef>
                <a:spcPts val="0"/>
              </a:spcBef>
            </a:pPr>
            <a:r>
              <a:rPr lang="en-US" dirty="0"/>
              <a:t>Elsa Hernandez</a:t>
            </a:r>
          </a:p>
          <a:p>
            <a:pPr>
              <a:spcBef>
                <a:spcPts val="0"/>
              </a:spcBef>
            </a:pPr>
            <a:r>
              <a:rPr lang="en-US" dirty="0"/>
              <a:t>Harsh Patel</a:t>
            </a:r>
          </a:p>
          <a:p>
            <a:pPr>
              <a:spcBef>
                <a:spcPts val="0"/>
              </a:spcBef>
            </a:pPr>
            <a:r>
              <a:rPr lang="en-US" dirty="0"/>
              <a:t>Jason </a:t>
            </a:r>
            <a:r>
              <a:rPr lang="en-US" dirty="0" err="1"/>
              <a:t>Degrace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Mark Alford</a:t>
            </a:r>
          </a:p>
          <a:p>
            <a:pPr>
              <a:spcBef>
                <a:spcPts val="0"/>
              </a:spcBef>
            </a:pPr>
            <a:r>
              <a:rPr lang="en-US" dirty="0"/>
              <a:t>Randy Weaver-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6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0AC6-F624-45F7-920F-B761630B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DB0C3-15E0-4DC3-88CD-7FB8D8CDA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en-US" i="0" dirty="0">
                <a:effectLst/>
              </a:rPr>
              <a:t>illow dataset from </a:t>
            </a:r>
            <a:r>
              <a:rPr lang="en-US" dirty="0"/>
              <a:t>K</a:t>
            </a:r>
            <a:r>
              <a:rPr lang="en-US" i="0" dirty="0">
                <a:effectLst/>
              </a:rPr>
              <a:t>aggle for rent information </a:t>
            </a:r>
            <a:r>
              <a:rPr lang="en-US" i="0" u="none" strike="noStrike" dirty="0">
                <a:solidFill>
                  <a:srgbClr val="C9D1D9"/>
                </a:solidFill>
                <a:effectLst/>
                <a:hlinkClick r:id="rId2"/>
              </a:rPr>
              <a:t>https://www.kaggle.com/zillow/rent-index</a:t>
            </a:r>
            <a:endParaRPr lang="en-US" i="0" u="none" strike="noStrike" dirty="0">
              <a:solidFill>
                <a:srgbClr val="C9D1D9"/>
              </a:solidFill>
              <a:effectLst/>
            </a:endParaRPr>
          </a:p>
          <a:p>
            <a:endParaRPr lang="en-US" dirty="0">
              <a:solidFill>
                <a:srgbClr val="C9D1D9"/>
              </a:solidFill>
              <a:latin typeface="+mj-lt"/>
            </a:endParaRPr>
          </a:p>
          <a:p>
            <a:r>
              <a:rPr lang="en-US" dirty="0"/>
              <a:t>Evection data set from eviction lab</a:t>
            </a:r>
            <a:r>
              <a:rPr lang="en-US" i="0" dirty="0">
                <a:effectLst/>
              </a:rPr>
              <a:t> </a:t>
            </a:r>
            <a:r>
              <a:rPr lang="en-US" dirty="0">
                <a:hlinkClick r:id="rId3"/>
              </a:rPr>
              <a:t>https://data-downloads.evictionlab.org/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set for counties in states </a:t>
            </a:r>
            <a:r>
              <a:rPr lang="en-US" dirty="0">
                <a:hlinkClick r:id="rId4"/>
              </a:rPr>
              <a:t>https://simplemaps.com/data/us-counties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2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1FCA-4ABC-4D2C-8924-51D78DB2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Zillow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6EC00-1AAF-44EE-995F-EE77D3847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had multiple cities listed for each county</a:t>
            </a:r>
          </a:p>
          <a:p>
            <a:pPr lvl="1"/>
            <a:r>
              <a:rPr lang="en-US" dirty="0"/>
              <a:t>We grouped by the county and state and averaged the information in the remaining columns.</a:t>
            </a:r>
          </a:p>
          <a:p>
            <a:pPr lvl="1"/>
            <a:r>
              <a:rPr lang="en-US" dirty="0"/>
              <a:t>This created some values that were no longer a fit for our dataset, so we dropped those columns,</a:t>
            </a:r>
          </a:p>
          <a:p>
            <a:r>
              <a:rPr lang="en-US" dirty="0"/>
              <a:t>We dropped a few additional columns that were not relevant.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5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3D72-8FB5-4D68-9F77-354C3EC8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2CA13-3189-4A12-A4B0-F4C65D677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 </a:t>
            </a:r>
            <a:r>
              <a:rPr lang="en-US" dirty="0" err="1"/>
              <a:t>still:dropping</a:t>
            </a:r>
            <a:r>
              <a:rPr lang="en-US" dirty="0"/>
              <a:t> the Borough, Census area </a:t>
            </a:r>
            <a:r>
              <a:rPr lang="en-US" dirty="0" err="1"/>
              <a:t>etc</a:t>
            </a:r>
            <a:r>
              <a:rPr lang="en-US" dirty="0"/>
              <a:t>  from this data set</a:t>
            </a:r>
          </a:p>
          <a:p>
            <a:r>
              <a:rPr lang="en-US" dirty="0"/>
              <a:t>We cleaned a lot of the headers to make this more readable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0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57F1-8579-478B-A9E7-F1F79EC9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County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C63F-B0EE-4D1A-BD00-A2FC93416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simple maps data set to create a master county list to use as a key in our data base </a:t>
            </a:r>
          </a:p>
          <a:p>
            <a:r>
              <a:rPr lang="en-US" dirty="0"/>
              <a:t>We had to drop all of the columns in the data set that so all that remained was the state and county names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680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13B5-A7A8-4B01-8198-00691590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0F1D-DD15-45D8-9FF8-77FA93B4A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created 3 tables for our database.</a:t>
            </a:r>
          </a:p>
          <a:p>
            <a:r>
              <a:rPr lang="en-US" dirty="0"/>
              <a:t>(add more info about the steps that you took to complete the loading process)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239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Group Project 2</vt:lpstr>
      <vt:lpstr>Data sources </vt:lpstr>
      <vt:lpstr>Cleaning Zillow Data</vt:lpstr>
      <vt:lpstr>Eviction dataset</vt:lpstr>
      <vt:lpstr>Master County List </vt:lpstr>
      <vt:lpstr>Loading the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2</dc:title>
  <dc:creator>Mark Alford</dc:creator>
  <cp:lastModifiedBy>Prashanth, Abishua (CCI-Atlanta)</cp:lastModifiedBy>
  <cp:revision>1</cp:revision>
  <dcterms:created xsi:type="dcterms:W3CDTF">2021-12-08T02:36:32Z</dcterms:created>
  <dcterms:modified xsi:type="dcterms:W3CDTF">2021-12-09T04:33:45Z</dcterms:modified>
</cp:coreProperties>
</file>