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5" r:id="rId3"/>
    <p:sldId id="266" r:id="rId4"/>
    <p:sldId id="272" r:id="rId5"/>
    <p:sldId id="273" r:id="rId6"/>
    <p:sldId id="274" r:id="rId7"/>
    <p:sldId id="276" r:id="rId8"/>
    <p:sldId id="275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033"/>
    <a:srgbClr val="C9716A"/>
    <a:srgbClr val="C66441"/>
    <a:srgbClr val="965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2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dityak2003/college-basketball-players-200920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atkins142.github.io/project-4-team-pikach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152400"/>
            <a:ext cx="5715000" cy="3276600"/>
          </a:xfrm>
        </p:spPr>
        <p:txBody>
          <a:bodyPr>
            <a:normAutofit/>
          </a:bodyPr>
          <a:lstStyle/>
          <a:p>
            <a:pPr algn="ctr"/>
            <a:r>
              <a:rPr lang="en-US" sz="6400" dirty="0"/>
              <a:t>Project 4: </a:t>
            </a:r>
            <a:br>
              <a:rPr lang="en-US" sz="6400" dirty="0"/>
            </a:br>
            <a:r>
              <a:rPr lang="en-US" sz="1800" dirty="0"/>
              <a:t> </a:t>
            </a:r>
            <a:br>
              <a:rPr lang="en-US" sz="6400" dirty="0"/>
            </a:br>
            <a:r>
              <a:rPr lang="en-US" sz="6400" dirty="0"/>
              <a:t>2022 NBA Draft Predictions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685800"/>
            <a:ext cx="3810000" cy="838200"/>
          </a:xfrm>
        </p:spPr>
        <p:txBody>
          <a:bodyPr>
            <a:noAutofit/>
          </a:bodyPr>
          <a:lstStyle/>
          <a:p>
            <a:r>
              <a:rPr lang="en-US" sz="4400" dirty="0"/>
              <a:t>Starting Lineup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924801" y="1905000"/>
            <a:ext cx="3657600" cy="4114800"/>
          </a:xfrm>
        </p:spPr>
        <p:txBody>
          <a:bodyPr>
            <a:normAutofit/>
          </a:bodyPr>
          <a:lstStyle/>
          <a:p>
            <a:r>
              <a:rPr lang="en-US" dirty="0"/>
              <a:t>Steven Broyles</a:t>
            </a:r>
          </a:p>
          <a:p>
            <a:r>
              <a:rPr lang="en-US" dirty="0"/>
              <a:t>Ryan “Fin” Finley</a:t>
            </a:r>
          </a:p>
          <a:p>
            <a:r>
              <a:rPr lang="en-US" dirty="0"/>
              <a:t>Cornelia “Ceci” Hinton</a:t>
            </a:r>
          </a:p>
          <a:p>
            <a:r>
              <a:rPr lang="en-US" dirty="0"/>
              <a:t>Thea James</a:t>
            </a:r>
          </a:p>
          <a:p>
            <a:r>
              <a:rPr lang="en-US" dirty="0"/>
              <a:t>Jennifer Long</a:t>
            </a:r>
          </a:p>
          <a:p>
            <a:r>
              <a:rPr lang="en-US" dirty="0"/>
              <a:t>Hazel Morris</a:t>
            </a:r>
          </a:p>
          <a:p>
            <a:r>
              <a:rPr lang="en-US" dirty="0"/>
              <a:t>Wesley Watkins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Game Plan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>
                <a:latin typeface="+mn-lt"/>
              </a:rPr>
              <a:t>What questions did we want to answer with this project? </a:t>
            </a:r>
          </a:p>
          <a:p>
            <a:pPr lvl="1"/>
            <a:r>
              <a:rPr lang="en-US" dirty="0"/>
              <a:t>Based on the college stats of past draft classes, what is the likelihood of 2022 college players getting drafted to the NBA?</a:t>
            </a:r>
          </a:p>
          <a:p>
            <a:pPr lvl="1"/>
            <a:r>
              <a:rPr lang="en-US" dirty="0"/>
              <a:t>What variables are most important when predicting this?</a:t>
            </a:r>
          </a:p>
          <a:p>
            <a:pPr marL="0" indent="0">
              <a:buNone/>
            </a:pPr>
            <a:r>
              <a:rPr lang="en-US" sz="2400" i="1" dirty="0">
                <a:latin typeface="+mn-lt"/>
              </a:rPr>
              <a:t>Our Dataset</a:t>
            </a: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https://www.Kaggle.com/adityak2003/college-basketball-players-20092021</a:t>
            </a:r>
            <a:endParaRPr lang="en-US" dirty="0"/>
          </a:p>
          <a:p>
            <a:pPr lvl="3"/>
            <a:r>
              <a:rPr lang="en-US" dirty="0"/>
              <a:t>CollegeBasketballPlayers2009-2021.csv</a:t>
            </a:r>
          </a:p>
          <a:p>
            <a:pPr lvl="5"/>
            <a:r>
              <a:rPr lang="en-US" dirty="0"/>
              <a:t>61,061 rows and 65 columns</a:t>
            </a:r>
          </a:p>
          <a:p>
            <a:pPr lvl="3"/>
            <a:r>
              <a:rPr lang="en-US" dirty="0"/>
              <a:t>CollegeBasketballPlayers2022.csv</a:t>
            </a:r>
          </a:p>
          <a:p>
            <a:pPr lvl="5"/>
            <a:r>
              <a:rPr lang="en-US" dirty="0"/>
              <a:t>3,978 rows and 65 columns</a:t>
            </a:r>
          </a:p>
          <a:p>
            <a:pPr lvl="3"/>
            <a:r>
              <a:rPr lang="en-US" dirty="0"/>
              <a:t>DraftedPlayers2009-2021.xlsx</a:t>
            </a:r>
          </a:p>
          <a:p>
            <a:pPr lvl="5"/>
            <a:r>
              <a:rPr lang="en-US" dirty="0"/>
              <a:t>781 rows and 7 columns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First Half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i="1" dirty="0">
                <a:latin typeface="+mn-lt"/>
              </a:rPr>
              <a:t>Cleaning the Data</a:t>
            </a:r>
          </a:p>
          <a:p>
            <a:pPr lvl="1"/>
            <a:r>
              <a:rPr lang="en-US" dirty="0"/>
              <a:t>Merged the CollegeBasketballPlayers2009-2021.csv with DraftedPlayers2009-2021.csv</a:t>
            </a:r>
          </a:p>
          <a:p>
            <a:pPr lvl="1"/>
            <a:r>
              <a:rPr lang="en-US" dirty="0"/>
              <a:t>Changed our “pick” column to read drafted or undrafted</a:t>
            </a:r>
          </a:p>
          <a:p>
            <a:pPr lvl="1"/>
            <a:r>
              <a:rPr lang="en-US" dirty="0"/>
              <a:t>Dropped nulls and unnecessary columns</a:t>
            </a:r>
          </a:p>
          <a:p>
            <a:pPr lvl="1"/>
            <a:r>
              <a:rPr lang="en-US" dirty="0"/>
              <a:t>Created new csv from merged and cleaned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sz="2400" i="1" dirty="0">
                <a:latin typeface="+mn-lt"/>
              </a:rPr>
              <a:t>Building our Model and Predicting</a:t>
            </a:r>
          </a:p>
          <a:p>
            <a:pPr lvl="1"/>
            <a:r>
              <a:rPr lang="en-US" dirty="0"/>
              <a:t>Used newly merged csv</a:t>
            </a:r>
          </a:p>
          <a:p>
            <a:pPr lvl="1"/>
            <a:r>
              <a:rPr lang="en-US" dirty="0"/>
              <a:t>Train, test, split using particular columns for X data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Used cleaned CollegeBasketballPlayers2022.csv for predicting draft probability</a:t>
            </a:r>
          </a:p>
          <a:p>
            <a:pPr lvl="1"/>
            <a:r>
              <a:rPr lang="en-US" dirty="0"/>
              <a:t>Created new csv from the probability of 2022 college players being drafted</a:t>
            </a:r>
          </a:p>
        </p:txBody>
      </p:sp>
    </p:spTree>
    <p:extLst>
      <p:ext uri="{BB962C8B-B14F-4D97-AF65-F5344CB8AC3E}">
        <p14:creationId xmlns:p14="http://schemas.microsoft.com/office/powerpoint/2010/main" val="26317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37338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Timeout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4191000" cy="1524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i="1" dirty="0">
                <a:latin typeface="+mn-lt"/>
              </a:rPr>
              <a:t>Feature Importances</a:t>
            </a:r>
          </a:p>
          <a:p>
            <a:pPr lvl="1"/>
            <a:r>
              <a:rPr lang="en-US" dirty="0"/>
              <a:t>Most heavily weighted features are:</a:t>
            </a:r>
          </a:p>
          <a:p>
            <a:pPr lvl="2"/>
            <a:r>
              <a:rPr lang="en-US" dirty="0"/>
              <a:t>Points Over Replacement Per Adjusted Game</a:t>
            </a:r>
          </a:p>
          <a:p>
            <a:pPr lvl="2"/>
            <a:r>
              <a:rPr lang="en-US" dirty="0"/>
              <a:t>Adjusted Offensive Efficiency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6121E9-E598-4435-8AD4-0962C24C04BB}"/>
              </a:ext>
            </a:extLst>
          </p:cNvPr>
          <p:cNvSpPr txBox="1">
            <a:spLocks/>
          </p:cNvSpPr>
          <p:nvPr/>
        </p:nvSpPr>
        <p:spPr>
          <a:xfrm>
            <a:off x="6324600" y="1676400"/>
            <a:ext cx="4191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Model Scores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9AB44-FD19-444B-8500-699F0B3B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00400"/>
            <a:ext cx="4636460" cy="3121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D01744-64CD-4470-9CB7-F5D6AE1ED6CE}"/>
              </a:ext>
            </a:extLst>
          </p:cNvPr>
          <p:cNvSpPr txBox="1">
            <a:spLocks/>
          </p:cNvSpPr>
          <p:nvPr/>
        </p:nvSpPr>
        <p:spPr>
          <a:xfrm>
            <a:off x="6324600" y="3429000"/>
            <a:ext cx="419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Classification 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791288-EC56-401F-8B79-49112FCB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86000"/>
            <a:ext cx="3781425" cy="43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E42BAB-06DA-43E6-853C-2767841AA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4067175"/>
            <a:ext cx="51720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4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Second Half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+mn-lt"/>
              </a:rPr>
              <a:t>Visualizations</a:t>
            </a:r>
          </a:p>
          <a:p>
            <a:pPr lvl="1"/>
            <a:r>
              <a:rPr lang="en-US" dirty="0"/>
              <a:t>Tableau</a:t>
            </a:r>
          </a:p>
          <a:p>
            <a:pPr lvl="2"/>
            <a:r>
              <a:rPr lang="en-US" dirty="0"/>
              <a:t>Took the average of the </a:t>
            </a:r>
            <a:r>
              <a:rPr lang="en-US" dirty="0" err="1"/>
              <a:t>YesDraft</a:t>
            </a:r>
            <a:r>
              <a:rPr lang="en-US" dirty="0"/>
              <a:t>, color coded, filtered by players, and separated by conference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sz="2400" i="1" dirty="0">
                <a:latin typeface="+mn-lt"/>
              </a:rPr>
              <a:t>Website</a:t>
            </a:r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https://wwatkins142.github.io/project-4-team-pikachu/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128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Blocks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+mn-lt"/>
              </a:rPr>
              <a:t>Our Limitations</a:t>
            </a:r>
          </a:p>
          <a:p>
            <a:pPr lvl="1"/>
            <a:r>
              <a:rPr lang="en-US" dirty="0"/>
              <a:t>NBA looks for specific draft positions based on the needs of the team</a:t>
            </a:r>
          </a:p>
          <a:p>
            <a:pPr lvl="1"/>
            <a:r>
              <a:rPr lang="en-US" dirty="0"/>
              <a:t>Draft probability is relative to other players in the dataset</a:t>
            </a:r>
          </a:p>
          <a:p>
            <a:pPr lvl="2"/>
            <a:r>
              <a:rPr lang="en-US" dirty="0"/>
              <a:t>Dataset doesn’t include some top draft prospects (G-league or International players)</a:t>
            </a:r>
          </a:p>
          <a:p>
            <a:pPr lvl="1"/>
            <a:r>
              <a:rPr lang="en-US" dirty="0"/>
              <a:t>Less than 1% of dataset removed during merge due to wildcard characters</a:t>
            </a:r>
          </a:p>
          <a:p>
            <a:pPr lvl="3"/>
            <a:r>
              <a:rPr lang="en-US" dirty="0"/>
              <a:t>Example: Cam Thomas vs. Cameron Thomas</a:t>
            </a:r>
          </a:p>
          <a:p>
            <a:pPr lvl="1"/>
            <a:r>
              <a:rPr lang="en-US" dirty="0"/>
              <a:t>Want to fit the model to columns that have different datatypes</a:t>
            </a:r>
          </a:p>
          <a:p>
            <a:pPr lvl="3"/>
            <a:r>
              <a:rPr lang="en-US" dirty="0"/>
              <a:t>Example: conference column is a string datatype</a:t>
            </a:r>
          </a:p>
          <a:p>
            <a:pPr lvl="1"/>
            <a:r>
              <a:rPr lang="en-US" dirty="0"/>
              <a:t>Our dataset did not come with a 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10938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Overtime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+mn-lt"/>
              </a:rPr>
              <a:t>What would we do if we had more time?</a:t>
            </a:r>
          </a:p>
          <a:p>
            <a:pPr lvl="1"/>
            <a:r>
              <a:rPr lang="en-US" dirty="0"/>
              <a:t>Section on the website to predict NBA draft probability based on stats inputted</a:t>
            </a:r>
          </a:p>
          <a:p>
            <a:pPr lvl="1"/>
            <a:r>
              <a:rPr lang="en-US" dirty="0"/>
              <a:t>Dropdown menu for user to select player to view their draft probability and other stats</a:t>
            </a:r>
          </a:p>
          <a:p>
            <a:pPr lvl="1"/>
            <a:r>
              <a:rPr lang="en-US" dirty="0"/>
              <a:t>Included more features in the Random Forest Classifier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9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6172200"/>
          </a:xfrm>
        </p:spPr>
        <p:txBody>
          <a:bodyPr anchor="ctr">
            <a:normAutofit/>
          </a:bodyPr>
          <a:lstStyle/>
          <a:p>
            <a:pPr algn="ctr"/>
            <a:r>
              <a:rPr lang="en-US" sz="8600" dirty="0"/>
              <a:t>Questions?</a:t>
            </a:r>
            <a:endParaRPr lang="en-US" sz="8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59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501</TotalTime>
  <Words>422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Impact</vt:lpstr>
      <vt:lpstr>Basketball 16x9</vt:lpstr>
      <vt:lpstr>Project 4:    2022 NBA Draft Predictions</vt:lpstr>
      <vt:lpstr>Starting Lineup</vt:lpstr>
      <vt:lpstr>Game Plan</vt:lpstr>
      <vt:lpstr>First Half</vt:lpstr>
      <vt:lpstr>Timeout</vt:lpstr>
      <vt:lpstr>Second Half</vt:lpstr>
      <vt:lpstr>Blocks</vt:lpstr>
      <vt:lpstr>Overtime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 NBA Draft Predictions</dc:title>
  <dc:creator>Jennifer Long</dc:creator>
  <cp:lastModifiedBy>Jennifer Long</cp:lastModifiedBy>
  <cp:revision>6</cp:revision>
  <dcterms:created xsi:type="dcterms:W3CDTF">2022-03-04T16:08:04Z</dcterms:created>
  <dcterms:modified xsi:type="dcterms:W3CDTF">2022-03-05T15:19:41Z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