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7197B4-73D4-4C0F-A39A-1B46869DCE40}">
  <a:tblStyle styleId="{BF7197B4-73D4-4C0F-A39A-1B46869DC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def6d6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def6d6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def6d6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def6d6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def6d6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def6d6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def6d65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def6d65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def6d6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def6d6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def6d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def6d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def6d6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def6d6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def6d6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def6d6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300"/>
              <a:t>HaNAO Robot</a:t>
            </a:r>
            <a:endParaRPr b="1" sz="5300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800"/>
              <a:t>Grazie per l’attenzione</a:t>
            </a:r>
            <a:endParaRPr b="1" i="1" sz="3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Google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Nodd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Wave</a:t>
            </a:r>
            <a:endParaRPr i="1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{BF7197B4-73D4-4C0F-A39A-1B46869DCE40}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rotWithShape="0" algn="bl" dir="1980000" dist="76200">
              <a:srgbClr val="000000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