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9876D9-CDEE-4E6D-893E-795E070DD4AD}">
  <a:tblStyle styleId="{E99876D9-CDEE-4E6D-893E-795E070DD4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Buongiorno, siamo G ed A e vogliamo presentarvi la nostra attività progettuale,  HaNAO Robot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cdef6d65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cdef6d65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def6d65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def6d65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cdef6d654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cdef6d654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Qui abbiamo una panoramica del nostro progetto, che ha richiesto moduli per interfacciarci con l’utente e moduli per implementare due diversi algoritmi di planning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cdef6d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cdef6d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obiettivi di questa AttProg sono [1] e [2] fornendo all’utente i dati raccolti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def6d6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cdef6d6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la nostra AttProg abbiamo usato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def6d65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def6d65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il primo planning algorithm e come lo abbiamo scritto partendo dallo pseudocodice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def6d6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def6d6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lo STRIPS planning algorithm e come lo abbiamo implementato rendendolo NAO e user friendly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cdef6d6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cdef6d6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come interagisce NAO con l’utente e i problemi riscontrati anche perchè non siamo in possesso di un NAO reale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cdef6d6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cdef6d6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mosse uguali, durate viste meglio nella prossima slide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3a27dc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3a27dc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BFA tempo esponenziale, Strips anche ma con curva decisamente più ribassata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84000" y="788850"/>
            <a:ext cx="3541800" cy="19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300"/>
              <a:t>HaNAO Robot</a:t>
            </a:r>
            <a:endParaRPr b="1" sz="5300"/>
          </a:p>
        </p:txBody>
      </p:sp>
      <p:cxnSp>
        <p:nvCxnSpPr>
          <p:cNvPr id="55" name="Google Shape;55;p13"/>
          <p:cNvCxnSpPr/>
          <p:nvPr/>
        </p:nvCxnSpPr>
        <p:spPr>
          <a:xfrm>
            <a:off x="5557550" y="3192825"/>
            <a:ext cx="26106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5585150" y="3355325"/>
            <a:ext cx="258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Attività Progettuale su NAO Robot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Corso di </a:t>
            </a:r>
            <a:r>
              <a:rPr lang="it" sz="900"/>
              <a:t>Fondamenti di Intelligenza Artificiale</a:t>
            </a:r>
            <a:endParaRPr sz="9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8425"/>
            <a:ext cx="6278675" cy="439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19475"/>
            <a:ext cx="9601078" cy="63637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878150" y="799900"/>
            <a:ext cx="2837700" cy="1125300"/>
          </a:xfrm>
          <a:prstGeom prst="rect">
            <a:avLst/>
          </a:prstGeom>
          <a:effectLst>
            <a:outerShdw blurRad="57150" rotWithShape="0" algn="bl" dir="1980000" dist="76200">
              <a:srgbClr val="000000">
                <a:alpha val="63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chemeClr val="lt1"/>
                </a:solidFill>
              </a:rPr>
              <a:t>DEMO</a:t>
            </a:r>
            <a:endParaRPr sz="6000">
              <a:solidFill>
                <a:schemeClr val="lt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56125"/>
            <a:ext cx="4044550" cy="20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2650" y="1072750"/>
            <a:ext cx="53493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3800"/>
              <a:t>Grazie per l’attenzione</a:t>
            </a:r>
            <a:endParaRPr b="1" i="1" sz="38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050" y="1547075"/>
            <a:ext cx="3266125" cy="37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66500" y="4082425"/>
            <a:ext cx="22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674400" y="3569875"/>
            <a:ext cx="326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e presentazione a cura di: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Antonio Pio Volgarino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Gabriele Ragusa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5400" y="1113375"/>
            <a:ext cx="84681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00" y="1326825"/>
            <a:ext cx="6136101" cy="29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Obiettivi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45400" y="1113375"/>
            <a:ext cx="84681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Risolvere il gioco con: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Breadth First Algorithm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STRIPS Planner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Comparare i risultati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Naoqi Python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Choregraphe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VisualStudio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Python 2.7.18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PyDDL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Google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Planning - BFA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39238"/>
            <a:ext cx="85206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25" y="1472325"/>
            <a:ext cx="3102250" cy="29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Planning - STRIPS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222650"/>
            <a:ext cx="3575449" cy="32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 - Coreografie 	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PointMiddle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Thinking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Nodd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Wave</a:t>
            </a:r>
            <a:endParaRPr i="1"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8827" l="0" r="0" t="8827"/>
          <a:stretch/>
        </p:blipFill>
        <p:spPr>
          <a:xfrm>
            <a:off x="5215300" y="703225"/>
            <a:ext cx="3565800" cy="42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Comparazione Risultati (Su 10 Test)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311750" y="1081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{E99876D9-CDEE-4E6D-893E-795E070DD4AD}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92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N° Dischi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Mosse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BFS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Mosse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STRIPS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Durata media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BFS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Durata media -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STRIPS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0.0099999904633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0.0010001659393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0.0380001068115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0.0030000209808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0.0650000572205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0.0080001354218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0.265000104904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0.0320000648499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0.486000061035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0.0880000591278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75" y="850700"/>
            <a:ext cx="7060524" cy="43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Comparazione </a:t>
            </a:r>
            <a:r>
              <a:rPr lang="it"/>
              <a:t>Risultati (Su 10 Test) - Tempo di risoluzione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