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AA7906-AF3B-4DB5-95A4-773A7BFE494E}">
  <a:tblStyle styleId="{6DAA7906-AF3B-4DB5-95A4-773A7BFE49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Buongiorno, siamo G ed A e vogliamo presentarvi la nostra attività progettuale,  HaNAO Robot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83a27dc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83a27dc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BFA tempo esponenziale, Strips anche ma con curva decisamente più ribassata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cdef6d654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cdef6d654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d5c49572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d5c49572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come interagisce NAO con l’utente e i problemi riscontrati anche perchè non siamo in possesso di un NAO reale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cdef6d654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cdef6d654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cdef6d654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cdef6d654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Qui abbiamo una panoramica del nostro progetto, che ha richiesto moduli per interfacciarci con l’utente e moduli per implementare due diversi algoritmi di planning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def6d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def6d6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obiettivi di questa AttProg sono [1] e [2] fornendo all’utente i dati raccolti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def6d65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def6d65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la nostra AttProg abbiamo usato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def6d65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cdef6d65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il primo planning algorithm e come lo abbiamo scritto partendo dallo pseudocodice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perchè scegliamo queste? includere.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cdef6d65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cdef6d65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lo STRIPS planning algorithm e come lo abbiamo implementato rendendolo NAO e user friendly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d5c49572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d5c49572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lo STRIPS planning algorithm e come lo abbiamo implementato rendendolo NAO e user friendly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def6d6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cdef6d6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come interagisce NAO con l’utente e i problemi riscontrati anche perchè non siamo in possesso di un NAO reale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cdef6d65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cdef6d65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mosse uguali, durate viste meglio nella prossima slide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WWik/HaNAO-Tow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084000" y="788850"/>
            <a:ext cx="3541800" cy="19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5300" b="1"/>
              <a:t>HaNAO Robot</a:t>
            </a:r>
            <a:endParaRPr sz="5300" b="1"/>
          </a:p>
        </p:txBody>
      </p:sp>
      <p:cxnSp>
        <p:nvCxnSpPr>
          <p:cNvPr id="55" name="Google Shape;55;p13"/>
          <p:cNvCxnSpPr/>
          <p:nvPr/>
        </p:nvCxnSpPr>
        <p:spPr>
          <a:xfrm>
            <a:off x="5557550" y="3192825"/>
            <a:ext cx="2610600" cy="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3"/>
          <p:cNvSpPr txBox="1"/>
          <p:nvPr/>
        </p:nvSpPr>
        <p:spPr>
          <a:xfrm>
            <a:off x="5585150" y="3355325"/>
            <a:ext cx="2583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Attività Progettuale su NAO Robot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-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Corso di </a:t>
            </a:r>
            <a:r>
              <a:rPr lang="it" sz="900"/>
              <a:t>Fondamenti di Intelligenza Artificiale</a:t>
            </a:r>
            <a:endParaRPr sz="9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8425"/>
            <a:ext cx="6278675" cy="439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75" y="850700"/>
            <a:ext cx="7060524" cy="4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Comparazione Risultati (Su 10 Test) - Tempo di risoluzione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19475"/>
            <a:ext cx="9601078" cy="636370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878150" y="799900"/>
            <a:ext cx="2837700" cy="1125300"/>
          </a:xfrm>
          <a:prstGeom prst="rect">
            <a:avLst/>
          </a:prstGeom>
          <a:effectLst>
            <a:outerShdw blurRad="57150" dist="76200" dir="1980000" algn="bl" rotWithShape="0">
              <a:srgbClr val="000000">
                <a:alpha val="63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chemeClr val="lt1"/>
                </a:solidFill>
              </a:rPr>
              <a:t>DEMO</a:t>
            </a:r>
            <a:endParaRPr sz="6000">
              <a:solidFill>
                <a:schemeClr val="lt1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56125"/>
            <a:ext cx="4044550" cy="20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Estensioni future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Implementazione con nuove strategie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 ricerca informate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Interazioni con il Robot usando la libreria di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Google Speech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Inserimento di nuove stringhe per rendere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unica ogni esperienza utente con il NAO Robot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t="8827" b="8827"/>
          <a:stretch/>
        </p:blipFill>
        <p:spPr>
          <a:xfrm>
            <a:off x="5215300" y="703225"/>
            <a:ext cx="3565800" cy="42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472650" y="1072750"/>
            <a:ext cx="53493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 b="1" i="1"/>
              <a:t>Grazie per l’attenzione</a:t>
            </a:r>
            <a:endParaRPr sz="3800" b="1" i="1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050" y="1547075"/>
            <a:ext cx="3266125" cy="37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566500" y="4082425"/>
            <a:ext cx="223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674400" y="3569875"/>
            <a:ext cx="3266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e presentazione a cura di: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Antonio Pio Volgarino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Gabriele Ragusa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4400" y="2758675"/>
            <a:ext cx="3266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Repo: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00FF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https://github.com/WWik/HaNAO-Tower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Overview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45400" y="1113375"/>
            <a:ext cx="8468100" cy="3416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0" y="1326825"/>
            <a:ext cx="6136101" cy="29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1697750" y="2702350"/>
            <a:ext cx="4098600" cy="210900"/>
          </a:xfrm>
          <a:prstGeom prst="bentConnector3">
            <a:avLst>
              <a:gd name="adj1" fmla="val 73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245400" y="1113375"/>
            <a:ext cx="8468100" cy="3416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Risolvere il gioco con: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Breadth First Algorithm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STRIPS Planner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Comparare i risultati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Naoqi Python Library (SDK)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Choregraphe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VisualStudio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Python 2.7.18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PyDDL</a:t>
            </a:r>
            <a:endParaRPr i="1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Planning - BFA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39238"/>
            <a:ext cx="8520600" cy="3416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25" y="1472325"/>
            <a:ext cx="3102250" cy="29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Planning - STRIPS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222650"/>
            <a:ext cx="3575449" cy="32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Perché due algoritmi di ricerca non informata?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Problemi di compatibilità tra Python2.7.18 e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Aima Python Library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Possibilità di comparare un algoritmo semplice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implementare come BFA con uno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più articolato come STRIPS Planner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 - Coreografie 	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PointStart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PointMiddle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PointGoal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Thinking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Nodd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Wave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t="8827" b="8827"/>
          <a:stretch/>
        </p:blipFill>
        <p:spPr>
          <a:xfrm>
            <a:off x="5215300" y="703225"/>
            <a:ext cx="3565800" cy="42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Comparazione Risultati (Su 10 Test)</a:t>
            </a:r>
            <a:endParaRPr/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311750" y="1081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{6DAA7906-AF3B-4DB5-95A4-773A7BFE494E}</a:tableStyleId>
              </a:tblPr>
              <a:tblGrid>
                <a:gridCol w="17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N° Dischi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Mosse -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BFS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Mosse -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STRIPS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Durata media -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BFS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Durata media -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STRIPS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0.0099999904633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0.0010001659393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0.0380001068115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0.0030000209808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0.0650000572205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0.0080001354218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0.265000104904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0.0320000648499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0.486000061035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0.0880000591278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Presentazione su schermo (16:9)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HaNAO Robot</vt:lpstr>
      <vt:lpstr>Project Overview</vt:lpstr>
      <vt:lpstr>Obiettivi</vt:lpstr>
      <vt:lpstr>Strumenti</vt:lpstr>
      <vt:lpstr>Planning - BFA</vt:lpstr>
      <vt:lpstr>Planning - STRIPS</vt:lpstr>
      <vt:lpstr>Perché due algoritmi di ricerca non informata? </vt:lpstr>
      <vt:lpstr>Animazioni - Coreografie  </vt:lpstr>
      <vt:lpstr>Comparazione Risultati (Su 10 Test)</vt:lpstr>
      <vt:lpstr>Comparazione Risultati (Su 10 Test) - Tempo di risoluzione</vt:lpstr>
      <vt:lpstr>DEMO</vt:lpstr>
      <vt:lpstr>Estensioni future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HaNAO Robot</dc:title>
  <cp:lastModifiedBy>Gabriele Ragusa - gabriele.ragusa@studio.unibo.it</cp:lastModifiedBy>
  <cp:revision>1</cp:revision>
  <dcterms:modified xsi:type="dcterms:W3CDTF">2021-11-03T15:24:03Z</dcterms:modified>
</cp:coreProperties>
</file>