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51" d="100"/>
          <a:sy n="51" d="100"/>
        </p:scale>
        <p:origin x="10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9BA9265-079C-9E4B-AE72-5E46320F0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234" y="914400"/>
            <a:ext cx="22565532" cy="1188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08CFAF-7918-0C45-9F28-D54F2D127F34}"/>
              </a:ext>
            </a:extLst>
          </p:cNvPr>
          <p:cNvSpPr/>
          <p:nvPr/>
        </p:nvSpPr>
        <p:spPr>
          <a:xfrm>
            <a:off x="21005800" y="12293600"/>
            <a:ext cx="2133600" cy="508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Mastroianni</cp:lastModifiedBy>
  <cp:revision>1</cp:revision>
  <dcterms:modified xsi:type="dcterms:W3CDTF">2023-03-15T15:40:01Z</dcterms:modified>
</cp:coreProperties>
</file>