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9"/>
  </p:notesMasterIdLst>
  <p:sldIdLst>
    <p:sldId id="256" r:id="rId2"/>
    <p:sldId id="292" r:id="rId3"/>
    <p:sldId id="293" r:id="rId4"/>
    <p:sldId id="364" r:id="rId5"/>
    <p:sldId id="359" r:id="rId6"/>
    <p:sldId id="394" r:id="rId7"/>
    <p:sldId id="405" r:id="rId8"/>
    <p:sldId id="412" r:id="rId9"/>
    <p:sldId id="370" r:id="rId10"/>
    <p:sldId id="358" r:id="rId11"/>
    <p:sldId id="354" r:id="rId12"/>
    <p:sldId id="382" r:id="rId13"/>
    <p:sldId id="342" r:id="rId14"/>
    <p:sldId id="387" r:id="rId15"/>
    <p:sldId id="388" r:id="rId16"/>
    <p:sldId id="392" r:id="rId17"/>
    <p:sldId id="390" r:id="rId18"/>
    <p:sldId id="391" r:id="rId19"/>
    <p:sldId id="395" r:id="rId20"/>
    <p:sldId id="408" r:id="rId21"/>
    <p:sldId id="397" r:id="rId22"/>
    <p:sldId id="398" r:id="rId23"/>
    <p:sldId id="399" r:id="rId24"/>
    <p:sldId id="379" r:id="rId25"/>
    <p:sldId id="400" r:id="rId26"/>
    <p:sldId id="401" r:id="rId27"/>
    <p:sldId id="385" r:id="rId28"/>
    <p:sldId id="402" r:id="rId29"/>
    <p:sldId id="403" r:id="rId30"/>
    <p:sldId id="404" r:id="rId31"/>
    <p:sldId id="407" r:id="rId32"/>
    <p:sldId id="409" r:id="rId33"/>
    <p:sldId id="410" r:id="rId34"/>
    <p:sldId id="413" r:id="rId35"/>
    <p:sldId id="411" r:id="rId36"/>
    <p:sldId id="384" r:id="rId37"/>
    <p:sldId id="406" r:id="rId38"/>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88">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D69A3"/>
    <a:srgbClr val="F2B90A"/>
    <a:srgbClr val="006369"/>
    <a:srgbClr val="32766E"/>
    <a:srgbClr val="92D050"/>
    <a:srgbClr val="84CBC3"/>
    <a:srgbClr val="F2F2F2"/>
    <a:srgbClr val="F8D158"/>
    <a:srgbClr val="4BB1A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14" autoAdjust="0"/>
    <p:restoredTop sz="96182" autoAdjust="0"/>
  </p:normalViewPr>
  <p:slideViewPr>
    <p:cSldViewPr>
      <p:cViewPr varScale="1">
        <p:scale>
          <a:sx n="121" d="100"/>
          <a:sy n="121" d="100"/>
        </p:scale>
        <p:origin x="312" y="72"/>
      </p:cViewPr>
      <p:guideLst>
        <p:guide orient="horz" pos="1588"/>
        <p:guide pos="2880"/>
      </p:guideLst>
    </p:cSldViewPr>
  </p:slideViewPr>
  <p:notesTextViewPr>
    <p:cViewPr>
      <p:scale>
        <a:sx n="1" d="1"/>
        <a:sy n="1" d="1"/>
      </p:scale>
      <p:origin x="0" y="0"/>
    </p:cViewPr>
  </p:notesTextViewPr>
  <p:sorterViewPr>
    <p:cViewPr>
      <p:scale>
        <a:sx n="186" d="100"/>
        <a:sy n="18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charts/_rels/chart1.xml.rels><?xml version="1.0" encoding="UTF-8" standalone="yes"?>
<Relationships xmlns="http://schemas.openxmlformats.org/package/2006/relationships"><Relationship Id="rId3" Type="http://schemas.openxmlformats.org/officeDocument/2006/relationships/oleObject" Target="file:///C:\Users\yuelei\Desktop\Chin_Subj_NACP2023\data_pop.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9.0767703248397086E-2"/>
          <c:y val="4.4605909820069276E-2"/>
          <c:w val="0.89057891734023376"/>
          <c:h val="0.76856269988045489"/>
        </c:manualLayout>
      </c:layout>
      <c:barChart>
        <c:barDir val="col"/>
        <c:grouping val="clustered"/>
        <c:varyColors val="0"/>
        <c:ser>
          <c:idx val="0"/>
          <c:order val="0"/>
          <c:tx>
            <c:strRef>
              <c:f>Sheet2!$A$2</c:f>
              <c:strCache>
                <c:ptCount val="1"/>
                <c:pt idx="0">
                  <c:v>Psychological Science 2014</c:v>
                </c:pt>
              </c:strCache>
            </c:strRef>
          </c:tx>
          <c:spPr>
            <a:solidFill>
              <a:schemeClr val="accent1"/>
            </a:solidFill>
            <a:ln>
              <a:noFill/>
            </a:ln>
            <a:effectLst/>
          </c:spPr>
          <c:invertIfNegative val="0"/>
          <c:cat>
            <c:strRef>
              <c:f>Sheet2!$B$1:$F$1</c:f>
              <c:strCache>
                <c:ptCount val="5"/>
                <c:pt idx="0">
                  <c:v>US</c:v>
                </c:pt>
                <c:pt idx="1">
                  <c:v>Other_WEIRD</c:v>
                </c:pt>
                <c:pt idx="2">
                  <c:v>Asia</c:v>
                </c:pt>
                <c:pt idx="3">
                  <c:v>Afirca</c:v>
                </c:pt>
                <c:pt idx="4">
                  <c:v>Latin America</c:v>
                </c:pt>
              </c:strCache>
            </c:strRef>
          </c:cat>
          <c:val>
            <c:numRef>
              <c:f>Sheet2!$B$2:$F$2</c:f>
              <c:numCache>
                <c:formatCode>0.00%</c:formatCode>
                <c:ptCount val="5"/>
                <c:pt idx="0">
                  <c:v>0.50800000000000001</c:v>
                </c:pt>
                <c:pt idx="1">
                  <c:v>0.27600000000000002</c:v>
                </c:pt>
                <c:pt idx="2">
                  <c:v>8.3000000000000004E-2</c:v>
                </c:pt>
                <c:pt idx="3">
                  <c:v>1.2999999999999999E-2</c:v>
                </c:pt>
                <c:pt idx="4">
                  <c:v>6.0000000000000001E-3</c:v>
                </c:pt>
              </c:numCache>
            </c:numRef>
          </c:val>
          <c:extLst>
            <c:ext xmlns:c16="http://schemas.microsoft.com/office/drawing/2014/chart" uri="{C3380CC4-5D6E-409C-BE32-E72D297353CC}">
              <c16:uniqueId val="{00000000-2F5B-4680-929B-3E7A58515915}"/>
            </c:ext>
          </c:extLst>
        </c:ser>
        <c:ser>
          <c:idx val="1"/>
          <c:order val="1"/>
          <c:tx>
            <c:strRef>
              <c:f>Sheet2!$A$3</c:f>
              <c:strCache>
                <c:ptCount val="1"/>
                <c:pt idx="0">
                  <c:v>Psychological Science 2017</c:v>
                </c:pt>
              </c:strCache>
            </c:strRef>
          </c:tx>
          <c:spPr>
            <a:solidFill>
              <a:schemeClr val="accent2"/>
            </a:solidFill>
            <a:ln>
              <a:noFill/>
            </a:ln>
            <a:effectLst/>
          </c:spPr>
          <c:invertIfNegative val="0"/>
          <c:cat>
            <c:strRef>
              <c:f>Sheet2!$B$1:$F$1</c:f>
              <c:strCache>
                <c:ptCount val="5"/>
                <c:pt idx="0">
                  <c:v>US</c:v>
                </c:pt>
                <c:pt idx="1">
                  <c:v>Other_WEIRD</c:v>
                </c:pt>
                <c:pt idx="2">
                  <c:v>Asia</c:v>
                </c:pt>
                <c:pt idx="3">
                  <c:v>Afirca</c:v>
                </c:pt>
                <c:pt idx="4">
                  <c:v>Latin America</c:v>
                </c:pt>
              </c:strCache>
            </c:strRef>
          </c:cat>
          <c:val>
            <c:numRef>
              <c:f>Sheet2!$B$3:$F$3</c:f>
              <c:numCache>
                <c:formatCode>0.00%</c:formatCode>
                <c:ptCount val="5"/>
                <c:pt idx="0">
                  <c:v>0.51100000000000001</c:v>
                </c:pt>
                <c:pt idx="1">
                  <c:v>0.19800000000000001</c:v>
                </c:pt>
                <c:pt idx="2">
                  <c:v>9.8000000000000004E-2</c:v>
                </c:pt>
                <c:pt idx="3">
                  <c:v>0</c:v>
                </c:pt>
                <c:pt idx="4">
                  <c:v>0</c:v>
                </c:pt>
              </c:numCache>
            </c:numRef>
          </c:val>
          <c:extLst>
            <c:ext xmlns:c16="http://schemas.microsoft.com/office/drawing/2014/chart" uri="{C3380CC4-5D6E-409C-BE32-E72D297353CC}">
              <c16:uniqueId val="{00000001-2F5B-4680-929B-3E7A58515915}"/>
            </c:ext>
          </c:extLst>
        </c:ser>
        <c:ser>
          <c:idx val="2"/>
          <c:order val="2"/>
          <c:tx>
            <c:strRef>
              <c:f>Sheet2!$A$4</c:f>
              <c:strCache>
                <c:ptCount val="1"/>
                <c:pt idx="0">
                  <c:v>World population 2022</c:v>
                </c:pt>
              </c:strCache>
            </c:strRef>
          </c:tx>
          <c:spPr>
            <a:solidFill>
              <a:schemeClr val="accent3"/>
            </a:solidFill>
            <a:ln>
              <a:noFill/>
            </a:ln>
            <a:effectLst/>
          </c:spPr>
          <c:invertIfNegative val="0"/>
          <c:cat>
            <c:strRef>
              <c:f>Sheet2!$B$1:$F$1</c:f>
              <c:strCache>
                <c:ptCount val="5"/>
                <c:pt idx="0">
                  <c:v>US</c:v>
                </c:pt>
                <c:pt idx="1">
                  <c:v>Other_WEIRD</c:v>
                </c:pt>
                <c:pt idx="2">
                  <c:v>Asia</c:v>
                </c:pt>
                <c:pt idx="3">
                  <c:v>Afirca</c:v>
                </c:pt>
                <c:pt idx="4">
                  <c:v>Latin America</c:v>
                </c:pt>
              </c:strCache>
            </c:strRef>
          </c:cat>
          <c:val>
            <c:numRef>
              <c:f>Sheet2!$B$4:$F$4</c:f>
              <c:numCache>
                <c:formatCode>0%</c:formatCode>
                <c:ptCount val="5"/>
                <c:pt idx="0" formatCode="0.00%">
                  <c:v>4.2299999999999997E-2</c:v>
                </c:pt>
                <c:pt idx="1">
                  <c:v>0.1077</c:v>
                </c:pt>
                <c:pt idx="2">
                  <c:v>0.55000000000000004</c:v>
                </c:pt>
                <c:pt idx="3">
                  <c:v>0.17</c:v>
                </c:pt>
                <c:pt idx="4">
                  <c:v>0.08</c:v>
                </c:pt>
              </c:numCache>
            </c:numRef>
          </c:val>
          <c:extLst>
            <c:ext xmlns:c16="http://schemas.microsoft.com/office/drawing/2014/chart" uri="{C3380CC4-5D6E-409C-BE32-E72D297353CC}">
              <c16:uniqueId val="{00000002-2F5B-4680-929B-3E7A58515915}"/>
            </c:ext>
          </c:extLst>
        </c:ser>
        <c:dLbls>
          <c:showLegendKey val="0"/>
          <c:showVal val="0"/>
          <c:showCatName val="0"/>
          <c:showSerName val="0"/>
          <c:showPercent val="0"/>
          <c:showBubbleSize val="0"/>
        </c:dLbls>
        <c:gapWidth val="219"/>
        <c:overlap val="-27"/>
        <c:axId val="766764048"/>
        <c:axId val="1062509232"/>
      </c:barChart>
      <c:catAx>
        <c:axId val="7667640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062509232"/>
        <c:crosses val="autoZero"/>
        <c:auto val="1"/>
        <c:lblAlgn val="ctr"/>
        <c:lblOffset val="100"/>
        <c:noMultiLvlLbl val="0"/>
      </c:catAx>
      <c:valAx>
        <c:axId val="1062509232"/>
        <c:scaling>
          <c:orientation val="minMax"/>
        </c:scaling>
        <c:delete val="0"/>
        <c:axPos val="l"/>
        <c:majorGridlines>
          <c:spPr>
            <a:ln w="9525" cap="flat" cmpd="sng" algn="ctr">
              <a:no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7667640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2024/1/20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32791936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035C5D1-AD16-4B01-871F-DE047A6CFB67}" type="datetimeFigureOut">
              <a:rPr lang="zh-CN" altLang="en-US" smtClean="0"/>
              <a:t>2024/1/20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BCDE635-3FC4-4B83-A3D1-632FFA341E9A}"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035C5D1-AD16-4B01-871F-DE047A6CFB67}" type="datetimeFigureOut">
              <a:rPr lang="zh-CN" altLang="en-US" smtClean="0"/>
              <a:t>2024/1/20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BCDE635-3FC4-4B83-A3D1-632FFA341E9A}"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035C5D1-AD16-4B01-871F-DE047A6CFB67}" type="datetimeFigureOut">
              <a:rPr lang="zh-CN" altLang="en-US" smtClean="0"/>
              <a:t>2024/1/20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BCDE635-3FC4-4B83-A3D1-632FFA341E9A}"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035C5D1-AD16-4B01-871F-DE047A6CFB67}" type="datetimeFigureOut">
              <a:rPr lang="zh-CN" altLang="en-US" smtClean="0"/>
              <a:t>2024/1/20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BCDE635-3FC4-4B83-A3D1-632FFA341E9A}"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035C5D1-AD16-4B01-871F-DE047A6CFB67}" type="datetimeFigureOut">
              <a:rPr lang="zh-CN" altLang="en-US" smtClean="0"/>
              <a:t>2024/1/20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BCDE635-3FC4-4B83-A3D1-632FFA341E9A}"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035C5D1-AD16-4B01-871F-DE047A6CFB67}" type="datetimeFigureOut">
              <a:rPr lang="zh-CN" altLang="en-US" smtClean="0"/>
              <a:t>2024/1/20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BCDE635-3FC4-4B83-A3D1-632FFA341E9A}"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035C5D1-AD16-4B01-871F-DE047A6CFB67}" type="datetimeFigureOut">
              <a:rPr lang="zh-CN" altLang="en-US" smtClean="0"/>
              <a:t>2024/1/20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BCDE635-3FC4-4B83-A3D1-632FFA341E9A}" type="slidenum">
              <a:rPr lang="zh-CN" altLang="en-US" smtClean="0"/>
              <a:t>‹#›</a:t>
            </a:fld>
            <a:endParaRPr lang="zh-CN" altLang="en-US"/>
          </a:p>
        </p:txBody>
      </p:sp>
      <p:sp>
        <p:nvSpPr>
          <p:cNvPr id="7" name="矩形 6"/>
          <p:cNvSpPr/>
          <p:nvPr userDrawn="1"/>
        </p:nvSpPr>
        <p:spPr>
          <a:xfrm>
            <a:off x="3845849" y="14453070"/>
            <a:ext cx="966254"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模板下载：</a:t>
            </a:r>
            <a:r>
              <a:rPr kumimoji="0" lang="en-US" altLang="zh-CN" sz="100" b="0" i="0" u="none" strike="noStrike" kern="0" cap="none" spc="0" normalizeH="0" baseline="0" noProof="0" dirty="0">
                <a:ln>
                  <a:noFill/>
                </a:ln>
                <a:solidFill>
                  <a:prstClr val="white"/>
                </a:solidFill>
                <a:effectLst/>
                <a:uLnTx/>
                <a:uFillTx/>
              </a:rPr>
              <a:t>www.1ppt.com/moban/          </a:t>
            </a:r>
            <a:r>
              <a:rPr kumimoji="0" lang="zh-CN" altLang="en-US" sz="100" b="0" i="0" u="none" strike="noStrike" kern="0" cap="none" spc="0" normalizeH="0" baseline="0" noProof="0" dirty="0">
                <a:ln>
                  <a:noFill/>
                </a:ln>
                <a:solidFill>
                  <a:prstClr val="white"/>
                </a:solidFill>
                <a:effectLst/>
                <a:uLnTx/>
                <a:uFillTx/>
              </a:rPr>
              <a:t>行业</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a:t>
            </a:r>
            <a:r>
              <a:rPr kumimoji="0" lang="en-US" altLang="zh-CN" sz="100" b="0" i="0" u="none" strike="noStrike" kern="0" cap="none" spc="0" normalizeH="0" baseline="0" noProof="0" dirty="0">
                <a:ln>
                  <a:noFill/>
                </a:ln>
                <a:solidFill>
                  <a:prstClr val="white"/>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prstClr val="white"/>
                </a:solidFill>
                <a:effectLst/>
                <a:uLnTx/>
                <a:uFillTx/>
              </a:rPr>
              <a:t>节日</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a:t>
            </a:r>
            <a:r>
              <a:rPr kumimoji="0" lang="en-US" altLang="zh-CN" sz="100" b="0" i="0" u="none" strike="noStrike" kern="0" cap="none" spc="0" normalizeH="0" baseline="0" noProof="0" dirty="0">
                <a:ln>
                  <a:noFill/>
                </a:ln>
                <a:solidFill>
                  <a:prstClr val="white"/>
                </a:solidFill>
                <a:effectLst/>
                <a:uLnTx/>
                <a:uFillTx/>
              </a:rPr>
              <a:t>www.1ppt.com/jieri/          PPT</a:t>
            </a:r>
            <a:r>
              <a:rPr kumimoji="0" lang="zh-CN" altLang="en-US" sz="100" b="0" i="0" u="none" strike="noStrike" kern="0" cap="none" spc="0" normalizeH="0" baseline="0" noProof="0" dirty="0">
                <a:ln>
                  <a:noFill/>
                </a:ln>
                <a:solidFill>
                  <a:prstClr val="white"/>
                </a:solidFill>
                <a:effectLst/>
                <a:uLnTx/>
                <a:uFillTx/>
              </a:rPr>
              <a:t>素材：</a:t>
            </a:r>
            <a:r>
              <a:rPr kumimoji="0" lang="en-US" altLang="zh-CN" sz="100" b="0" i="0" u="none" strike="noStrike" kern="0" cap="none" spc="0" normalizeH="0" baseline="0" noProof="0" dirty="0">
                <a:ln>
                  <a:noFill/>
                </a:ln>
                <a:solidFill>
                  <a:prstClr val="white"/>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背景图片：</a:t>
            </a:r>
            <a:r>
              <a:rPr kumimoji="0" lang="en-US" altLang="zh-CN" sz="100" b="0" i="0" u="none" strike="noStrike" kern="0" cap="none" spc="0" normalizeH="0" baseline="0" noProof="0" dirty="0">
                <a:ln>
                  <a:noFill/>
                </a:ln>
                <a:solidFill>
                  <a:prstClr val="white"/>
                </a:solidFill>
                <a:effectLst/>
                <a:uLnTx/>
                <a:uFillTx/>
              </a:rPr>
              <a:t>www.1ppt.com/beijing/        PPT</a:t>
            </a:r>
            <a:r>
              <a:rPr kumimoji="0" lang="zh-CN" altLang="en-US" sz="100" b="0" i="0" u="none" strike="noStrike" kern="0" cap="none" spc="0" normalizeH="0" baseline="0" noProof="0" dirty="0">
                <a:ln>
                  <a:noFill/>
                </a:ln>
                <a:solidFill>
                  <a:prstClr val="white"/>
                </a:solidFill>
                <a:effectLst/>
                <a:uLnTx/>
                <a:uFillTx/>
              </a:rPr>
              <a:t>图表：</a:t>
            </a:r>
            <a:r>
              <a:rPr kumimoji="0" lang="en-US" altLang="zh-CN" sz="100" b="0" i="0" u="none" strike="noStrike" kern="0" cap="none" spc="0" normalizeH="0" baseline="0" noProof="0" dirty="0">
                <a:ln>
                  <a:noFill/>
                </a:ln>
                <a:solidFill>
                  <a:prstClr val="white"/>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prstClr val="white"/>
                </a:solidFill>
                <a:effectLst/>
                <a:uLnTx/>
                <a:uFillTx/>
              </a:rPr>
              <a:t>精美</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下载：</a:t>
            </a:r>
            <a:r>
              <a:rPr kumimoji="0" lang="en-US" altLang="zh-CN" sz="100" b="0" i="0" u="none" strike="noStrike" kern="0" cap="none" spc="0" normalizeH="0" baseline="0" noProof="0" dirty="0">
                <a:ln>
                  <a:noFill/>
                </a:ln>
                <a:solidFill>
                  <a:prstClr val="white"/>
                </a:solidFill>
                <a:effectLst/>
                <a:uLnTx/>
                <a:uFillTx/>
              </a:rPr>
              <a:t>www.1ppt.com/xiazai/         PPT</a:t>
            </a:r>
            <a:r>
              <a:rPr kumimoji="0" lang="zh-CN" altLang="en-US" sz="100" b="0" i="0" u="none" strike="noStrike" kern="0" cap="none" spc="0" normalizeH="0" baseline="0" noProof="0" dirty="0">
                <a:ln>
                  <a:noFill/>
                </a:ln>
                <a:solidFill>
                  <a:prstClr val="white"/>
                </a:solidFill>
                <a:effectLst/>
                <a:uLnTx/>
                <a:uFillTx/>
              </a:rPr>
              <a:t>教程： </a:t>
            </a:r>
            <a:r>
              <a:rPr kumimoji="0" lang="en-US" altLang="zh-CN" sz="100" b="0" i="0" u="none" strike="noStrike" kern="0" cap="none" spc="0" normalizeH="0" baseline="0" noProof="0" dirty="0">
                <a:ln>
                  <a:noFill/>
                </a:ln>
                <a:solidFill>
                  <a:prstClr val="white"/>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课件：</a:t>
            </a:r>
            <a:r>
              <a:rPr kumimoji="0" lang="en-US" altLang="zh-CN" sz="100" b="0" i="0" u="none" strike="noStrike" kern="0" cap="none" spc="0" normalizeH="0" baseline="0" noProof="0" dirty="0">
                <a:ln>
                  <a:noFill/>
                </a:ln>
                <a:solidFill>
                  <a:prstClr val="white"/>
                </a:solidFill>
                <a:effectLst/>
                <a:uLnTx/>
                <a:uFillTx/>
              </a:rPr>
              <a:t>www.1ppt.com/kejian/             </a:t>
            </a:r>
            <a:r>
              <a:rPr kumimoji="0" lang="zh-CN" altLang="en-US" sz="100" b="0" i="0" u="none" strike="noStrike" kern="0" cap="none" spc="0" normalizeH="0" baseline="0" noProof="0" dirty="0">
                <a:ln>
                  <a:noFill/>
                </a:ln>
                <a:solidFill>
                  <a:prstClr val="white"/>
                </a:solidFill>
                <a:effectLst/>
                <a:uLnTx/>
                <a:uFillTx/>
              </a:rPr>
              <a:t>字体下载：</a:t>
            </a:r>
            <a:r>
              <a:rPr kumimoji="0" lang="en-US" altLang="zh-CN" sz="100" b="0" i="0" u="none" strike="noStrike" kern="0" cap="none" spc="0" normalizeH="0" baseline="0" noProof="0" dirty="0">
                <a:ln>
                  <a:noFill/>
                </a:ln>
                <a:solidFill>
                  <a:prstClr val="white"/>
                </a:solidFill>
                <a:effectLst/>
                <a:uLnTx/>
                <a:uFillTx/>
              </a:rPr>
              <a:t>www.1ppt.com/ziti/</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prstClr val="white"/>
                </a:solidFill>
                <a:effectLst/>
                <a:uLnTx/>
                <a:uFillTx/>
              </a:rPr>
              <a:t>工作总结</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a:t>
            </a:r>
            <a:r>
              <a:rPr kumimoji="0" lang="en-US" altLang="zh-CN" sz="100" b="0" i="0" u="none" strike="noStrike" kern="0" cap="none" spc="0" normalizeH="0" baseline="0" noProof="0" dirty="0">
                <a:ln>
                  <a:noFill/>
                </a:ln>
                <a:solidFill>
                  <a:prstClr val="white"/>
                </a:solidFill>
                <a:effectLst/>
                <a:uLnTx/>
                <a:uFillTx/>
              </a:rPr>
              <a:t>www.1ppt.com/xiazai/zongjie/ </a:t>
            </a:r>
            <a:r>
              <a:rPr kumimoji="0" lang="zh-CN" altLang="en-US" sz="100" b="0" i="0" u="none" strike="noStrike" kern="0" cap="none" spc="0" normalizeH="0" baseline="0" noProof="0" dirty="0">
                <a:ln>
                  <a:noFill/>
                </a:ln>
                <a:solidFill>
                  <a:prstClr val="white"/>
                </a:solidFill>
                <a:effectLst/>
                <a:uLnTx/>
                <a:uFillTx/>
              </a:rPr>
              <a:t>工作计划：</a:t>
            </a:r>
            <a:r>
              <a:rPr kumimoji="0" lang="en-US" altLang="zh-CN" sz="100" b="0" i="0" u="none" strike="noStrike" kern="0" cap="none" spc="0" normalizeH="0" baseline="0" noProof="0" dirty="0">
                <a:ln>
                  <a:noFill/>
                </a:ln>
                <a:solidFill>
                  <a:prstClr val="white"/>
                </a:solidFill>
                <a:effectLst/>
                <a:uLnTx/>
                <a:uFillTx/>
              </a:rPr>
              <a:t>www.1ppt.com/xiazai/jihua/</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prstClr val="white"/>
                </a:solidFill>
                <a:effectLst/>
                <a:uLnTx/>
                <a:uFillTx/>
              </a:rPr>
              <a:t>商务</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a:t>
            </a:r>
            <a:r>
              <a:rPr kumimoji="0" lang="en-US" altLang="zh-CN" sz="100" b="0" i="0" u="none" strike="noStrike" kern="0" cap="none" spc="0" normalizeH="0" baseline="0" noProof="0" dirty="0">
                <a:ln>
                  <a:noFill/>
                </a:ln>
                <a:solidFill>
                  <a:prstClr val="white"/>
                </a:solidFill>
                <a:effectLst/>
                <a:uLnTx/>
                <a:uFillTx/>
              </a:rPr>
              <a:t>www.1ppt.com/moban/shangwu/  </a:t>
            </a:r>
            <a:r>
              <a:rPr kumimoji="0" lang="zh-CN" altLang="en-US" sz="100" b="0" i="0" u="none" strike="noStrike" kern="0" cap="none" spc="0" normalizeH="0" baseline="0" noProof="0" dirty="0">
                <a:ln>
                  <a:noFill/>
                </a:ln>
                <a:solidFill>
                  <a:prstClr val="white"/>
                </a:solidFill>
                <a:effectLst/>
                <a:uLnTx/>
                <a:uFillTx/>
              </a:rPr>
              <a:t>个人简历</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a:t>
            </a:r>
            <a:r>
              <a:rPr kumimoji="0" lang="en-US" altLang="zh-CN" sz="100" b="0" i="0" u="none" strike="noStrike" kern="0" cap="none" spc="0" normalizeH="0" baseline="0" noProof="0" dirty="0">
                <a:ln>
                  <a:noFill/>
                </a:ln>
                <a:solidFill>
                  <a:prstClr val="white"/>
                </a:solidFill>
                <a:effectLst/>
                <a:uLnTx/>
                <a:uFillTx/>
              </a:rPr>
              <a:t>www.1ppt.com/xiazai/jianli/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prstClr val="white"/>
                </a:solidFill>
                <a:effectLst/>
                <a:uLnTx/>
                <a:uFillTx/>
              </a:rPr>
              <a:t>毕业答辩</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a:t>
            </a:r>
            <a:r>
              <a:rPr kumimoji="0" lang="en-US" altLang="zh-CN" sz="100" b="0" i="0" u="none" strike="noStrike" kern="0" cap="none" spc="0" normalizeH="0" baseline="0" noProof="0" dirty="0">
                <a:ln>
                  <a:noFill/>
                </a:ln>
                <a:solidFill>
                  <a:prstClr val="white"/>
                </a:solidFill>
                <a:effectLst/>
                <a:uLnTx/>
                <a:uFillTx/>
              </a:rPr>
              <a:t>www.1ppt.com/xiazai/dabian/  </a:t>
            </a:r>
            <a:r>
              <a:rPr kumimoji="0" lang="zh-CN" altLang="en-US" sz="100" b="0" i="0" u="none" strike="noStrike" kern="0" cap="none" spc="0" normalizeH="0" baseline="0" noProof="0" dirty="0">
                <a:ln>
                  <a:noFill/>
                </a:ln>
                <a:solidFill>
                  <a:prstClr val="white"/>
                </a:solidFill>
                <a:effectLst/>
                <a:uLnTx/>
                <a:uFillTx/>
              </a:rPr>
              <a:t>工作汇报</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a:t>
            </a:r>
            <a:r>
              <a:rPr kumimoji="0" lang="en-US" altLang="zh-CN" sz="100" b="0" i="0" u="none" strike="noStrike" kern="0" cap="none" spc="0" normalizeH="0" baseline="0" noProof="0" dirty="0">
                <a:ln>
                  <a:noFill/>
                </a:ln>
                <a:solidFill>
                  <a:prstClr val="white"/>
                </a:solidFill>
                <a:effectLst/>
                <a:uLnTx/>
                <a:uFillTx/>
              </a:rPr>
              <a:t>www.1ppt.com/xiazai/huibao/    </a:t>
            </a: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prstClr val="white"/>
                </a:solidFill>
                <a:effectLst/>
                <a:uLnTx/>
                <a:uFillTx/>
              </a:rPr>
              <a:t> </a:t>
            </a:r>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8035C5D1-AD16-4B01-871F-DE047A6CFB67}" type="datetimeFigureOut">
              <a:rPr lang="zh-CN" altLang="en-US" smtClean="0"/>
              <a:t>2024/1/20</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8BCDE635-3FC4-4B83-A3D1-632FFA341E9A}"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1.jpg"/></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 Target="slide21.xml"/><Relationship Id="rId1" Type="http://schemas.openxmlformats.org/officeDocument/2006/relationships/slideLayout" Target="../slideLayouts/slideLayout1.xml"/><Relationship Id="rId5" Type="http://schemas.openxmlformats.org/officeDocument/2006/relationships/slide" Target="slide15.xml"/><Relationship Id="rId4" Type="http://schemas.openxmlformats.org/officeDocument/2006/relationships/slide" Target="slide1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1.jpg"/></Relationships>
</file>

<file path=ppt/slides/_rels/slide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slide" Target="slide18.xml"/><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slide" Target="slide24.xml"/><Relationship Id="rId4" Type="http://schemas.openxmlformats.org/officeDocument/2006/relationships/slide" Target="slide20.xml"/></Relationships>
</file>

<file path=ppt/slides/_rels/slide18.xml.rels><?xml version="1.0" encoding="UTF-8" standalone="yes"?>
<Relationships xmlns="http://schemas.openxmlformats.org/package/2006/relationships"><Relationship Id="rId3" Type="http://schemas.openxmlformats.org/officeDocument/2006/relationships/slide" Target="slide17.xml"/><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 Target="slide1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4.png"/></Relationships>
</file>

<file path=ppt/slides/_rels/slide3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21.png"/><Relationship Id="rId4" Type="http://schemas.openxmlformats.org/officeDocument/2006/relationships/image" Target="../media/image20.jpg"/></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p:cNvSpPr txBox="1"/>
          <p:nvPr/>
        </p:nvSpPr>
        <p:spPr>
          <a:xfrm>
            <a:off x="568976" y="1548547"/>
            <a:ext cx="8136904" cy="1200329"/>
          </a:xfrm>
          <a:prstGeom prst="rect">
            <a:avLst/>
          </a:prstGeom>
          <a:noFill/>
        </p:spPr>
        <p:txBody>
          <a:bodyPr wrap="square" rtlCol="0">
            <a:spAutoFit/>
          </a:bodyPr>
          <a:lstStyle/>
          <a:p>
            <a:pPr algn="ctr"/>
            <a:r>
              <a:rPr lang="en-US" altLang="zh-CN" sz="2400" b="1" dirty="0">
                <a:ln w="6350">
                  <a:noFill/>
                </a:ln>
                <a:solidFill>
                  <a:schemeClr val="tx1">
                    <a:lumMod val="75000"/>
                  </a:schemeClr>
                </a:solidFill>
                <a:latin typeface="Times New Roman" panose="02020603050405020304" pitchFamily="18" charset="0"/>
                <a:ea typeface="宋体" panose="02010600030101010101" pitchFamily="2" charset="-122"/>
              </a:rPr>
              <a:t>The WEIRD Problem in </a:t>
            </a:r>
            <a:r>
              <a:rPr lang="en-US" altLang="zh-CN" sz="2400" b="1" dirty="0" err="1">
                <a:ln w="6350">
                  <a:noFill/>
                </a:ln>
                <a:solidFill>
                  <a:schemeClr val="tx1">
                    <a:lumMod val="75000"/>
                  </a:schemeClr>
                </a:solidFill>
                <a:latin typeface="Times New Roman" panose="02020603050405020304" pitchFamily="18" charset="0"/>
                <a:ea typeface="宋体" panose="02010600030101010101" pitchFamily="2" charset="-122"/>
              </a:rPr>
              <a:t>a“Non</a:t>
            </a:r>
            <a:r>
              <a:rPr lang="en-US" altLang="zh-CN" sz="2400" b="1" dirty="0">
                <a:ln w="6350">
                  <a:noFill/>
                </a:ln>
                <a:solidFill>
                  <a:schemeClr val="tx1">
                    <a:lumMod val="75000"/>
                  </a:schemeClr>
                </a:solidFill>
                <a:latin typeface="Times New Roman" panose="02020603050405020304" pitchFamily="18" charset="0"/>
                <a:ea typeface="宋体" panose="02010600030101010101" pitchFamily="2" charset="-122"/>
              </a:rPr>
              <a:t>-WEIRD” Context: A Meta-Research on the Representativeness of Human Subjects in Chinese Psychological Research</a:t>
            </a:r>
            <a:r>
              <a:rPr lang="zh-CN" altLang="en-US" sz="2400" b="1" dirty="0">
                <a:ln w="6350">
                  <a:noFill/>
                </a:ln>
                <a:solidFill>
                  <a:schemeClr val="tx1">
                    <a:lumMod val="75000"/>
                  </a:schemeClr>
                </a:solidFill>
                <a:latin typeface="Times New Roman" panose="02020603050405020304" pitchFamily="18" charset="0"/>
                <a:ea typeface="宋体" panose="02010600030101010101" pitchFamily="2" charset="-122"/>
              </a:rPr>
              <a:t>	</a:t>
            </a:r>
          </a:p>
        </p:txBody>
      </p:sp>
      <p:sp>
        <p:nvSpPr>
          <p:cNvPr id="11" name="文本框 10"/>
          <p:cNvSpPr txBox="1"/>
          <p:nvPr/>
        </p:nvSpPr>
        <p:spPr>
          <a:xfrm>
            <a:off x="4825365" y="5765165"/>
            <a:ext cx="2541270" cy="368300"/>
          </a:xfrm>
          <a:prstGeom prst="rect">
            <a:avLst/>
          </a:prstGeom>
          <a:noFill/>
        </p:spPr>
        <p:txBody>
          <a:bodyPr wrap="square" rtlCol="0">
            <a:spAutoFit/>
          </a:bodyPr>
          <a:lstStyle/>
          <a:p>
            <a:r>
              <a:rPr lang="zh-CN" altLang="en-US">
                <a:solidFill>
                  <a:schemeClr val="bg2">
                    <a:lumMod val="90000"/>
                  </a:schemeClr>
                </a:solidFill>
                <a:latin typeface="宋体" panose="02010600030101010101" pitchFamily="2" charset="-122"/>
                <a:ea typeface="宋体" panose="02010600030101010101" pitchFamily="2" charset="-122"/>
              </a:rPr>
              <a:t>华中师范大学研究生会</a:t>
            </a:r>
          </a:p>
        </p:txBody>
      </p:sp>
      <p:sp>
        <p:nvSpPr>
          <p:cNvPr id="2" name="文本框 1">
            <a:extLst>
              <a:ext uri="{FF2B5EF4-FFF2-40B4-BE49-F238E27FC236}">
                <a16:creationId xmlns:a16="http://schemas.microsoft.com/office/drawing/2014/main" id="{DEAB07A2-5E3E-4E2D-A5F2-9F0CD9558348}"/>
              </a:ext>
            </a:extLst>
          </p:cNvPr>
          <p:cNvSpPr txBox="1"/>
          <p:nvPr/>
        </p:nvSpPr>
        <p:spPr>
          <a:xfrm>
            <a:off x="2555776" y="2859782"/>
            <a:ext cx="4307320" cy="786754"/>
          </a:xfrm>
          <a:prstGeom prst="rect">
            <a:avLst/>
          </a:prstGeom>
          <a:noFill/>
        </p:spPr>
        <p:txBody>
          <a:bodyPr wrap="square" rtlCol="0">
            <a:spAutoFit/>
          </a:bodyPr>
          <a:lstStyle/>
          <a:p>
            <a:pPr algn="ctr">
              <a:lnSpc>
                <a:spcPct val="150000"/>
              </a:lnSpc>
            </a:pPr>
            <a:r>
              <a:rPr lang="zh-CN" altLang="en-US" sz="1600" dirty="0">
                <a:latin typeface="Times New Roman" panose="02020603050405020304" pitchFamily="18" charset="0"/>
              </a:rPr>
              <a:t>岳磊  左西年  胡传鹏</a:t>
            </a:r>
            <a:r>
              <a:rPr lang="en-US" altLang="zh-CN" sz="1600" dirty="0">
                <a:latin typeface="Times New Roman" panose="02020603050405020304" pitchFamily="18" charset="0"/>
              </a:rPr>
              <a:t>*</a:t>
            </a:r>
            <a:r>
              <a:rPr lang="zh-CN" altLang="en-US" sz="1600" dirty="0">
                <a:latin typeface="Times New Roman" panose="02020603050405020304" pitchFamily="18" charset="0"/>
              </a:rPr>
              <a:t>     </a:t>
            </a:r>
            <a:r>
              <a:rPr lang="en-US" altLang="zh-CN" sz="1600" dirty="0">
                <a:latin typeface="Times New Roman" panose="02020603050405020304" pitchFamily="18" charset="0"/>
              </a:rPr>
              <a:t>2024.01.21</a:t>
            </a:r>
          </a:p>
          <a:p>
            <a:pPr algn="ctr">
              <a:lnSpc>
                <a:spcPct val="150000"/>
              </a:lnSpc>
            </a:pPr>
            <a:r>
              <a:rPr lang="en-US" altLang="zh-CN" sz="1600" dirty="0">
                <a:latin typeface="Times New Roman" panose="02020603050405020304" pitchFamily="18" charset="0"/>
              </a:rPr>
              <a:t>*</a:t>
            </a:r>
            <a:r>
              <a:rPr lang="zh-CN" altLang="en-US" sz="1600" dirty="0">
                <a:latin typeface="Times New Roman" panose="02020603050405020304" pitchFamily="18" charset="0"/>
              </a:rPr>
              <a:t>通讯作者：</a:t>
            </a:r>
            <a:r>
              <a:rPr lang="en-US" altLang="zh-CN" sz="1600" dirty="0">
                <a:latin typeface="Times New Roman" panose="02020603050405020304" pitchFamily="18" charset="0"/>
              </a:rPr>
              <a:t>hcp4715@hotmail.com</a:t>
            </a:r>
            <a:endParaRPr lang="zh-CN" altLang="en-US" sz="1600" dirty="0">
              <a:latin typeface="Times New Roman" panose="02020603050405020304" pitchFamily="18" charset="0"/>
            </a:endParaRPr>
          </a:p>
        </p:txBody>
      </p:sp>
      <p:pic>
        <p:nvPicPr>
          <p:cNvPr id="8" name="图片 7">
            <a:extLst>
              <a:ext uri="{FF2B5EF4-FFF2-40B4-BE49-F238E27FC236}">
                <a16:creationId xmlns:a16="http://schemas.microsoft.com/office/drawing/2014/main" id="{E7127107-5B9A-8C79-3179-B0FA90BE8D36}"/>
              </a:ext>
            </a:extLst>
          </p:cNvPr>
          <p:cNvPicPr>
            <a:picLocks noChangeAspect="1"/>
          </p:cNvPicPr>
          <p:nvPr/>
        </p:nvPicPr>
        <p:blipFill rotWithShape="1">
          <a:blip r:embed="rId2">
            <a:extLst>
              <a:ext uri="{28A0092B-C50C-407E-A947-70E740481C1C}">
                <a14:useLocalDpi xmlns:a14="http://schemas.microsoft.com/office/drawing/2010/main" val="0"/>
              </a:ext>
            </a:extLst>
          </a:blip>
          <a:srcRect b="79866"/>
          <a:stretch/>
        </p:blipFill>
        <p:spPr>
          <a:xfrm>
            <a:off x="-1" y="-1474"/>
            <a:ext cx="9144000" cy="873798"/>
          </a:xfrm>
          <a:prstGeom prst="rect">
            <a:avLst/>
          </a:prstGeom>
        </p:spPr>
      </p:pic>
      <p:pic>
        <p:nvPicPr>
          <p:cNvPr id="10" name="图片 9">
            <a:extLst>
              <a:ext uri="{FF2B5EF4-FFF2-40B4-BE49-F238E27FC236}">
                <a16:creationId xmlns:a16="http://schemas.microsoft.com/office/drawing/2014/main" id="{9397EB02-DA8A-AA03-5DF8-A6DCE59832AB}"/>
              </a:ext>
            </a:extLst>
          </p:cNvPr>
          <p:cNvPicPr>
            <a:picLocks noChangeAspect="1"/>
          </p:cNvPicPr>
          <p:nvPr/>
        </p:nvPicPr>
        <p:blipFill rotWithShape="1">
          <a:blip r:embed="rId2">
            <a:extLst>
              <a:ext uri="{28A0092B-C50C-407E-A947-70E740481C1C}">
                <a14:useLocalDpi xmlns:a14="http://schemas.microsoft.com/office/drawing/2010/main" val="0"/>
              </a:ext>
            </a:extLst>
          </a:blip>
          <a:srcRect t="79866"/>
          <a:stretch/>
        </p:blipFill>
        <p:spPr>
          <a:xfrm>
            <a:off x="0" y="4636537"/>
            <a:ext cx="9144000" cy="873798"/>
          </a:xfrm>
          <a:prstGeom prst="rect">
            <a:avLst/>
          </a:prstGeom>
        </p:spPr>
      </p:pic>
      <p:pic>
        <p:nvPicPr>
          <p:cNvPr id="6" name="图片 5">
            <a:extLst>
              <a:ext uri="{FF2B5EF4-FFF2-40B4-BE49-F238E27FC236}">
                <a16:creationId xmlns:a16="http://schemas.microsoft.com/office/drawing/2014/main" id="{3101FFFF-0076-95D5-483D-33F95D91DF0B}"/>
              </a:ext>
            </a:extLst>
          </p:cNvPr>
          <p:cNvPicPr>
            <a:picLocks noChangeAspect="1"/>
          </p:cNvPicPr>
          <p:nvPr/>
        </p:nvPicPr>
        <p:blipFill rotWithShape="1">
          <a:blip r:embed="rId2">
            <a:extLst>
              <a:ext uri="{28A0092B-C50C-407E-A947-70E740481C1C}">
                <a14:useLocalDpi xmlns:a14="http://schemas.microsoft.com/office/drawing/2010/main" val="0"/>
              </a:ext>
            </a:extLst>
          </a:blip>
          <a:srcRect l="77174" b="79866"/>
          <a:stretch/>
        </p:blipFill>
        <p:spPr>
          <a:xfrm>
            <a:off x="-1" y="-11403"/>
            <a:ext cx="3347865" cy="873798"/>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框 21">
            <a:extLst>
              <a:ext uri="{FF2B5EF4-FFF2-40B4-BE49-F238E27FC236}">
                <a16:creationId xmlns:a16="http://schemas.microsoft.com/office/drawing/2014/main" id="{C0AA9416-2EAC-4431-8229-727F5B06A55C}"/>
              </a:ext>
            </a:extLst>
          </p:cNvPr>
          <p:cNvSpPr txBox="1"/>
          <p:nvPr/>
        </p:nvSpPr>
        <p:spPr>
          <a:xfrm>
            <a:off x="6775265" y="1067963"/>
            <a:ext cx="946463" cy="2215991"/>
          </a:xfrm>
          <a:prstGeom prst="rect">
            <a:avLst/>
          </a:prstGeom>
          <a:noFill/>
        </p:spPr>
        <p:txBody>
          <a:bodyPr wrap="square" rtlCol="0">
            <a:spAutoFit/>
          </a:bodyPr>
          <a:lstStyle/>
          <a:p>
            <a:r>
              <a:rPr lang="zh-CN" altLang="en-US" sz="13800" i="1">
                <a:solidFill>
                  <a:srgbClr val="FF0000">
                    <a:alpha val="25000"/>
                  </a:srgbClr>
                </a:solidFill>
              </a:rPr>
              <a:t>？</a:t>
            </a:r>
          </a:p>
        </p:txBody>
      </p:sp>
      <p:sp>
        <p:nvSpPr>
          <p:cNvPr id="11" name="文本框 10"/>
          <p:cNvSpPr txBox="1"/>
          <p:nvPr/>
        </p:nvSpPr>
        <p:spPr>
          <a:xfrm>
            <a:off x="4825365" y="5765165"/>
            <a:ext cx="2541270" cy="368300"/>
          </a:xfrm>
          <a:prstGeom prst="rect">
            <a:avLst/>
          </a:prstGeom>
          <a:noFill/>
        </p:spPr>
        <p:txBody>
          <a:bodyPr wrap="square" rtlCol="0">
            <a:spAutoFit/>
          </a:bodyPr>
          <a:lstStyle/>
          <a:p>
            <a:r>
              <a:rPr lang="zh-CN" altLang="en-US">
                <a:solidFill>
                  <a:schemeClr val="bg2">
                    <a:lumMod val="90000"/>
                  </a:schemeClr>
                </a:solidFill>
                <a:latin typeface="宋体" panose="02010600030101010101" pitchFamily="2" charset="-122"/>
                <a:ea typeface="宋体" panose="02010600030101010101" pitchFamily="2" charset="-122"/>
              </a:rPr>
              <a:t>华中师范大学研究生会</a:t>
            </a:r>
          </a:p>
        </p:txBody>
      </p:sp>
      <p:grpSp>
        <p:nvGrpSpPr>
          <p:cNvPr id="2" name="组合 1">
            <a:extLst>
              <a:ext uri="{FF2B5EF4-FFF2-40B4-BE49-F238E27FC236}">
                <a16:creationId xmlns:a16="http://schemas.microsoft.com/office/drawing/2014/main" id="{7639BF40-CA99-47F6-9ED6-7090CA46AC32}"/>
              </a:ext>
            </a:extLst>
          </p:cNvPr>
          <p:cNvGrpSpPr/>
          <p:nvPr/>
        </p:nvGrpSpPr>
        <p:grpSpPr>
          <a:xfrm>
            <a:off x="809225" y="1274497"/>
            <a:ext cx="3037948" cy="2196883"/>
            <a:chOff x="4538685" y="2589366"/>
            <a:chExt cx="3037948" cy="2196883"/>
          </a:xfrm>
        </p:grpSpPr>
        <p:pic>
          <p:nvPicPr>
            <p:cNvPr id="19" name="图片 18">
              <a:extLst>
                <a:ext uri="{FF2B5EF4-FFF2-40B4-BE49-F238E27FC236}">
                  <a16:creationId xmlns:a16="http://schemas.microsoft.com/office/drawing/2014/main" id="{BED4469E-B9AB-4369-8F37-B8172DC8393A}"/>
                </a:ext>
              </a:extLst>
            </p:cNvPr>
            <p:cNvPicPr>
              <a:picLocks noChangeAspect="1"/>
            </p:cNvPicPr>
            <p:nvPr/>
          </p:nvPicPr>
          <p:blipFill rotWithShape="1">
            <a:blip r:embed="rId2" cstate="print">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r="8651"/>
            <a:stretch/>
          </p:blipFill>
          <p:spPr>
            <a:xfrm>
              <a:off x="4813786" y="2589366"/>
              <a:ext cx="2710541" cy="1581372"/>
            </a:xfrm>
            <a:prstGeom prst="rect">
              <a:avLst/>
            </a:prstGeom>
          </p:spPr>
        </p:pic>
        <p:sp>
          <p:nvSpPr>
            <p:cNvPr id="20" name="文本框 19">
              <a:extLst>
                <a:ext uri="{FF2B5EF4-FFF2-40B4-BE49-F238E27FC236}">
                  <a16:creationId xmlns:a16="http://schemas.microsoft.com/office/drawing/2014/main" id="{1077348E-5E04-4CC8-925E-90E0EBCAE49C}"/>
                </a:ext>
              </a:extLst>
            </p:cNvPr>
            <p:cNvSpPr txBox="1"/>
            <p:nvPr/>
          </p:nvSpPr>
          <p:spPr>
            <a:xfrm>
              <a:off x="4538685" y="4047585"/>
              <a:ext cx="3037948" cy="738664"/>
            </a:xfrm>
            <a:prstGeom prst="rect">
              <a:avLst/>
            </a:prstGeom>
            <a:noFill/>
          </p:spPr>
          <p:txBody>
            <a:bodyPr wrap="none" rtlCol="0">
              <a:spAutoFit/>
            </a:bodyPr>
            <a:lstStyle/>
            <a:p>
              <a:r>
                <a:rPr lang="en-US" altLang="zh-CN" sz="1400" b="1" i="1">
                  <a:latin typeface="Times New Roman" panose="02020603050405020304" pitchFamily="18" charset="0"/>
                </a:rPr>
                <a:t> </a:t>
              </a:r>
              <a:r>
                <a:rPr lang="en-US" altLang="zh-CN" sz="1400" b="1">
                  <a:latin typeface="Times New Roman" panose="02020603050405020304" pitchFamily="18" charset="0"/>
                </a:rPr>
                <a:t>International collaborations projects</a:t>
              </a:r>
            </a:p>
            <a:p>
              <a:endParaRPr lang="en-US" altLang="zh-CN" sz="1400" b="1" i="1">
                <a:latin typeface="Times New Roman" panose="02020603050405020304" pitchFamily="18" charset="0"/>
              </a:endParaRPr>
            </a:p>
            <a:p>
              <a:endParaRPr lang="zh-CN" altLang="en-US" sz="1400" b="1" i="1">
                <a:latin typeface="Times New Roman" panose="02020603050405020304" pitchFamily="18" charset="0"/>
              </a:endParaRPr>
            </a:p>
          </p:txBody>
        </p:sp>
      </p:grpSp>
      <p:cxnSp>
        <p:nvCxnSpPr>
          <p:cNvPr id="9" name="直接箭头连接符 8">
            <a:extLst>
              <a:ext uri="{FF2B5EF4-FFF2-40B4-BE49-F238E27FC236}">
                <a16:creationId xmlns:a16="http://schemas.microsoft.com/office/drawing/2014/main" id="{C18E25AF-7035-4F3E-B098-E8B09540A114}"/>
              </a:ext>
            </a:extLst>
          </p:cNvPr>
          <p:cNvCxnSpPr>
            <a:cxnSpLocks/>
          </p:cNvCxnSpPr>
          <p:nvPr/>
        </p:nvCxnSpPr>
        <p:spPr>
          <a:xfrm>
            <a:off x="3851920" y="2303417"/>
            <a:ext cx="792088" cy="93610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4" name="文本框 23">
            <a:extLst>
              <a:ext uri="{FF2B5EF4-FFF2-40B4-BE49-F238E27FC236}">
                <a16:creationId xmlns:a16="http://schemas.microsoft.com/office/drawing/2014/main" id="{514390E3-C876-4855-9CD7-1E221482A73B}"/>
              </a:ext>
            </a:extLst>
          </p:cNvPr>
          <p:cNvSpPr txBox="1"/>
          <p:nvPr/>
        </p:nvSpPr>
        <p:spPr>
          <a:xfrm>
            <a:off x="4622209" y="3257771"/>
            <a:ext cx="1851597" cy="892552"/>
          </a:xfrm>
          <a:prstGeom prst="rect">
            <a:avLst/>
          </a:prstGeom>
          <a:noFill/>
        </p:spPr>
        <p:txBody>
          <a:bodyPr wrap="none" rtlCol="0">
            <a:spAutoFit/>
          </a:bodyPr>
          <a:lstStyle/>
          <a:p>
            <a:r>
              <a:rPr lang="en-US" altLang="zh-CN" sz="1400" b="1">
                <a:latin typeface="Times New Roman" panose="02020603050405020304" pitchFamily="18" charset="0"/>
              </a:rPr>
              <a:t>Non_WEIRD data</a:t>
            </a:r>
          </a:p>
          <a:p>
            <a:endParaRPr lang="en-US" altLang="zh-CN" sz="1400" b="1" i="1">
              <a:latin typeface="Times New Roman" panose="02020603050405020304" pitchFamily="18" charset="0"/>
            </a:endParaRPr>
          </a:p>
          <a:p>
            <a:r>
              <a:rPr lang="en-GB" altLang="zh-CN" sz="1200" b="1" i="1">
                <a:latin typeface="Times New Roman" panose="02020603050405020304" pitchFamily="18" charset="0"/>
              </a:rPr>
              <a:t>Asia, Middle East, </a:t>
            </a:r>
          </a:p>
          <a:p>
            <a:r>
              <a:rPr lang="en-GB" altLang="zh-CN" sz="1200" b="1" i="1">
                <a:latin typeface="Times New Roman" panose="02020603050405020304" pitchFamily="18" charset="0"/>
              </a:rPr>
              <a:t>Latin America, and Africa</a:t>
            </a:r>
            <a:endParaRPr lang="zh-CN" altLang="en-US" sz="1200" b="1" i="1">
              <a:latin typeface="Times New Roman" panose="02020603050405020304" pitchFamily="18" charset="0"/>
            </a:endParaRPr>
          </a:p>
        </p:txBody>
      </p:sp>
      <p:cxnSp>
        <p:nvCxnSpPr>
          <p:cNvPr id="25" name="直接箭头连接符 24">
            <a:extLst>
              <a:ext uri="{FF2B5EF4-FFF2-40B4-BE49-F238E27FC236}">
                <a16:creationId xmlns:a16="http://schemas.microsoft.com/office/drawing/2014/main" id="{79563F0D-1BDA-43BC-9326-E76EA6C598D4}"/>
              </a:ext>
            </a:extLst>
          </p:cNvPr>
          <p:cNvCxnSpPr>
            <a:cxnSpLocks/>
          </p:cNvCxnSpPr>
          <p:nvPr/>
        </p:nvCxnSpPr>
        <p:spPr>
          <a:xfrm flipH="1">
            <a:off x="6105219" y="2219071"/>
            <a:ext cx="792088" cy="93610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3" name="文本框 32">
            <a:extLst>
              <a:ext uri="{FF2B5EF4-FFF2-40B4-BE49-F238E27FC236}">
                <a16:creationId xmlns:a16="http://schemas.microsoft.com/office/drawing/2014/main" id="{94E1E4B6-8E2E-4014-B06D-F45B3D4E2C47}"/>
              </a:ext>
            </a:extLst>
          </p:cNvPr>
          <p:cNvSpPr txBox="1"/>
          <p:nvPr/>
        </p:nvSpPr>
        <p:spPr>
          <a:xfrm>
            <a:off x="7020272" y="1911294"/>
            <a:ext cx="1829283" cy="307777"/>
          </a:xfrm>
          <a:prstGeom prst="rect">
            <a:avLst/>
          </a:prstGeom>
          <a:noFill/>
        </p:spPr>
        <p:txBody>
          <a:bodyPr wrap="none" rtlCol="0">
            <a:spAutoFit/>
          </a:bodyPr>
          <a:lstStyle/>
          <a:p>
            <a:r>
              <a:rPr lang="en-US" altLang="zh-CN" sz="1400" b="1" dirty="0">
                <a:latin typeface="Times New Roman" panose="02020603050405020304" pitchFamily="18" charset="0"/>
              </a:rPr>
              <a:t>Representativeness</a:t>
            </a:r>
            <a:r>
              <a:rPr lang="zh-CN" altLang="en-US" sz="1400" b="1" dirty="0">
                <a:latin typeface="Times New Roman" panose="02020603050405020304" pitchFamily="18" charset="0"/>
              </a:rPr>
              <a:t>？</a:t>
            </a:r>
          </a:p>
        </p:txBody>
      </p:sp>
      <p:grpSp>
        <p:nvGrpSpPr>
          <p:cNvPr id="17" name="组合 16">
            <a:extLst>
              <a:ext uri="{FF2B5EF4-FFF2-40B4-BE49-F238E27FC236}">
                <a16:creationId xmlns:a16="http://schemas.microsoft.com/office/drawing/2014/main" id="{6DB46C6C-EB71-47F2-B734-932BE1B3D59F}"/>
              </a:ext>
            </a:extLst>
          </p:cNvPr>
          <p:cNvGrpSpPr/>
          <p:nvPr/>
        </p:nvGrpSpPr>
        <p:grpSpPr>
          <a:xfrm>
            <a:off x="1084326" y="3094757"/>
            <a:ext cx="2611793" cy="307777"/>
            <a:chOff x="1242847" y="2830164"/>
            <a:chExt cx="2611793" cy="307777"/>
          </a:xfrm>
        </p:grpSpPr>
        <p:sp>
          <p:nvSpPr>
            <p:cNvPr id="15" name="文本框 14">
              <a:extLst>
                <a:ext uri="{FF2B5EF4-FFF2-40B4-BE49-F238E27FC236}">
                  <a16:creationId xmlns:a16="http://schemas.microsoft.com/office/drawing/2014/main" id="{D27FCA99-1DEE-42AD-AD62-79007C61D71B}"/>
                </a:ext>
              </a:extLst>
            </p:cNvPr>
            <p:cNvSpPr txBox="1"/>
            <p:nvPr/>
          </p:nvSpPr>
          <p:spPr>
            <a:xfrm>
              <a:off x="1242847" y="2830164"/>
              <a:ext cx="492443" cy="307777"/>
            </a:xfrm>
            <a:prstGeom prst="rect">
              <a:avLst/>
            </a:prstGeom>
            <a:noFill/>
          </p:spPr>
          <p:txBody>
            <a:bodyPr wrap="none" rtlCol="0">
              <a:spAutoFit/>
            </a:bodyPr>
            <a:lstStyle/>
            <a:p>
              <a:r>
                <a:rPr lang="en-US" altLang="zh-CN" sz="1400" i="1">
                  <a:latin typeface="Times New Roman" panose="02020603050405020304" pitchFamily="18" charset="0"/>
                </a:rPr>
                <a:t>PSA</a:t>
              </a:r>
              <a:endParaRPr lang="zh-CN" altLang="en-US" sz="1400" i="1">
                <a:latin typeface="Times New Roman" panose="02020603050405020304" pitchFamily="18" charset="0"/>
              </a:endParaRPr>
            </a:p>
          </p:txBody>
        </p:sp>
        <p:sp>
          <p:nvSpPr>
            <p:cNvPr id="34" name="文本框 33">
              <a:extLst>
                <a:ext uri="{FF2B5EF4-FFF2-40B4-BE49-F238E27FC236}">
                  <a16:creationId xmlns:a16="http://schemas.microsoft.com/office/drawing/2014/main" id="{8EE091D1-6DCF-4E76-ABAE-0C9C05F5B96D}"/>
                </a:ext>
              </a:extLst>
            </p:cNvPr>
            <p:cNvSpPr txBox="1"/>
            <p:nvPr/>
          </p:nvSpPr>
          <p:spPr>
            <a:xfrm>
              <a:off x="1930972" y="2830164"/>
              <a:ext cx="1923668" cy="307777"/>
            </a:xfrm>
            <a:prstGeom prst="rect">
              <a:avLst/>
            </a:prstGeom>
            <a:noFill/>
          </p:spPr>
          <p:txBody>
            <a:bodyPr wrap="none" rtlCol="0">
              <a:spAutoFit/>
            </a:bodyPr>
            <a:lstStyle/>
            <a:p>
              <a:r>
                <a:rPr lang="en-US" altLang="zh-CN" sz="1400" i="1">
                  <a:latin typeface="Times New Roman" panose="02020603050405020304" pitchFamily="18" charset="0"/>
                </a:rPr>
                <a:t>Human Penguin Project</a:t>
              </a:r>
              <a:endParaRPr lang="zh-CN" altLang="en-US" sz="1400" i="1">
                <a:latin typeface="Times New Roman" panose="02020603050405020304" pitchFamily="18" charset="0"/>
              </a:endParaRPr>
            </a:p>
          </p:txBody>
        </p:sp>
      </p:grpSp>
      <p:grpSp>
        <p:nvGrpSpPr>
          <p:cNvPr id="3" name="组合 2">
            <a:extLst>
              <a:ext uri="{FF2B5EF4-FFF2-40B4-BE49-F238E27FC236}">
                <a16:creationId xmlns:a16="http://schemas.microsoft.com/office/drawing/2014/main" id="{4E1C0F89-20BF-B980-C97F-9EBDCB2649F5}"/>
              </a:ext>
            </a:extLst>
          </p:cNvPr>
          <p:cNvGrpSpPr/>
          <p:nvPr/>
        </p:nvGrpSpPr>
        <p:grpSpPr>
          <a:xfrm>
            <a:off x="-3056" y="-28998"/>
            <a:ext cx="9147056" cy="5587387"/>
            <a:chOff x="-3056" y="-28998"/>
            <a:chExt cx="9147056" cy="5587387"/>
          </a:xfrm>
        </p:grpSpPr>
        <p:pic>
          <p:nvPicPr>
            <p:cNvPr id="8" name="图片 7">
              <a:extLst>
                <a:ext uri="{FF2B5EF4-FFF2-40B4-BE49-F238E27FC236}">
                  <a16:creationId xmlns:a16="http://schemas.microsoft.com/office/drawing/2014/main" id="{B33F6471-82C9-427B-3A7B-20E0D1C51C9E}"/>
                </a:ext>
              </a:extLst>
            </p:cNvPr>
            <p:cNvPicPr>
              <a:picLocks noChangeAspect="1"/>
            </p:cNvPicPr>
            <p:nvPr/>
          </p:nvPicPr>
          <p:blipFill rotWithShape="1">
            <a:blip r:embed="rId4">
              <a:extLst>
                <a:ext uri="{28A0092B-C50C-407E-A947-70E740481C1C}">
                  <a14:useLocalDpi xmlns:a14="http://schemas.microsoft.com/office/drawing/2010/main" val="0"/>
                </a:ext>
              </a:extLst>
            </a:blip>
            <a:srcRect b="84941"/>
            <a:stretch/>
          </p:blipFill>
          <p:spPr>
            <a:xfrm>
              <a:off x="-3056" y="-28998"/>
              <a:ext cx="9144000" cy="653540"/>
            </a:xfrm>
            <a:prstGeom prst="rect">
              <a:avLst/>
            </a:prstGeom>
          </p:spPr>
        </p:pic>
        <p:pic>
          <p:nvPicPr>
            <p:cNvPr id="10" name="图片 9">
              <a:extLst>
                <a:ext uri="{FF2B5EF4-FFF2-40B4-BE49-F238E27FC236}">
                  <a16:creationId xmlns:a16="http://schemas.microsoft.com/office/drawing/2014/main" id="{3DD14F11-C06E-227C-4431-F00B1B8F4FC3}"/>
                </a:ext>
              </a:extLst>
            </p:cNvPr>
            <p:cNvPicPr>
              <a:picLocks noChangeAspect="1"/>
            </p:cNvPicPr>
            <p:nvPr/>
          </p:nvPicPr>
          <p:blipFill rotWithShape="1">
            <a:blip r:embed="rId4">
              <a:extLst>
                <a:ext uri="{28A0092B-C50C-407E-A947-70E740481C1C}">
                  <a14:useLocalDpi xmlns:a14="http://schemas.microsoft.com/office/drawing/2010/main" val="0"/>
                </a:ext>
              </a:extLst>
            </a:blip>
            <a:srcRect t="79866"/>
            <a:stretch/>
          </p:blipFill>
          <p:spPr>
            <a:xfrm>
              <a:off x="0" y="4684591"/>
              <a:ext cx="9144000" cy="873798"/>
            </a:xfrm>
            <a:prstGeom prst="rect">
              <a:avLst/>
            </a:prstGeom>
          </p:spPr>
        </p:pic>
        <p:sp>
          <p:nvSpPr>
            <p:cNvPr id="12" name="文本框 11">
              <a:extLst>
                <a:ext uri="{FF2B5EF4-FFF2-40B4-BE49-F238E27FC236}">
                  <a16:creationId xmlns:a16="http://schemas.microsoft.com/office/drawing/2014/main" id="{301C1964-E7D8-A9AD-23A1-111BEAC92FB4}"/>
                </a:ext>
              </a:extLst>
            </p:cNvPr>
            <p:cNvSpPr txBox="1"/>
            <p:nvPr/>
          </p:nvSpPr>
          <p:spPr>
            <a:xfrm>
              <a:off x="6588224" y="96777"/>
              <a:ext cx="2461571" cy="400110"/>
            </a:xfrm>
            <a:prstGeom prst="rect">
              <a:avLst/>
            </a:prstGeom>
            <a:noFill/>
          </p:spPr>
          <p:txBody>
            <a:bodyPr wrap="none" rtlCol="0">
              <a:spAutoFit/>
            </a:bodyPr>
            <a:lstStyle/>
            <a:p>
              <a:r>
                <a:rPr lang="en-US" altLang="zh-CN" sz="2000" b="1" dirty="0">
                  <a:solidFill>
                    <a:schemeClr val="bg1"/>
                  </a:solidFill>
                </a:rPr>
                <a:t>Research background</a:t>
              </a:r>
              <a:endParaRPr lang="zh-CN" altLang="en-US" sz="2000" b="1" dirty="0">
                <a:solidFill>
                  <a:schemeClr val="bg1"/>
                </a:solidFill>
              </a:endParaRPr>
            </a:p>
          </p:txBody>
        </p:sp>
      </p:grpSp>
      <p:pic>
        <p:nvPicPr>
          <p:cNvPr id="4" name="图片 3">
            <a:extLst>
              <a:ext uri="{FF2B5EF4-FFF2-40B4-BE49-F238E27FC236}">
                <a16:creationId xmlns:a16="http://schemas.microsoft.com/office/drawing/2014/main" id="{9A4A2978-C5C1-B4F4-753A-C78968281CA9}"/>
              </a:ext>
            </a:extLst>
          </p:cNvPr>
          <p:cNvPicPr>
            <a:picLocks noChangeAspect="1"/>
          </p:cNvPicPr>
          <p:nvPr/>
        </p:nvPicPr>
        <p:blipFill rotWithShape="1">
          <a:blip r:embed="rId4">
            <a:extLst>
              <a:ext uri="{28A0092B-C50C-407E-A947-70E740481C1C}">
                <a14:useLocalDpi xmlns:a14="http://schemas.microsoft.com/office/drawing/2010/main" val="0"/>
              </a:ext>
            </a:extLst>
          </a:blip>
          <a:srcRect l="77174" b="79866"/>
          <a:stretch/>
        </p:blipFill>
        <p:spPr>
          <a:xfrm>
            <a:off x="-1" y="0"/>
            <a:ext cx="3347865" cy="624542"/>
          </a:xfrm>
          <a:prstGeom prst="rect">
            <a:avLst/>
          </a:prstGeom>
          <a:ln>
            <a:noFill/>
          </a:ln>
        </p:spPr>
      </p:pic>
    </p:spTree>
    <p:extLst>
      <p:ext uri="{BB962C8B-B14F-4D97-AF65-F5344CB8AC3E}">
        <p14:creationId xmlns:p14="http://schemas.microsoft.com/office/powerpoint/2010/main" val="413047709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4825365" y="5765165"/>
            <a:ext cx="2541270" cy="368300"/>
          </a:xfrm>
          <a:prstGeom prst="rect">
            <a:avLst/>
          </a:prstGeom>
          <a:noFill/>
        </p:spPr>
        <p:txBody>
          <a:bodyPr wrap="square" rtlCol="0">
            <a:spAutoFit/>
          </a:bodyPr>
          <a:lstStyle/>
          <a:p>
            <a:r>
              <a:rPr lang="zh-CN" altLang="en-US">
                <a:solidFill>
                  <a:schemeClr val="bg2">
                    <a:lumMod val="90000"/>
                  </a:schemeClr>
                </a:solidFill>
                <a:latin typeface="宋体" panose="02010600030101010101" pitchFamily="2" charset="-122"/>
                <a:ea typeface="宋体" panose="02010600030101010101" pitchFamily="2" charset="-122"/>
              </a:rPr>
              <a:t>华中师范大学研究生会</a:t>
            </a:r>
          </a:p>
        </p:txBody>
      </p:sp>
      <p:grpSp>
        <p:nvGrpSpPr>
          <p:cNvPr id="10" name="组合 9">
            <a:extLst>
              <a:ext uri="{FF2B5EF4-FFF2-40B4-BE49-F238E27FC236}">
                <a16:creationId xmlns:a16="http://schemas.microsoft.com/office/drawing/2014/main" id="{16C5007A-C729-B4D1-28EE-3EC29541DB32}"/>
              </a:ext>
            </a:extLst>
          </p:cNvPr>
          <p:cNvGrpSpPr/>
          <p:nvPr/>
        </p:nvGrpSpPr>
        <p:grpSpPr>
          <a:xfrm>
            <a:off x="-3056" y="-28998"/>
            <a:ext cx="9156872" cy="5587387"/>
            <a:chOff x="-3056" y="-28998"/>
            <a:chExt cx="9156872" cy="5587387"/>
          </a:xfrm>
        </p:grpSpPr>
        <p:pic>
          <p:nvPicPr>
            <p:cNvPr id="8" name="图片 7">
              <a:hlinkClick r:id="rId2" action="ppaction://hlinksldjump"/>
              <a:extLst>
                <a:ext uri="{FF2B5EF4-FFF2-40B4-BE49-F238E27FC236}">
                  <a16:creationId xmlns:a16="http://schemas.microsoft.com/office/drawing/2014/main" id="{C5B41084-2624-278A-7AEC-F970238F6489}"/>
                </a:ext>
              </a:extLst>
            </p:cNvPr>
            <p:cNvPicPr>
              <a:picLocks noChangeAspect="1"/>
            </p:cNvPicPr>
            <p:nvPr/>
          </p:nvPicPr>
          <p:blipFill rotWithShape="1">
            <a:blip r:embed="rId3">
              <a:extLst>
                <a:ext uri="{28A0092B-C50C-407E-A947-70E740481C1C}">
                  <a14:useLocalDpi xmlns:a14="http://schemas.microsoft.com/office/drawing/2010/main" val="0"/>
                </a:ext>
              </a:extLst>
            </a:blip>
            <a:srcRect b="84941"/>
            <a:stretch/>
          </p:blipFill>
          <p:spPr>
            <a:xfrm>
              <a:off x="-3056" y="-28998"/>
              <a:ext cx="9144000" cy="653540"/>
            </a:xfrm>
            <a:prstGeom prst="rect">
              <a:avLst/>
            </a:prstGeom>
          </p:spPr>
        </p:pic>
        <p:pic>
          <p:nvPicPr>
            <p:cNvPr id="9" name="图片 8">
              <a:extLst>
                <a:ext uri="{FF2B5EF4-FFF2-40B4-BE49-F238E27FC236}">
                  <a16:creationId xmlns:a16="http://schemas.microsoft.com/office/drawing/2014/main" id="{CCCC4976-C7C7-5C95-2E21-6C4F46184723}"/>
                </a:ext>
              </a:extLst>
            </p:cNvPr>
            <p:cNvPicPr>
              <a:picLocks noChangeAspect="1"/>
            </p:cNvPicPr>
            <p:nvPr/>
          </p:nvPicPr>
          <p:blipFill rotWithShape="1">
            <a:blip r:embed="rId3">
              <a:extLst>
                <a:ext uri="{28A0092B-C50C-407E-A947-70E740481C1C}">
                  <a14:useLocalDpi xmlns:a14="http://schemas.microsoft.com/office/drawing/2010/main" val="0"/>
                </a:ext>
              </a:extLst>
            </a:blip>
            <a:srcRect t="79866"/>
            <a:stretch/>
          </p:blipFill>
          <p:spPr>
            <a:xfrm>
              <a:off x="0" y="4684591"/>
              <a:ext cx="9144000" cy="873798"/>
            </a:xfrm>
            <a:prstGeom prst="rect">
              <a:avLst/>
            </a:prstGeom>
          </p:spPr>
        </p:pic>
        <p:sp>
          <p:nvSpPr>
            <p:cNvPr id="3" name="文本框 2">
              <a:extLst>
                <a:ext uri="{FF2B5EF4-FFF2-40B4-BE49-F238E27FC236}">
                  <a16:creationId xmlns:a16="http://schemas.microsoft.com/office/drawing/2014/main" id="{A609E08F-1821-4907-82DA-6D2A19FB0E91}"/>
                </a:ext>
              </a:extLst>
            </p:cNvPr>
            <p:cNvSpPr txBox="1"/>
            <p:nvPr/>
          </p:nvSpPr>
          <p:spPr>
            <a:xfrm>
              <a:off x="6326888" y="102272"/>
              <a:ext cx="2826928" cy="400110"/>
            </a:xfrm>
            <a:prstGeom prst="rect">
              <a:avLst/>
            </a:prstGeom>
            <a:noFill/>
          </p:spPr>
          <p:txBody>
            <a:bodyPr wrap="none" rtlCol="0">
              <a:spAutoFit/>
            </a:bodyPr>
            <a:lstStyle/>
            <a:p>
              <a:r>
                <a:rPr lang="en-US" altLang="zh-CN" sz="2000" b="1" dirty="0">
                  <a:solidFill>
                    <a:schemeClr val="bg1"/>
                  </a:solidFill>
                </a:rPr>
                <a:t>Question and hypothesis</a:t>
              </a:r>
              <a:endParaRPr lang="zh-CN" altLang="en-US" sz="2000" b="1" dirty="0">
                <a:solidFill>
                  <a:schemeClr val="bg1"/>
                </a:solidFill>
              </a:endParaRPr>
            </a:p>
          </p:txBody>
        </p:sp>
      </p:grpSp>
      <p:grpSp>
        <p:nvGrpSpPr>
          <p:cNvPr id="13" name="组合 12">
            <a:extLst>
              <a:ext uri="{FF2B5EF4-FFF2-40B4-BE49-F238E27FC236}">
                <a16:creationId xmlns:a16="http://schemas.microsoft.com/office/drawing/2014/main" id="{CFFF3419-CFD7-B6D6-1D21-14C17A0B6C3F}"/>
              </a:ext>
            </a:extLst>
          </p:cNvPr>
          <p:cNvGrpSpPr/>
          <p:nvPr/>
        </p:nvGrpSpPr>
        <p:grpSpPr>
          <a:xfrm>
            <a:off x="827584" y="1379131"/>
            <a:ext cx="7026435" cy="2357818"/>
            <a:chOff x="438824" y="1138504"/>
            <a:chExt cx="7026435" cy="2357818"/>
          </a:xfrm>
        </p:grpSpPr>
        <p:sp>
          <p:nvSpPr>
            <p:cNvPr id="2" name="文本框 1">
              <a:hlinkClick r:id="rId4" action="ppaction://hlinksldjump"/>
              <a:extLst>
                <a:ext uri="{FF2B5EF4-FFF2-40B4-BE49-F238E27FC236}">
                  <a16:creationId xmlns:a16="http://schemas.microsoft.com/office/drawing/2014/main" id="{A927265F-9920-1D72-9562-E34ADE5B0025}"/>
                </a:ext>
              </a:extLst>
            </p:cNvPr>
            <p:cNvSpPr txBox="1"/>
            <p:nvPr/>
          </p:nvSpPr>
          <p:spPr>
            <a:xfrm>
              <a:off x="475045" y="1138504"/>
              <a:ext cx="5616624" cy="584775"/>
            </a:xfrm>
            <a:prstGeom prst="rect">
              <a:avLst/>
            </a:prstGeom>
            <a:noFill/>
          </p:spPr>
          <p:txBody>
            <a:bodyPr wrap="square" rtlCol="0">
              <a:spAutoFit/>
            </a:bodyPr>
            <a:lstStyle/>
            <a:p>
              <a:pPr algn="just"/>
              <a:r>
                <a:rPr lang="zh-CN" altLang="en-US" sz="1600" b="1" dirty="0">
                  <a:latin typeface="Times New Roman" panose="02020603050405020304" pitchFamily="18" charset="0"/>
                  <a:ea typeface="宋体" panose="02010600030101010101" pitchFamily="2" charset="-122"/>
                </a:rPr>
                <a:t>问题</a:t>
              </a:r>
              <a:r>
                <a:rPr lang="en-US" altLang="zh-CN" sz="1600" b="1" dirty="0">
                  <a:latin typeface="Times New Roman" panose="02020603050405020304" pitchFamily="18" charset="0"/>
                  <a:ea typeface="宋体" panose="02010600030101010101" pitchFamily="2" charset="-122"/>
                </a:rPr>
                <a:t>1</a:t>
              </a:r>
              <a:r>
                <a:rPr lang="zh-CN" altLang="en-US" sz="1600" b="1" dirty="0">
                  <a:latin typeface="Times New Roman" panose="02020603050405020304" pitchFamily="18" charset="0"/>
                  <a:ea typeface="宋体" panose="02010600030101010101" pitchFamily="2" charset="-122"/>
                </a:rPr>
                <a:t>：</a:t>
              </a:r>
              <a:r>
                <a:rPr lang="zh-CN" altLang="en-US" sz="1600" dirty="0">
                  <a:latin typeface="Times New Roman" panose="02020603050405020304" pitchFamily="18" charset="0"/>
                  <a:ea typeface="宋体" panose="02010600030101010101" pitchFamily="2" charset="-122"/>
                </a:rPr>
                <a:t>来自中国五大权威心理学期刊中的被试特征与来自国际合作项目中的中国被试特征是否相似？</a:t>
              </a:r>
            </a:p>
          </p:txBody>
        </p:sp>
        <p:sp>
          <p:nvSpPr>
            <p:cNvPr id="4" name="文本框 3">
              <a:hlinkClick r:id="" action="ppaction://noaction"/>
              <a:extLst>
                <a:ext uri="{FF2B5EF4-FFF2-40B4-BE49-F238E27FC236}">
                  <a16:creationId xmlns:a16="http://schemas.microsoft.com/office/drawing/2014/main" id="{F6C4AA7E-3B23-BC1C-6012-CCC79505DCDF}"/>
                </a:ext>
              </a:extLst>
            </p:cNvPr>
            <p:cNvSpPr txBox="1"/>
            <p:nvPr/>
          </p:nvSpPr>
          <p:spPr>
            <a:xfrm>
              <a:off x="474633" y="2067694"/>
              <a:ext cx="5616624" cy="584775"/>
            </a:xfrm>
            <a:prstGeom prst="rect">
              <a:avLst/>
            </a:prstGeom>
            <a:noFill/>
          </p:spPr>
          <p:txBody>
            <a:bodyPr wrap="square" rtlCol="0">
              <a:spAutoFit/>
            </a:bodyPr>
            <a:lstStyle/>
            <a:p>
              <a:pPr algn="just"/>
              <a:r>
                <a:rPr lang="zh-CN" altLang="en-US" sz="1600" b="1" dirty="0">
                  <a:latin typeface="Times New Roman" panose="02020603050405020304" pitchFamily="18" charset="0"/>
                  <a:ea typeface="宋体" panose="02010600030101010101" pitchFamily="2" charset="-122"/>
                </a:rPr>
                <a:t>问题</a:t>
              </a:r>
              <a:r>
                <a:rPr lang="en-US" altLang="zh-CN" sz="1600" b="1" dirty="0">
                  <a:latin typeface="Times New Roman" panose="02020603050405020304" pitchFamily="18" charset="0"/>
                  <a:ea typeface="宋体" panose="02010600030101010101" pitchFamily="2" charset="-122"/>
                </a:rPr>
                <a:t>2</a:t>
              </a:r>
              <a:r>
                <a:rPr lang="zh-CN" altLang="en-US" sz="1600" b="1" dirty="0">
                  <a:latin typeface="Times New Roman" panose="02020603050405020304" pitchFamily="18" charset="0"/>
                  <a:ea typeface="宋体" panose="02010600030101010101" pitchFamily="2" charset="-122"/>
                </a:rPr>
                <a:t>：</a:t>
              </a:r>
              <a:r>
                <a:rPr lang="zh-CN" altLang="en-US" sz="1600" dirty="0">
                  <a:latin typeface="Times New Roman" panose="02020603050405020304" pitchFamily="18" charset="0"/>
                  <a:ea typeface="宋体" panose="02010600030101010101" pitchFamily="2" charset="-122"/>
                </a:rPr>
                <a:t>与人口普查数据和</a:t>
              </a:r>
              <a:r>
                <a:rPr lang="en-US" altLang="zh-CN" sz="1600" dirty="0">
                  <a:latin typeface="Times New Roman" panose="02020603050405020304" pitchFamily="18" charset="0"/>
                  <a:ea typeface="宋体" panose="02010600030101010101" pitchFamily="2" charset="-122"/>
                </a:rPr>
                <a:t>CFPS</a:t>
              </a:r>
              <a:r>
                <a:rPr lang="zh-CN" altLang="en-US" sz="1600" dirty="0">
                  <a:latin typeface="Times New Roman" panose="02020603050405020304" pitchFamily="18" charset="0"/>
                  <a:ea typeface="宋体" panose="02010600030101010101" pitchFamily="2" charset="-122"/>
                </a:rPr>
                <a:t>相比，心理学研究中的中国被试在多大程度上能代表中国人？</a:t>
              </a:r>
            </a:p>
          </p:txBody>
        </p:sp>
        <p:sp>
          <p:nvSpPr>
            <p:cNvPr id="5" name="文本框 4">
              <a:hlinkClick r:id="rId5" action="ppaction://hlinksldjump"/>
              <a:extLst>
                <a:ext uri="{FF2B5EF4-FFF2-40B4-BE49-F238E27FC236}">
                  <a16:creationId xmlns:a16="http://schemas.microsoft.com/office/drawing/2014/main" id="{63002CFF-71D4-41D1-E60B-12477EE6AE26}"/>
                </a:ext>
              </a:extLst>
            </p:cNvPr>
            <p:cNvSpPr txBox="1"/>
            <p:nvPr/>
          </p:nvSpPr>
          <p:spPr>
            <a:xfrm>
              <a:off x="438824" y="2911547"/>
              <a:ext cx="5616624" cy="584775"/>
            </a:xfrm>
            <a:prstGeom prst="rect">
              <a:avLst/>
            </a:prstGeom>
            <a:noFill/>
          </p:spPr>
          <p:txBody>
            <a:bodyPr wrap="square" rtlCol="0">
              <a:spAutoFit/>
            </a:bodyPr>
            <a:lstStyle/>
            <a:p>
              <a:pPr algn="just"/>
              <a:r>
                <a:rPr lang="zh-CN" altLang="en-US" sz="1600" b="1" dirty="0">
                  <a:latin typeface="Times New Roman" panose="02020603050405020304" pitchFamily="18" charset="0"/>
                  <a:ea typeface="宋体" panose="02010600030101010101" pitchFamily="2" charset="-122"/>
                </a:rPr>
                <a:t>问题</a:t>
              </a:r>
              <a:r>
                <a:rPr lang="en-US" altLang="zh-CN" sz="1600" b="1" dirty="0">
                  <a:latin typeface="Times New Roman" panose="02020603050405020304" pitchFamily="18" charset="0"/>
                  <a:ea typeface="宋体" panose="02010600030101010101" pitchFamily="2" charset="-122"/>
                </a:rPr>
                <a:t>3</a:t>
              </a:r>
              <a:r>
                <a:rPr lang="zh-CN" altLang="en-US" sz="1600" b="1" dirty="0">
                  <a:latin typeface="Times New Roman" panose="02020603050405020304" pitchFamily="18" charset="0"/>
                  <a:ea typeface="宋体" panose="02010600030101010101" pitchFamily="2" charset="-122"/>
                </a:rPr>
                <a:t>：</a:t>
              </a:r>
              <a:r>
                <a:rPr lang="zh-CN" altLang="en-US" sz="1600" dirty="0">
                  <a:latin typeface="Times New Roman" panose="02020603050405020304" pitchFamily="18" charset="0"/>
                  <a:ea typeface="宋体" panose="02010600030101010101" pitchFamily="2" charset="-122"/>
                </a:rPr>
                <a:t>其国家或地区被研究的对象是否和中国的被试有一样的特征？</a:t>
              </a:r>
            </a:p>
          </p:txBody>
        </p:sp>
        <p:sp>
          <p:nvSpPr>
            <p:cNvPr id="6" name="文本框 5">
              <a:extLst>
                <a:ext uri="{FF2B5EF4-FFF2-40B4-BE49-F238E27FC236}">
                  <a16:creationId xmlns:a16="http://schemas.microsoft.com/office/drawing/2014/main" id="{D94E99FA-E749-4B10-CE05-93B65E30A565}"/>
                </a:ext>
              </a:extLst>
            </p:cNvPr>
            <p:cNvSpPr txBox="1"/>
            <p:nvPr/>
          </p:nvSpPr>
          <p:spPr>
            <a:xfrm>
              <a:off x="6660232" y="1261614"/>
              <a:ext cx="598241" cy="338554"/>
            </a:xfrm>
            <a:prstGeom prst="rect">
              <a:avLst/>
            </a:prstGeom>
            <a:noFill/>
          </p:spPr>
          <p:txBody>
            <a:bodyPr wrap="none" rtlCol="0">
              <a:spAutoFit/>
            </a:bodyPr>
            <a:lstStyle/>
            <a:p>
              <a:r>
                <a:rPr lang="zh-CN" altLang="en-US" sz="1600" b="1" i="1">
                  <a:solidFill>
                    <a:srgbClr val="FF0000"/>
                  </a:solidFill>
                </a:rPr>
                <a:t>相似</a:t>
              </a:r>
            </a:p>
          </p:txBody>
        </p:sp>
        <p:sp>
          <p:nvSpPr>
            <p:cNvPr id="7" name="文本框 6">
              <a:extLst>
                <a:ext uri="{FF2B5EF4-FFF2-40B4-BE49-F238E27FC236}">
                  <a16:creationId xmlns:a16="http://schemas.microsoft.com/office/drawing/2014/main" id="{AB893241-C501-70DE-FFE8-6BFF5C481AA0}"/>
                </a:ext>
              </a:extLst>
            </p:cNvPr>
            <p:cNvSpPr txBox="1"/>
            <p:nvPr/>
          </p:nvSpPr>
          <p:spPr>
            <a:xfrm>
              <a:off x="6453444" y="2111800"/>
              <a:ext cx="1011815" cy="338554"/>
            </a:xfrm>
            <a:prstGeom prst="rect">
              <a:avLst/>
            </a:prstGeom>
            <a:noFill/>
          </p:spPr>
          <p:txBody>
            <a:bodyPr wrap="none" rtlCol="0">
              <a:spAutoFit/>
            </a:bodyPr>
            <a:lstStyle/>
            <a:p>
              <a:r>
                <a:rPr lang="zh-CN" altLang="en-US" sz="1600" b="1" i="1" dirty="0">
                  <a:solidFill>
                    <a:srgbClr val="FF0000"/>
                  </a:solidFill>
                </a:rPr>
                <a:t>代表性差</a:t>
              </a:r>
            </a:p>
          </p:txBody>
        </p:sp>
        <p:sp>
          <p:nvSpPr>
            <p:cNvPr id="12" name="文本框 11">
              <a:extLst>
                <a:ext uri="{FF2B5EF4-FFF2-40B4-BE49-F238E27FC236}">
                  <a16:creationId xmlns:a16="http://schemas.microsoft.com/office/drawing/2014/main" id="{DCEB4167-857F-A2A9-4B76-08C169134FE7}"/>
                </a:ext>
              </a:extLst>
            </p:cNvPr>
            <p:cNvSpPr txBox="1"/>
            <p:nvPr/>
          </p:nvSpPr>
          <p:spPr>
            <a:xfrm>
              <a:off x="6763624" y="2961986"/>
              <a:ext cx="391454" cy="338554"/>
            </a:xfrm>
            <a:prstGeom prst="rect">
              <a:avLst/>
            </a:prstGeom>
            <a:noFill/>
          </p:spPr>
          <p:txBody>
            <a:bodyPr wrap="none" rtlCol="0">
              <a:spAutoFit/>
            </a:bodyPr>
            <a:lstStyle/>
            <a:p>
              <a:r>
                <a:rPr lang="zh-CN" altLang="en-US" sz="1600" b="1" i="1" dirty="0">
                  <a:solidFill>
                    <a:srgbClr val="FF0000"/>
                  </a:solidFill>
                </a:rPr>
                <a:t>是</a:t>
              </a:r>
            </a:p>
          </p:txBody>
        </p:sp>
      </p:grpSp>
      <p:pic>
        <p:nvPicPr>
          <p:cNvPr id="14" name="图片 13">
            <a:extLst>
              <a:ext uri="{FF2B5EF4-FFF2-40B4-BE49-F238E27FC236}">
                <a16:creationId xmlns:a16="http://schemas.microsoft.com/office/drawing/2014/main" id="{ACE2E99C-5E29-083B-84A7-C38DAFC18780}"/>
              </a:ext>
            </a:extLst>
          </p:cNvPr>
          <p:cNvPicPr>
            <a:picLocks noChangeAspect="1"/>
          </p:cNvPicPr>
          <p:nvPr/>
        </p:nvPicPr>
        <p:blipFill rotWithShape="1">
          <a:blip r:embed="rId3">
            <a:extLst>
              <a:ext uri="{28A0092B-C50C-407E-A947-70E740481C1C}">
                <a14:useLocalDpi xmlns:a14="http://schemas.microsoft.com/office/drawing/2010/main" val="0"/>
              </a:ext>
            </a:extLst>
          </a:blip>
          <a:srcRect l="77174" b="79866"/>
          <a:stretch/>
        </p:blipFill>
        <p:spPr>
          <a:xfrm>
            <a:off x="-1" y="0"/>
            <a:ext cx="3347865" cy="624542"/>
          </a:xfrm>
          <a:prstGeom prst="rect">
            <a:avLst/>
          </a:prstGeom>
          <a:ln>
            <a:noFill/>
          </a:ln>
        </p:spPr>
      </p:pic>
    </p:spTree>
    <p:extLst>
      <p:ext uri="{BB962C8B-B14F-4D97-AF65-F5344CB8AC3E}">
        <p14:creationId xmlns:p14="http://schemas.microsoft.com/office/powerpoint/2010/main" val="3393348756"/>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a:extLst>
              <a:ext uri="{FF2B5EF4-FFF2-40B4-BE49-F238E27FC236}">
                <a16:creationId xmlns:a16="http://schemas.microsoft.com/office/drawing/2014/main" id="{F970E6D5-DE71-4B1F-ABE4-7899321090F1}"/>
              </a:ext>
            </a:extLst>
          </p:cNvPr>
          <p:cNvGrpSpPr/>
          <p:nvPr/>
        </p:nvGrpSpPr>
        <p:grpSpPr>
          <a:xfrm>
            <a:off x="3086790" y="2134851"/>
            <a:ext cx="2970420" cy="873798"/>
            <a:chOff x="2195736" y="1100737"/>
            <a:chExt cx="2282017" cy="1569660"/>
          </a:xfrm>
        </p:grpSpPr>
        <p:sp>
          <p:nvSpPr>
            <p:cNvPr id="41" name="矩形 40"/>
            <p:cNvSpPr/>
            <p:nvPr/>
          </p:nvSpPr>
          <p:spPr>
            <a:xfrm>
              <a:off x="2195736" y="1100737"/>
              <a:ext cx="790518" cy="1569660"/>
            </a:xfrm>
            <a:prstGeom prst="rect">
              <a:avLst/>
            </a:prstGeom>
          </p:spPr>
          <p:txBody>
            <a:bodyPr wrap="square">
              <a:spAutoFit/>
            </a:bodyPr>
            <a:lstStyle/>
            <a:p>
              <a:pPr algn="ctr"/>
              <a:r>
                <a:rPr lang="en-US" altLang="zh-CN" sz="4800" b="1" dirty="0">
                  <a:ln w="6350">
                    <a:noFill/>
                  </a:ln>
                  <a:solidFill>
                    <a:schemeClr val="bg1">
                      <a:lumMod val="50000"/>
                    </a:schemeClr>
                  </a:solidFill>
                  <a:latin typeface="Times New Roman" panose="02020603050405020304" pitchFamily="18" charset="0"/>
                  <a:ea typeface="微软雅黑" panose="020B0503020204020204" pitchFamily="34" charset="-122"/>
                </a:rPr>
                <a:t>02</a:t>
              </a:r>
              <a:endParaRPr lang="zh-CN" altLang="en-US" sz="4800" b="1" dirty="0">
                <a:ln w="6350">
                  <a:noFill/>
                </a:ln>
                <a:solidFill>
                  <a:schemeClr val="bg1">
                    <a:lumMod val="50000"/>
                  </a:schemeClr>
                </a:solidFill>
                <a:latin typeface="Times New Roman" panose="02020603050405020304" pitchFamily="18" charset="0"/>
                <a:ea typeface="微软雅黑" panose="020B0503020204020204" pitchFamily="34" charset="-122"/>
              </a:endParaRPr>
            </a:p>
          </p:txBody>
        </p:sp>
        <p:sp>
          <p:nvSpPr>
            <p:cNvPr id="12" name="文本框 11">
              <a:extLst>
                <a:ext uri="{FF2B5EF4-FFF2-40B4-BE49-F238E27FC236}">
                  <a16:creationId xmlns:a16="http://schemas.microsoft.com/office/drawing/2014/main" id="{42CADA0B-BA08-4879-98BF-3399CBC47826}"/>
                </a:ext>
              </a:extLst>
            </p:cNvPr>
            <p:cNvSpPr txBox="1"/>
            <p:nvPr/>
          </p:nvSpPr>
          <p:spPr>
            <a:xfrm>
              <a:off x="2925725" y="1300793"/>
              <a:ext cx="1552028" cy="584774"/>
            </a:xfrm>
            <a:prstGeom prst="rect">
              <a:avLst/>
            </a:prstGeom>
            <a:noFill/>
          </p:spPr>
          <p:txBody>
            <a:bodyPr wrap="none" rtlCol="0">
              <a:spAutoFit/>
            </a:bodyPr>
            <a:lstStyle/>
            <a:p>
              <a:r>
                <a:rPr lang="en-US" altLang="zh-CN" sz="3200" b="1" dirty="0">
                  <a:latin typeface="Times New Roman" panose="02020603050405020304" pitchFamily="18" charset="0"/>
                </a:rPr>
                <a:t>Method</a:t>
              </a:r>
              <a:endParaRPr lang="zh-CN" altLang="en-US" sz="3200" b="1" dirty="0">
                <a:latin typeface="Times New Roman" panose="02020603050405020304" pitchFamily="18" charset="0"/>
              </a:endParaRPr>
            </a:p>
          </p:txBody>
        </p:sp>
      </p:grpSp>
      <p:pic>
        <p:nvPicPr>
          <p:cNvPr id="2" name="图片 1">
            <a:extLst>
              <a:ext uri="{FF2B5EF4-FFF2-40B4-BE49-F238E27FC236}">
                <a16:creationId xmlns:a16="http://schemas.microsoft.com/office/drawing/2014/main" id="{9DFF4340-79CC-6D58-7B23-4836390CC89E}"/>
              </a:ext>
            </a:extLst>
          </p:cNvPr>
          <p:cNvPicPr>
            <a:picLocks noChangeAspect="1"/>
          </p:cNvPicPr>
          <p:nvPr/>
        </p:nvPicPr>
        <p:blipFill rotWithShape="1">
          <a:blip r:embed="rId2">
            <a:extLst>
              <a:ext uri="{28A0092B-C50C-407E-A947-70E740481C1C}">
                <a14:useLocalDpi xmlns:a14="http://schemas.microsoft.com/office/drawing/2010/main" val="0"/>
              </a:ext>
            </a:extLst>
          </a:blip>
          <a:srcRect b="79866"/>
          <a:stretch/>
        </p:blipFill>
        <p:spPr>
          <a:xfrm>
            <a:off x="-1" y="-1474"/>
            <a:ext cx="9144000" cy="873798"/>
          </a:xfrm>
          <a:prstGeom prst="rect">
            <a:avLst/>
          </a:prstGeom>
        </p:spPr>
      </p:pic>
      <p:pic>
        <p:nvPicPr>
          <p:cNvPr id="3" name="图片 2">
            <a:extLst>
              <a:ext uri="{FF2B5EF4-FFF2-40B4-BE49-F238E27FC236}">
                <a16:creationId xmlns:a16="http://schemas.microsoft.com/office/drawing/2014/main" id="{A61E1459-E1D3-9D7E-CA16-0C4E5481710E}"/>
              </a:ext>
            </a:extLst>
          </p:cNvPr>
          <p:cNvPicPr>
            <a:picLocks noChangeAspect="1"/>
          </p:cNvPicPr>
          <p:nvPr/>
        </p:nvPicPr>
        <p:blipFill rotWithShape="1">
          <a:blip r:embed="rId2">
            <a:extLst>
              <a:ext uri="{28A0092B-C50C-407E-A947-70E740481C1C}">
                <a14:useLocalDpi xmlns:a14="http://schemas.microsoft.com/office/drawing/2010/main" val="0"/>
              </a:ext>
            </a:extLst>
          </a:blip>
          <a:srcRect t="79866"/>
          <a:stretch/>
        </p:blipFill>
        <p:spPr>
          <a:xfrm>
            <a:off x="0" y="4636537"/>
            <a:ext cx="9144000" cy="873798"/>
          </a:xfrm>
          <a:prstGeom prst="rect">
            <a:avLst/>
          </a:prstGeom>
        </p:spPr>
      </p:pic>
      <p:pic>
        <p:nvPicPr>
          <p:cNvPr id="4" name="图片 3">
            <a:extLst>
              <a:ext uri="{FF2B5EF4-FFF2-40B4-BE49-F238E27FC236}">
                <a16:creationId xmlns:a16="http://schemas.microsoft.com/office/drawing/2014/main" id="{3E56D956-B1A2-FC3D-60E2-8D779008EFF6}"/>
              </a:ext>
            </a:extLst>
          </p:cNvPr>
          <p:cNvPicPr>
            <a:picLocks noChangeAspect="1"/>
          </p:cNvPicPr>
          <p:nvPr/>
        </p:nvPicPr>
        <p:blipFill rotWithShape="1">
          <a:blip r:embed="rId2">
            <a:extLst>
              <a:ext uri="{28A0092B-C50C-407E-A947-70E740481C1C}">
                <a14:useLocalDpi xmlns:a14="http://schemas.microsoft.com/office/drawing/2010/main" val="0"/>
              </a:ext>
            </a:extLst>
          </a:blip>
          <a:srcRect l="77174" b="79866"/>
          <a:stretch/>
        </p:blipFill>
        <p:spPr>
          <a:xfrm>
            <a:off x="-1" y="0"/>
            <a:ext cx="3347865" cy="872324"/>
          </a:xfrm>
          <a:prstGeom prst="rect">
            <a:avLst/>
          </a:prstGeom>
          <a:ln>
            <a:noFill/>
          </a:ln>
        </p:spPr>
      </p:pic>
    </p:spTree>
    <p:extLst>
      <p:ext uri="{BB962C8B-B14F-4D97-AF65-F5344CB8AC3E}">
        <p14:creationId xmlns:p14="http://schemas.microsoft.com/office/powerpoint/2010/main" val="390319841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4825365" y="5765165"/>
            <a:ext cx="2541270" cy="368300"/>
          </a:xfrm>
          <a:prstGeom prst="rect">
            <a:avLst/>
          </a:prstGeom>
          <a:noFill/>
        </p:spPr>
        <p:txBody>
          <a:bodyPr wrap="square" rtlCol="0">
            <a:spAutoFit/>
          </a:bodyPr>
          <a:lstStyle/>
          <a:p>
            <a:r>
              <a:rPr lang="zh-CN" altLang="en-US">
                <a:solidFill>
                  <a:schemeClr val="bg2">
                    <a:lumMod val="90000"/>
                  </a:schemeClr>
                </a:solidFill>
                <a:latin typeface="宋体" panose="02010600030101010101" pitchFamily="2" charset="-122"/>
                <a:ea typeface="宋体" panose="02010600030101010101" pitchFamily="2" charset="-122"/>
              </a:rPr>
              <a:t>华中师范大学研究生会</a:t>
            </a:r>
          </a:p>
        </p:txBody>
      </p:sp>
      <p:grpSp>
        <p:nvGrpSpPr>
          <p:cNvPr id="19" name="组合 18">
            <a:extLst>
              <a:ext uri="{FF2B5EF4-FFF2-40B4-BE49-F238E27FC236}">
                <a16:creationId xmlns:a16="http://schemas.microsoft.com/office/drawing/2014/main" id="{B9E3D964-AA9B-4908-A9BD-60003571FF89}"/>
              </a:ext>
            </a:extLst>
          </p:cNvPr>
          <p:cNvGrpSpPr/>
          <p:nvPr/>
        </p:nvGrpSpPr>
        <p:grpSpPr>
          <a:xfrm>
            <a:off x="5369515" y="790143"/>
            <a:ext cx="2154813" cy="1952631"/>
            <a:chOff x="213579" y="1541977"/>
            <a:chExt cx="2154813" cy="1952631"/>
          </a:xfrm>
        </p:grpSpPr>
        <p:grpSp>
          <p:nvGrpSpPr>
            <p:cNvPr id="20" name="组合 19">
              <a:extLst>
                <a:ext uri="{FF2B5EF4-FFF2-40B4-BE49-F238E27FC236}">
                  <a16:creationId xmlns:a16="http://schemas.microsoft.com/office/drawing/2014/main" id="{9100B95F-F754-4FEE-BB2B-3529BA8EFB86}"/>
                </a:ext>
              </a:extLst>
            </p:cNvPr>
            <p:cNvGrpSpPr/>
            <p:nvPr/>
          </p:nvGrpSpPr>
          <p:grpSpPr>
            <a:xfrm>
              <a:off x="213579" y="1541977"/>
              <a:ext cx="2154813" cy="1636684"/>
              <a:chOff x="213579" y="1541977"/>
              <a:chExt cx="2154813" cy="1636684"/>
            </a:xfrm>
          </p:grpSpPr>
          <p:grpSp>
            <p:nvGrpSpPr>
              <p:cNvPr id="23" name="组合 22">
                <a:extLst>
                  <a:ext uri="{FF2B5EF4-FFF2-40B4-BE49-F238E27FC236}">
                    <a16:creationId xmlns:a16="http://schemas.microsoft.com/office/drawing/2014/main" id="{F5E4A37B-9992-4C45-881C-8C4140712634}"/>
                  </a:ext>
                </a:extLst>
              </p:cNvPr>
              <p:cNvGrpSpPr/>
              <p:nvPr/>
            </p:nvGrpSpPr>
            <p:grpSpPr>
              <a:xfrm>
                <a:off x="268019" y="1736988"/>
                <a:ext cx="1033010" cy="1175560"/>
                <a:chOff x="268019" y="1736988"/>
                <a:chExt cx="1033010" cy="1175560"/>
              </a:xfrm>
            </p:grpSpPr>
            <p:grpSp>
              <p:nvGrpSpPr>
                <p:cNvPr id="81" name="组合 80">
                  <a:extLst>
                    <a:ext uri="{FF2B5EF4-FFF2-40B4-BE49-F238E27FC236}">
                      <a16:creationId xmlns:a16="http://schemas.microsoft.com/office/drawing/2014/main" id="{6CA67832-57EE-465C-8AEA-DD528F314A8F}"/>
                    </a:ext>
                  </a:extLst>
                </p:cNvPr>
                <p:cNvGrpSpPr/>
                <p:nvPr/>
              </p:nvGrpSpPr>
              <p:grpSpPr>
                <a:xfrm rot="20252617">
                  <a:off x="427530" y="1736988"/>
                  <a:ext cx="873499" cy="1175560"/>
                  <a:chOff x="5370965" y="1680603"/>
                  <a:chExt cx="1793323" cy="2133285"/>
                </a:xfrm>
                <a:solidFill>
                  <a:schemeClr val="bg1"/>
                </a:solidFill>
              </p:grpSpPr>
              <p:sp>
                <p:nvSpPr>
                  <p:cNvPr id="83" name="矩形 82">
                    <a:extLst>
                      <a:ext uri="{FF2B5EF4-FFF2-40B4-BE49-F238E27FC236}">
                        <a16:creationId xmlns:a16="http://schemas.microsoft.com/office/drawing/2014/main" id="{4A54D149-9F92-48F6-9FD9-B79BF8613A97}"/>
                      </a:ext>
                    </a:extLst>
                  </p:cNvPr>
                  <p:cNvSpPr/>
                  <p:nvPr/>
                </p:nvSpPr>
                <p:spPr>
                  <a:xfrm>
                    <a:off x="5370965" y="1680603"/>
                    <a:ext cx="1793323" cy="2133285"/>
                  </a:xfrm>
                  <a:prstGeom prst="rect">
                    <a:avLst/>
                  </a:prstGeom>
                  <a:grp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4" name="直接连接符 83">
                    <a:extLst>
                      <a:ext uri="{FF2B5EF4-FFF2-40B4-BE49-F238E27FC236}">
                        <a16:creationId xmlns:a16="http://schemas.microsoft.com/office/drawing/2014/main" id="{836D1EDB-9358-48A7-A9BB-DD827D28C2A5}"/>
                      </a:ext>
                    </a:extLst>
                  </p:cNvPr>
                  <p:cNvCxnSpPr/>
                  <p:nvPr/>
                </p:nvCxnSpPr>
                <p:spPr>
                  <a:xfrm>
                    <a:off x="5527108" y="2067694"/>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85" name="直接连接符 84">
                    <a:extLst>
                      <a:ext uri="{FF2B5EF4-FFF2-40B4-BE49-F238E27FC236}">
                        <a16:creationId xmlns:a16="http://schemas.microsoft.com/office/drawing/2014/main" id="{CA3646C5-EC6E-4D9A-A3BB-E2636E638B34}"/>
                      </a:ext>
                    </a:extLst>
                  </p:cNvPr>
                  <p:cNvCxnSpPr/>
                  <p:nvPr/>
                </p:nvCxnSpPr>
                <p:spPr>
                  <a:xfrm>
                    <a:off x="5527108" y="2283718"/>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86" name="直接连接符 85">
                    <a:extLst>
                      <a:ext uri="{FF2B5EF4-FFF2-40B4-BE49-F238E27FC236}">
                        <a16:creationId xmlns:a16="http://schemas.microsoft.com/office/drawing/2014/main" id="{F80C5F5F-020A-45E1-B318-A68B1CF5914C}"/>
                      </a:ext>
                    </a:extLst>
                  </p:cNvPr>
                  <p:cNvCxnSpPr/>
                  <p:nvPr/>
                </p:nvCxnSpPr>
                <p:spPr>
                  <a:xfrm>
                    <a:off x="5527108" y="2499742"/>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87" name="直接连接符 86">
                    <a:extLst>
                      <a:ext uri="{FF2B5EF4-FFF2-40B4-BE49-F238E27FC236}">
                        <a16:creationId xmlns:a16="http://schemas.microsoft.com/office/drawing/2014/main" id="{7EA886B0-A7FA-4348-95AD-46B5430293DE}"/>
                      </a:ext>
                    </a:extLst>
                  </p:cNvPr>
                  <p:cNvCxnSpPr/>
                  <p:nvPr/>
                </p:nvCxnSpPr>
                <p:spPr>
                  <a:xfrm>
                    <a:off x="5527108" y="2715766"/>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88" name="直接连接符 87">
                    <a:extLst>
                      <a:ext uri="{FF2B5EF4-FFF2-40B4-BE49-F238E27FC236}">
                        <a16:creationId xmlns:a16="http://schemas.microsoft.com/office/drawing/2014/main" id="{45E740AD-D154-46A9-ACE6-FBBADCDF11D0}"/>
                      </a:ext>
                    </a:extLst>
                  </p:cNvPr>
                  <p:cNvCxnSpPr/>
                  <p:nvPr/>
                </p:nvCxnSpPr>
                <p:spPr>
                  <a:xfrm>
                    <a:off x="5525896" y="2931790"/>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89" name="直接连接符 88">
                    <a:extLst>
                      <a:ext uri="{FF2B5EF4-FFF2-40B4-BE49-F238E27FC236}">
                        <a16:creationId xmlns:a16="http://schemas.microsoft.com/office/drawing/2014/main" id="{9717BEC3-DB2C-43CB-8E23-638B23F95018}"/>
                      </a:ext>
                    </a:extLst>
                  </p:cNvPr>
                  <p:cNvCxnSpPr/>
                  <p:nvPr/>
                </p:nvCxnSpPr>
                <p:spPr>
                  <a:xfrm>
                    <a:off x="5525896" y="3147814"/>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90" name="直接连接符 89">
                    <a:extLst>
                      <a:ext uri="{FF2B5EF4-FFF2-40B4-BE49-F238E27FC236}">
                        <a16:creationId xmlns:a16="http://schemas.microsoft.com/office/drawing/2014/main" id="{75091CD0-B457-43C1-8CFD-648504D3715D}"/>
                      </a:ext>
                    </a:extLst>
                  </p:cNvPr>
                  <p:cNvCxnSpPr/>
                  <p:nvPr/>
                </p:nvCxnSpPr>
                <p:spPr>
                  <a:xfrm>
                    <a:off x="5525896" y="3363838"/>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91" name="直接连接符 90">
                    <a:extLst>
                      <a:ext uri="{FF2B5EF4-FFF2-40B4-BE49-F238E27FC236}">
                        <a16:creationId xmlns:a16="http://schemas.microsoft.com/office/drawing/2014/main" id="{C9EE55D4-BFA1-437C-974B-80FBC45BD505}"/>
                      </a:ext>
                    </a:extLst>
                  </p:cNvPr>
                  <p:cNvCxnSpPr/>
                  <p:nvPr/>
                </p:nvCxnSpPr>
                <p:spPr>
                  <a:xfrm>
                    <a:off x="5525896" y="3579862"/>
                    <a:ext cx="864096" cy="0"/>
                  </a:xfrm>
                  <a:prstGeom prst="line">
                    <a:avLst/>
                  </a:prstGeom>
                  <a:grpFill/>
                </p:spPr>
                <p:style>
                  <a:lnRef idx="1">
                    <a:schemeClr val="dk1"/>
                  </a:lnRef>
                  <a:fillRef idx="0">
                    <a:schemeClr val="dk1"/>
                  </a:fillRef>
                  <a:effectRef idx="0">
                    <a:schemeClr val="dk1"/>
                  </a:effectRef>
                  <a:fontRef idx="minor">
                    <a:schemeClr val="tx1"/>
                  </a:fontRef>
                </p:style>
              </p:cxnSp>
            </p:grpSp>
            <p:sp>
              <p:nvSpPr>
                <p:cNvPr id="82" name="文本框 81">
                  <a:extLst>
                    <a:ext uri="{FF2B5EF4-FFF2-40B4-BE49-F238E27FC236}">
                      <a16:creationId xmlns:a16="http://schemas.microsoft.com/office/drawing/2014/main" id="{3D08B7B5-BF66-4BD2-9EE9-CDF49F81A613}"/>
                    </a:ext>
                  </a:extLst>
                </p:cNvPr>
                <p:cNvSpPr txBox="1"/>
                <p:nvPr/>
              </p:nvSpPr>
              <p:spPr>
                <a:xfrm rot="20357549">
                  <a:off x="268019" y="1790161"/>
                  <a:ext cx="748923" cy="261610"/>
                </a:xfrm>
                <a:prstGeom prst="rect">
                  <a:avLst/>
                </a:prstGeom>
                <a:noFill/>
              </p:spPr>
              <p:txBody>
                <a:bodyPr wrap="none" rtlCol="0">
                  <a:spAutoFit/>
                </a:bodyPr>
                <a:lstStyle/>
                <a:p>
                  <a:r>
                    <a:rPr lang="zh-CN" altLang="en-US" sz="1050"/>
                    <a:t>心理学报</a:t>
                  </a:r>
                </a:p>
              </p:txBody>
            </p:sp>
          </p:grpSp>
          <p:grpSp>
            <p:nvGrpSpPr>
              <p:cNvPr id="24" name="组合 23">
                <a:extLst>
                  <a:ext uri="{FF2B5EF4-FFF2-40B4-BE49-F238E27FC236}">
                    <a16:creationId xmlns:a16="http://schemas.microsoft.com/office/drawing/2014/main" id="{61E04235-FE77-4A2F-A555-13BB76599F4E}"/>
                  </a:ext>
                </a:extLst>
              </p:cNvPr>
              <p:cNvGrpSpPr/>
              <p:nvPr/>
            </p:nvGrpSpPr>
            <p:grpSpPr>
              <a:xfrm rot="2147229">
                <a:off x="654656" y="1541977"/>
                <a:ext cx="1101623" cy="1175560"/>
                <a:chOff x="199406" y="1736988"/>
                <a:chExt cx="1101623" cy="1175560"/>
              </a:xfrm>
            </p:grpSpPr>
            <p:grpSp>
              <p:nvGrpSpPr>
                <p:cNvPr id="70" name="组合 69">
                  <a:extLst>
                    <a:ext uri="{FF2B5EF4-FFF2-40B4-BE49-F238E27FC236}">
                      <a16:creationId xmlns:a16="http://schemas.microsoft.com/office/drawing/2014/main" id="{3B892725-7A09-4380-803C-84C794F3F927}"/>
                    </a:ext>
                  </a:extLst>
                </p:cNvPr>
                <p:cNvGrpSpPr/>
                <p:nvPr/>
              </p:nvGrpSpPr>
              <p:grpSpPr>
                <a:xfrm rot="20252617">
                  <a:off x="427530" y="1736988"/>
                  <a:ext cx="873499" cy="1175560"/>
                  <a:chOff x="5370965" y="1680603"/>
                  <a:chExt cx="1793323" cy="2133285"/>
                </a:xfrm>
                <a:solidFill>
                  <a:schemeClr val="bg1"/>
                </a:solidFill>
              </p:grpSpPr>
              <p:sp>
                <p:nvSpPr>
                  <p:cNvPr id="72" name="矩形 71">
                    <a:extLst>
                      <a:ext uri="{FF2B5EF4-FFF2-40B4-BE49-F238E27FC236}">
                        <a16:creationId xmlns:a16="http://schemas.microsoft.com/office/drawing/2014/main" id="{CCCCD29C-0C58-4236-AFEA-9DB69BF655BF}"/>
                      </a:ext>
                    </a:extLst>
                  </p:cNvPr>
                  <p:cNvSpPr/>
                  <p:nvPr/>
                </p:nvSpPr>
                <p:spPr>
                  <a:xfrm>
                    <a:off x="5370965" y="1680603"/>
                    <a:ext cx="1793323" cy="2133285"/>
                  </a:xfrm>
                  <a:prstGeom prst="rect">
                    <a:avLst/>
                  </a:prstGeom>
                  <a:grp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3" name="直接连接符 72">
                    <a:extLst>
                      <a:ext uri="{FF2B5EF4-FFF2-40B4-BE49-F238E27FC236}">
                        <a16:creationId xmlns:a16="http://schemas.microsoft.com/office/drawing/2014/main" id="{582AFF91-0F4F-4C53-9AB3-E3AFC275A0C8}"/>
                      </a:ext>
                    </a:extLst>
                  </p:cNvPr>
                  <p:cNvCxnSpPr/>
                  <p:nvPr/>
                </p:nvCxnSpPr>
                <p:spPr>
                  <a:xfrm>
                    <a:off x="5527108" y="2067694"/>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74" name="直接连接符 73">
                    <a:extLst>
                      <a:ext uri="{FF2B5EF4-FFF2-40B4-BE49-F238E27FC236}">
                        <a16:creationId xmlns:a16="http://schemas.microsoft.com/office/drawing/2014/main" id="{BC8AB6D1-1697-4330-8BFD-D8C4E515ECF3}"/>
                      </a:ext>
                    </a:extLst>
                  </p:cNvPr>
                  <p:cNvCxnSpPr/>
                  <p:nvPr/>
                </p:nvCxnSpPr>
                <p:spPr>
                  <a:xfrm>
                    <a:off x="5527108" y="2283718"/>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75" name="直接连接符 74">
                    <a:extLst>
                      <a:ext uri="{FF2B5EF4-FFF2-40B4-BE49-F238E27FC236}">
                        <a16:creationId xmlns:a16="http://schemas.microsoft.com/office/drawing/2014/main" id="{5A6A51F1-95D8-4343-9BD2-39C12641CA72}"/>
                      </a:ext>
                    </a:extLst>
                  </p:cNvPr>
                  <p:cNvCxnSpPr/>
                  <p:nvPr/>
                </p:nvCxnSpPr>
                <p:spPr>
                  <a:xfrm>
                    <a:off x="5527108" y="2499742"/>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76" name="直接连接符 75">
                    <a:extLst>
                      <a:ext uri="{FF2B5EF4-FFF2-40B4-BE49-F238E27FC236}">
                        <a16:creationId xmlns:a16="http://schemas.microsoft.com/office/drawing/2014/main" id="{E2EC0462-0DB5-44B7-8A97-8023E86BD323}"/>
                      </a:ext>
                    </a:extLst>
                  </p:cNvPr>
                  <p:cNvCxnSpPr/>
                  <p:nvPr/>
                </p:nvCxnSpPr>
                <p:spPr>
                  <a:xfrm>
                    <a:off x="5527108" y="2715766"/>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77" name="直接连接符 76">
                    <a:extLst>
                      <a:ext uri="{FF2B5EF4-FFF2-40B4-BE49-F238E27FC236}">
                        <a16:creationId xmlns:a16="http://schemas.microsoft.com/office/drawing/2014/main" id="{9D224CC1-D0AC-4088-8028-8E7D7C99CB9F}"/>
                      </a:ext>
                    </a:extLst>
                  </p:cNvPr>
                  <p:cNvCxnSpPr/>
                  <p:nvPr/>
                </p:nvCxnSpPr>
                <p:spPr>
                  <a:xfrm>
                    <a:off x="5525896" y="2931790"/>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78" name="直接连接符 77">
                    <a:extLst>
                      <a:ext uri="{FF2B5EF4-FFF2-40B4-BE49-F238E27FC236}">
                        <a16:creationId xmlns:a16="http://schemas.microsoft.com/office/drawing/2014/main" id="{06F7CFE7-45FD-4322-9835-C2807198E235}"/>
                      </a:ext>
                    </a:extLst>
                  </p:cNvPr>
                  <p:cNvCxnSpPr/>
                  <p:nvPr/>
                </p:nvCxnSpPr>
                <p:spPr>
                  <a:xfrm>
                    <a:off x="5525896" y="3147814"/>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79" name="直接连接符 78">
                    <a:extLst>
                      <a:ext uri="{FF2B5EF4-FFF2-40B4-BE49-F238E27FC236}">
                        <a16:creationId xmlns:a16="http://schemas.microsoft.com/office/drawing/2014/main" id="{4CCE2E68-B78B-48FB-846D-8A2808BC92E2}"/>
                      </a:ext>
                    </a:extLst>
                  </p:cNvPr>
                  <p:cNvCxnSpPr/>
                  <p:nvPr/>
                </p:nvCxnSpPr>
                <p:spPr>
                  <a:xfrm>
                    <a:off x="5525896" y="3363838"/>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80" name="直接连接符 79">
                    <a:extLst>
                      <a:ext uri="{FF2B5EF4-FFF2-40B4-BE49-F238E27FC236}">
                        <a16:creationId xmlns:a16="http://schemas.microsoft.com/office/drawing/2014/main" id="{4FB30BCC-C9C1-4B11-A3F0-4CE4501AB24D}"/>
                      </a:ext>
                    </a:extLst>
                  </p:cNvPr>
                  <p:cNvCxnSpPr/>
                  <p:nvPr/>
                </p:nvCxnSpPr>
                <p:spPr>
                  <a:xfrm>
                    <a:off x="5525896" y="3579862"/>
                    <a:ext cx="864096" cy="0"/>
                  </a:xfrm>
                  <a:prstGeom prst="line">
                    <a:avLst/>
                  </a:prstGeom>
                  <a:grpFill/>
                </p:spPr>
                <p:style>
                  <a:lnRef idx="1">
                    <a:schemeClr val="dk1"/>
                  </a:lnRef>
                  <a:fillRef idx="0">
                    <a:schemeClr val="dk1"/>
                  </a:fillRef>
                  <a:effectRef idx="0">
                    <a:schemeClr val="dk1"/>
                  </a:effectRef>
                  <a:fontRef idx="minor">
                    <a:schemeClr val="tx1"/>
                  </a:fontRef>
                </p:style>
              </p:cxnSp>
            </p:grpSp>
            <p:sp>
              <p:nvSpPr>
                <p:cNvPr id="71" name="文本框 70">
                  <a:extLst>
                    <a:ext uri="{FF2B5EF4-FFF2-40B4-BE49-F238E27FC236}">
                      <a16:creationId xmlns:a16="http://schemas.microsoft.com/office/drawing/2014/main" id="{F85682DE-3B41-4119-861A-D85C01CF6CE3}"/>
                    </a:ext>
                  </a:extLst>
                </p:cNvPr>
                <p:cNvSpPr txBox="1"/>
                <p:nvPr/>
              </p:nvSpPr>
              <p:spPr>
                <a:xfrm rot="20357549">
                  <a:off x="199406" y="1773905"/>
                  <a:ext cx="992579" cy="230832"/>
                </a:xfrm>
                <a:prstGeom prst="rect">
                  <a:avLst/>
                </a:prstGeom>
                <a:noFill/>
              </p:spPr>
              <p:txBody>
                <a:bodyPr wrap="none" rtlCol="0">
                  <a:spAutoFit/>
                </a:bodyPr>
                <a:lstStyle/>
                <a:p>
                  <a:r>
                    <a:rPr lang="zh-CN" altLang="en-US" sz="900"/>
                    <a:t>中国临床心理学</a:t>
                  </a:r>
                </a:p>
              </p:txBody>
            </p:sp>
          </p:grpSp>
          <p:grpSp>
            <p:nvGrpSpPr>
              <p:cNvPr id="25" name="组合 24">
                <a:extLst>
                  <a:ext uri="{FF2B5EF4-FFF2-40B4-BE49-F238E27FC236}">
                    <a16:creationId xmlns:a16="http://schemas.microsoft.com/office/drawing/2014/main" id="{76073BFC-BE6F-413B-A52A-59E032103878}"/>
                  </a:ext>
                </a:extLst>
              </p:cNvPr>
              <p:cNvGrpSpPr/>
              <p:nvPr/>
            </p:nvGrpSpPr>
            <p:grpSpPr>
              <a:xfrm>
                <a:off x="213579" y="2003101"/>
                <a:ext cx="1101521" cy="1175560"/>
                <a:chOff x="199508" y="1736988"/>
                <a:chExt cx="1101521" cy="1175560"/>
              </a:xfrm>
            </p:grpSpPr>
            <p:grpSp>
              <p:nvGrpSpPr>
                <p:cNvPr id="59" name="组合 58">
                  <a:extLst>
                    <a:ext uri="{FF2B5EF4-FFF2-40B4-BE49-F238E27FC236}">
                      <a16:creationId xmlns:a16="http://schemas.microsoft.com/office/drawing/2014/main" id="{41F9C236-9D0B-4163-B9FC-01ADC79F7510}"/>
                    </a:ext>
                  </a:extLst>
                </p:cNvPr>
                <p:cNvGrpSpPr/>
                <p:nvPr/>
              </p:nvGrpSpPr>
              <p:grpSpPr>
                <a:xfrm rot="20252617">
                  <a:off x="427530" y="1736988"/>
                  <a:ext cx="873499" cy="1175560"/>
                  <a:chOff x="5370965" y="1680603"/>
                  <a:chExt cx="1793323" cy="2133285"/>
                </a:xfrm>
                <a:solidFill>
                  <a:schemeClr val="bg1"/>
                </a:solidFill>
              </p:grpSpPr>
              <p:sp>
                <p:nvSpPr>
                  <p:cNvPr id="61" name="矩形 60">
                    <a:extLst>
                      <a:ext uri="{FF2B5EF4-FFF2-40B4-BE49-F238E27FC236}">
                        <a16:creationId xmlns:a16="http://schemas.microsoft.com/office/drawing/2014/main" id="{9DD89574-B077-4FEA-A196-B926D48CA2A8}"/>
                      </a:ext>
                    </a:extLst>
                  </p:cNvPr>
                  <p:cNvSpPr/>
                  <p:nvPr/>
                </p:nvSpPr>
                <p:spPr>
                  <a:xfrm>
                    <a:off x="5370965" y="1680603"/>
                    <a:ext cx="1793323" cy="2133285"/>
                  </a:xfrm>
                  <a:prstGeom prst="rect">
                    <a:avLst/>
                  </a:prstGeom>
                  <a:grp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2" name="直接连接符 61">
                    <a:extLst>
                      <a:ext uri="{FF2B5EF4-FFF2-40B4-BE49-F238E27FC236}">
                        <a16:creationId xmlns:a16="http://schemas.microsoft.com/office/drawing/2014/main" id="{69B87C5D-16ED-4A8F-BA74-13E72173C28A}"/>
                      </a:ext>
                    </a:extLst>
                  </p:cNvPr>
                  <p:cNvCxnSpPr/>
                  <p:nvPr/>
                </p:nvCxnSpPr>
                <p:spPr>
                  <a:xfrm>
                    <a:off x="5527108" y="2067694"/>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63" name="直接连接符 62">
                    <a:extLst>
                      <a:ext uri="{FF2B5EF4-FFF2-40B4-BE49-F238E27FC236}">
                        <a16:creationId xmlns:a16="http://schemas.microsoft.com/office/drawing/2014/main" id="{7D3C9FBC-16C9-4E86-ADF9-7572BF142283}"/>
                      </a:ext>
                    </a:extLst>
                  </p:cNvPr>
                  <p:cNvCxnSpPr/>
                  <p:nvPr/>
                </p:nvCxnSpPr>
                <p:spPr>
                  <a:xfrm>
                    <a:off x="5527108" y="2283718"/>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64" name="直接连接符 63">
                    <a:extLst>
                      <a:ext uri="{FF2B5EF4-FFF2-40B4-BE49-F238E27FC236}">
                        <a16:creationId xmlns:a16="http://schemas.microsoft.com/office/drawing/2014/main" id="{2BE9FE41-D49F-4957-8FCD-CC91B59EB810}"/>
                      </a:ext>
                    </a:extLst>
                  </p:cNvPr>
                  <p:cNvCxnSpPr/>
                  <p:nvPr/>
                </p:nvCxnSpPr>
                <p:spPr>
                  <a:xfrm>
                    <a:off x="5527108" y="2499742"/>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65" name="直接连接符 64">
                    <a:extLst>
                      <a:ext uri="{FF2B5EF4-FFF2-40B4-BE49-F238E27FC236}">
                        <a16:creationId xmlns:a16="http://schemas.microsoft.com/office/drawing/2014/main" id="{F2599621-BA2F-4A0C-94CB-CDE5731AAA52}"/>
                      </a:ext>
                    </a:extLst>
                  </p:cNvPr>
                  <p:cNvCxnSpPr/>
                  <p:nvPr/>
                </p:nvCxnSpPr>
                <p:spPr>
                  <a:xfrm>
                    <a:off x="5527108" y="2715766"/>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66" name="直接连接符 65">
                    <a:extLst>
                      <a:ext uri="{FF2B5EF4-FFF2-40B4-BE49-F238E27FC236}">
                        <a16:creationId xmlns:a16="http://schemas.microsoft.com/office/drawing/2014/main" id="{D23EBEE2-4690-4472-8B78-D776EB7903DA}"/>
                      </a:ext>
                    </a:extLst>
                  </p:cNvPr>
                  <p:cNvCxnSpPr/>
                  <p:nvPr/>
                </p:nvCxnSpPr>
                <p:spPr>
                  <a:xfrm>
                    <a:off x="5525896" y="2931790"/>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67" name="直接连接符 66">
                    <a:extLst>
                      <a:ext uri="{FF2B5EF4-FFF2-40B4-BE49-F238E27FC236}">
                        <a16:creationId xmlns:a16="http://schemas.microsoft.com/office/drawing/2014/main" id="{BCEACD87-38A9-4FBF-AE46-5C70A64CC9A2}"/>
                      </a:ext>
                    </a:extLst>
                  </p:cNvPr>
                  <p:cNvCxnSpPr/>
                  <p:nvPr/>
                </p:nvCxnSpPr>
                <p:spPr>
                  <a:xfrm>
                    <a:off x="5525896" y="3147814"/>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68" name="直接连接符 67">
                    <a:extLst>
                      <a:ext uri="{FF2B5EF4-FFF2-40B4-BE49-F238E27FC236}">
                        <a16:creationId xmlns:a16="http://schemas.microsoft.com/office/drawing/2014/main" id="{BFE848D7-13CB-4781-916B-8DB630ACA86E}"/>
                      </a:ext>
                    </a:extLst>
                  </p:cNvPr>
                  <p:cNvCxnSpPr/>
                  <p:nvPr/>
                </p:nvCxnSpPr>
                <p:spPr>
                  <a:xfrm>
                    <a:off x="5525896" y="3363838"/>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69" name="直接连接符 68">
                    <a:extLst>
                      <a:ext uri="{FF2B5EF4-FFF2-40B4-BE49-F238E27FC236}">
                        <a16:creationId xmlns:a16="http://schemas.microsoft.com/office/drawing/2014/main" id="{8A644D12-249B-46A8-B9A0-45A95E906FD4}"/>
                      </a:ext>
                    </a:extLst>
                  </p:cNvPr>
                  <p:cNvCxnSpPr/>
                  <p:nvPr/>
                </p:nvCxnSpPr>
                <p:spPr>
                  <a:xfrm>
                    <a:off x="5525896" y="3579862"/>
                    <a:ext cx="864096" cy="0"/>
                  </a:xfrm>
                  <a:prstGeom prst="line">
                    <a:avLst/>
                  </a:prstGeom>
                  <a:grpFill/>
                </p:spPr>
                <p:style>
                  <a:lnRef idx="1">
                    <a:schemeClr val="dk1"/>
                  </a:lnRef>
                  <a:fillRef idx="0">
                    <a:schemeClr val="dk1"/>
                  </a:fillRef>
                  <a:effectRef idx="0">
                    <a:schemeClr val="dk1"/>
                  </a:effectRef>
                  <a:fontRef idx="minor">
                    <a:schemeClr val="tx1"/>
                  </a:fontRef>
                </p:style>
              </p:cxnSp>
            </p:grpSp>
            <p:sp>
              <p:nvSpPr>
                <p:cNvPr id="60" name="文本框 59">
                  <a:extLst>
                    <a:ext uri="{FF2B5EF4-FFF2-40B4-BE49-F238E27FC236}">
                      <a16:creationId xmlns:a16="http://schemas.microsoft.com/office/drawing/2014/main" id="{77D4DB2B-E28B-4F81-8C0E-7C3D4D53A286}"/>
                    </a:ext>
                  </a:extLst>
                </p:cNvPr>
                <p:cNvSpPr txBox="1"/>
                <p:nvPr/>
              </p:nvSpPr>
              <p:spPr>
                <a:xfrm rot="20357549">
                  <a:off x="199508" y="1782456"/>
                  <a:ext cx="992579" cy="230832"/>
                </a:xfrm>
                <a:prstGeom prst="rect">
                  <a:avLst/>
                </a:prstGeom>
                <a:noFill/>
              </p:spPr>
              <p:txBody>
                <a:bodyPr wrap="none" rtlCol="0">
                  <a:spAutoFit/>
                </a:bodyPr>
                <a:lstStyle/>
                <a:p>
                  <a:r>
                    <a:rPr lang="zh-CN" altLang="en-US" sz="900"/>
                    <a:t>心理发展与教育</a:t>
                  </a:r>
                </a:p>
              </p:txBody>
            </p:sp>
          </p:grpSp>
          <p:grpSp>
            <p:nvGrpSpPr>
              <p:cNvPr id="33" name="组合 32">
                <a:extLst>
                  <a:ext uri="{FF2B5EF4-FFF2-40B4-BE49-F238E27FC236}">
                    <a16:creationId xmlns:a16="http://schemas.microsoft.com/office/drawing/2014/main" id="{9F075B84-F0FE-4B0D-8ABC-4E5FDC79AD92}"/>
                  </a:ext>
                </a:extLst>
              </p:cNvPr>
              <p:cNvGrpSpPr/>
              <p:nvPr/>
            </p:nvGrpSpPr>
            <p:grpSpPr>
              <a:xfrm rot="2827202">
                <a:off x="1222582" y="1775175"/>
                <a:ext cx="1116060" cy="1175560"/>
                <a:chOff x="184969" y="1736988"/>
                <a:chExt cx="1116060" cy="1175560"/>
              </a:xfrm>
            </p:grpSpPr>
            <p:grpSp>
              <p:nvGrpSpPr>
                <p:cNvPr id="48" name="组合 47">
                  <a:extLst>
                    <a:ext uri="{FF2B5EF4-FFF2-40B4-BE49-F238E27FC236}">
                      <a16:creationId xmlns:a16="http://schemas.microsoft.com/office/drawing/2014/main" id="{B4A05CAA-7057-4D46-BC93-1434D9AFA4D9}"/>
                    </a:ext>
                  </a:extLst>
                </p:cNvPr>
                <p:cNvGrpSpPr/>
                <p:nvPr/>
              </p:nvGrpSpPr>
              <p:grpSpPr>
                <a:xfrm rot="20252617">
                  <a:off x="427530" y="1736988"/>
                  <a:ext cx="873499" cy="1175560"/>
                  <a:chOff x="5370965" y="1680603"/>
                  <a:chExt cx="1793323" cy="2133285"/>
                </a:xfrm>
                <a:solidFill>
                  <a:schemeClr val="bg1"/>
                </a:solidFill>
              </p:grpSpPr>
              <p:sp>
                <p:nvSpPr>
                  <p:cNvPr id="50" name="矩形 49">
                    <a:extLst>
                      <a:ext uri="{FF2B5EF4-FFF2-40B4-BE49-F238E27FC236}">
                        <a16:creationId xmlns:a16="http://schemas.microsoft.com/office/drawing/2014/main" id="{1528ACAA-8554-4E39-8E5F-79286C7329AA}"/>
                      </a:ext>
                    </a:extLst>
                  </p:cNvPr>
                  <p:cNvSpPr/>
                  <p:nvPr/>
                </p:nvSpPr>
                <p:spPr>
                  <a:xfrm>
                    <a:off x="5370965" y="1680603"/>
                    <a:ext cx="1793323" cy="2133285"/>
                  </a:xfrm>
                  <a:prstGeom prst="rect">
                    <a:avLst/>
                  </a:prstGeom>
                  <a:grp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1" name="直接连接符 50">
                    <a:extLst>
                      <a:ext uri="{FF2B5EF4-FFF2-40B4-BE49-F238E27FC236}">
                        <a16:creationId xmlns:a16="http://schemas.microsoft.com/office/drawing/2014/main" id="{81DCD278-A494-4728-B261-98719A466D46}"/>
                      </a:ext>
                    </a:extLst>
                  </p:cNvPr>
                  <p:cNvCxnSpPr/>
                  <p:nvPr/>
                </p:nvCxnSpPr>
                <p:spPr>
                  <a:xfrm>
                    <a:off x="5527108" y="2067694"/>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52" name="直接连接符 51">
                    <a:extLst>
                      <a:ext uri="{FF2B5EF4-FFF2-40B4-BE49-F238E27FC236}">
                        <a16:creationId xmlns:a16="http://schemas.microsoft.com/office/drawing/2014/main" id="{7DE41119-AF7C-442B-A4B8-A98BA695336A}"/>
                      </a:ext>
                    </a:extLst>
                  </p:cNvPr>
                  <p:cNvCxnSpPr/>
                  <p:nvPr/>
                </p:nvCxnSpPr>
                <p:spPr>
                  <a:xfrm>
                    <a:off x="5527108" y="2283718"/>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53" name="直接连接符 52">
                    <a:extLst>
                      <a:ext uri="{FF2B5EF4-FFF2-40B4-BE49-F238E27FC236}">
                        <a16:creationId xmlns:a16="http://schemas.microsoft.com/office/drawing/2014/main" id="{830C283B-A561-4B7B-8CFD-3AA68CA5624A}"/>
                      </a:ext>
                    </a:extLst>
                  </p:cNvPr>
                  <p:cNvCxnSpPr/>
                  <p:nvPr/>
                </p:nvCxnSpPr>
                <p:spPr>
                  <a:xfrm>
                    <a:off x="5527108" y="2499742"/>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54" name="直接连接符 53">
                    <a:extLst>
                      <a:ext uri="{FF2B5EF4-FFF2-40B4-BE49-F238E27FC236}">
                        <a16:creationId xmlns:a16="http://schemas.microsoft.com/office/drawing/2014/main" id="{3DE2FA94-A6B2-40FA-8C2A-0F55268C7615}"/>
                      </a:ext>
                    </a:extLst>
                  </p:cNvPr>
                  <p:cNvCxnSpPr/>
                  <p:nvPr/>
                </p:nvCxnSpPr>
                <p:spPr>
                  <a:xfrm>
                    <a:off x="5527108" y="2715766"/>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55" name="直接连接符 54">
                    <a:extLst>
                      <a:ext uri="{FF2B5EF4-FFF2-40B4-BE49-F238E27FC236}">
                        <a16:creationId xmlns:a16="http://schemas.microsoft.com/office/drawing/2014/main" id="{DF342D08-5E72-4BB2-89DA-4AF5539D03D0}"/>
                      </a:ext>
                    </a:extLst>
                  </p:cNvPr>
                  <p:cNvCxnSpPr/>
                  <p:nvPr/>
                </p:nvCxnSpPr>
                <p:spPr>
                  <a:xfrm>
                    <a:off x="5525896" y="2931790"/>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56" name="直接连接符 55">
                    <a:extLst>
                      <a:ext uri="{FF2B5EF4-FFF2-40B4-BE49-F238E27FC236}">
                        <a16:creationId xmlns:a16="http://schemas.microsoft.com/office/drawing/2014/main" id="{61C67C72-CAE8-4413-9121-51A4B5714432}"/>
                      </a:ext>
                    </a:extLst>
                  </p:cNvPr>
                  <p:cNvCxnSpPr/>
                  <p:nvPr/>
                </p:nvCxnSpPr>
                <p:spPr>
                  <a:xfrm>
                    <a:off x="5525896" y="3147814"/>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57" name="直接连接符 56">
                    <a:extLst>
                      <a:ext uri="{FF2B5EF4-FFF2-40B4-BE49-F238E27FC236}">
                        <a16:creationId xmlns:a16="http://schemas.microsoft.com/office/drawing/2014/main" id="{EEE14FA9-2076-4220-8399-214BC3B05036}"/>
                      </a:ext>
                    </a:extLst>
                  </p:cNvPr>
                  <p:cNvCxnSpPr/>
                  <p:nvPr/>
                </p:nvCxnSpPr>
                <p:spPr>
                  <a:xfrm>
                    <a:off x="5525896" y="3363838"/>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58" name="直接连接符 57">
                    <a:extLst>
                      <a:ext uri="{FF2B5EF4-FFF2-40B4-BE49-F238E27FC236}">
                        <a16:creationId xmlns:a16="http://schemas.microsoft.com/office/drawing/2014/main" id="{E2CBC5E8-7D50-4C32-AE30-FA4EC5F05241}"/>
                      </a:ext>
                    </a:extLst>
                  </p:cNvPr>
                  <p:cNvCxnSpPr/>
                  <p:nvPr/>
                </p:nvCxnSpPr>
                <p:spPr>
                  <a:xfrm>
                    <a:off x="5525896" y="3579862"/>
                    <a:ext cx="864096" cy="0"/>
                  </a:xfrm>
                  <a:prstGeom prst="line">
                    <a:avLst/>
                  </a:prstGeom>
                  <a:grpFill/>
                </p:spPr>
                <p:style>
                  <a:lnRef idx="1">
                    <a:schemeClr val="dk1"/>
                  </a:lnRef>
                  <a:fillRef idx="0">
                    <a:schemeClr val="dk1"/>
                  </a:fillRef>
                  <a:effectRef idx="0">
                    <a:schemeClr val="dk1"/>
                  </a:effectRef>
                  <a:fontRef idx="minor">
                    <a:schemeClr val="tx1"/>
                  </a:fontRef>
                </p:style>
              </p:cxnSp>
            </p:grpSp>
            <p:sp>
              <p:nvSpPr>
                <p:cNvPr id="49" name="文本框 48">
                  <a:extLst>
                    <a:ext uri="{FF2B5EF4-FFF2-40B4-BE49-F238E27FC236}">
                      <a16:creationId xmlns:a16="http://schemas.microsoft.com/office/drawing/2014/main" id="{E46B3710-1571-4C60-BC1A-3DBED3318051}"/>
                    </a:ext>
                  </a:extLst>
                </p:cNvPr>
                <p:cNvSpPr txBox="1"/>
                <p:nvPr/>
              </p:nvSpPr>
              <p:spPr>
                <a:xfrm rot="20357549">
                  <a:off x="184969" y="1763385"/>
                  <a:ext cx="992579" cy="230832"/>
                </a:xfrm>
                <a:prstGeom prst="rect">
                  <a:avLst/>
                </a:prstGeom>
                <a:noFill/>
              </p:spPr>
              <p:txBody>
                <a:bodyPr wrap="none" rtlCol="0">
                  <a:spAutoFit/>
                </a:bodyPr>
                <a:lstStyle/>
                <a:p>
                  <a:r>
                    <a:rPr lang="zh-CN" altLang="en-US" sz="900"/>
                    <a:t>心理与行为研究</a:t>
                  </a:r>
                </a:p>
              </p:txBody>
            </p:sp>
          </p:grpSp>
          <p:grpSp>
            <p:nvGrpSpPr>
              <p:cNvPr id="34" name="组合 33">
                <a:extLst>
                  <a:ext uri="{FF2B5EF4-FFF2-40B4-BE49-F238E27FC236}">
                    <a16:creationId xmlns:a16="http://schemas.microsoft.com/office/drawing/2014/main" id="{DC05A556-6F66-45D3-A561-6201BD655D8C}"/>
                  </a:ext>
                </a:extLst>
              </p:cNvPr>
              <p:cNvGrpSpPr/>
              <p:nvPr/>
            </p:nvGrpSpPr>
            <p:grpSpPr>
              <a:xfrm rot="2650740">
                <a:off x="828927" y="1873677"/>
                <a:ext cx="1020185" cy="1175560"/>
                <a:chOff x="280844" y="1736988"/>
                <a:chExt cx="1020185" cy="1175560"/>
              </a:xfrm>
            </p:grpSpPr>
            <p:grpSp>
              <p:nvGrpSpPr>
                <p:cNvPr id="35" name="组合 34">
                  <a:extLst>
                    <a:ext uri="{FF2B5EF4-FFF2-40B4-BE49-F238E27FC236}">
                      <a16:creationId xmlns:a16="http://schemas.microsoft.com/office/drawing/2014/main" id="{93042B54-C2D4-428F-AA62-EE433094F8EA}"/>
                    </a:ext>
                  </a:extLst>
                </p:cNvPr>
                <p:cNvGrpSpPr/>
                <p:nvPr/>
              </p:nvGrpSpPr>
              <p:grpSpPr>
                <a:xfrm rot="20252617">
                  <a:off x="427530" y="1736988"/>
                  <a:ext cx="873499" cy="1175560"/>
                  <a:chOff x="5370965" y="1680603"/>
                  <a:chExt cx="1793323" cy="2133285"/>
                </a:xfrm>
                <a:solidFill>
                  <a:schemeClr val="bg1"/>
                </a:solidFill>
              </p:grpSpPr>
              <p:sp>
                <p:nvSpPr>
                  <p:cNvPr id="37" name="矩形 36">
                    <a:extLst>
                      <a:ext uri="{FF2B5EF4-FFF2-40B4-BE49-F238E27FC236}">
                        <a16:creationId xmlns:a16="http://schemas.microsoft.com/office/drawing/2014/main" id="{277EDD4E-C1FD-43B1-A6A8-BC834611FE93}"/>
                      </a:ext>
                    </a:extLst>
                  </p:cNvPr>
                  <p:cNvSpPr/>
                  <p:nvPr/>
                </p:nvSpPr>
                <p:spPr>
                  <a:xfrm>
                    <a:off x="5370965" y="1680603"/>
                    <a:ext cx="1793323" cy="2133285"/>
                  </a:xfrm>
                  <a:prstGeom prst="rect">
                    <a:avLst/>
                  </a:prstGeom>
                  <a:grp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0" name="直接连接符 39">
                    <a:extLst>
                      <a:ext uri="{FF2B5EF4-FFF2-40B4-BE49-F238E27FC236}">
                        <a16:creationId xmlns:a16="http://schemas.microsoft.com/office/drawing/2014/main" id="{C6AFD63D-AB28-4A92-A198-A3D1D05591C0}"/>
                      </a:ext>
                    </a:extLst>
                  </p:cNvPr>
                  <p:cNvCxnSpPr/>
                  <p:nvPr/>
                </p:nvCxnSpPr>
                <p:spPr>
                  <a:xfrm>
                    <a:off x="5527108" y="2067694"/>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41" name="直接连接符 40">
                    <a:extLst>
                      <a:ext uri="{FF2B5EF4-FFF2-40B4-BE49-F238E27FC236}">
                        <a16:creationId xmlns:a16="http://schemas.microsoft.com/office/drawing/2014/main" id="{F7238796-2E10-4850-969F-AFF2F289F6AB}"/>
                      </a:ext>
                    </a:extLst>
                  </p:cNvPr>
                  <p:cNvCxnSpPr/>
                  <p:nvPr/>
                </p:nvCxnSpPr>
                <p:spPr>
                  <a:xfrm>
                    <a:off x="5527108" y="2283718"/>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42" name="直接连接符 41">
                    <a:extLst>
                      <a:ext uri="{FF2B5EF4-FFF2-40B4-BE49-F238E27FC236}">
                        <a16:creationId xmlns:a16="http://schemas.microsoft.com/office/drawing/2014/main" id="{DF869434-D9A0-44AE-BE87-F7A9C45571E4}"/>
                      </a:ext>
                    </a:extLst>
                  </p:cNvPr>
                  <p:cNvCxnSpPr/>
                  <p:nvPr/>
                </p:nvCxnSpPr>
                <p:spPr>
                  <a:xfrm>
                    <a:off x="5527108" y="2499742"/>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43" name="直接连接符 42">
                    <a:extLst>
                      <a:ext uri="{FF2B5EF4-FFF2-40B4-BE49-F238E27FC236}">
                        <a16:creationId xmlns:a16="http://schemas.microsoft.com/office/drawing/2014/main" id="{08167C9A-C491-4DA8-9B91-6B50CDE426AE}"/>
                      </a:ext>
                    </a:extLst>
                  </p:cNvPr>
                  <p:cNvCxnSpPr/>
                  <p:nvPr/>
                </p:nvCxnSpPr>
                <p:spPr>
                  <a:xfrm>
                    <a:off x="5527108" y="2715766"/>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44" name="直接连接符 43">
                    <a:extLst>
                      <a:ext uri="{FF2B5EF4-FFF2-40B4-BE49-F238E27FC236}">
                        <a16:creationId xmlns:a16="http://schemas.microsoft.com/office/drawing/2014/main" id="{5E7FA2BF-EC9D-43E6-8CB8-F734A39E2367}"/>
                      </a:ext>
                    </a:extLst>
                  </p:cNvPr>
                  <p:cNvCxnSpPr/>
                  <p:nvPr/>
                </p:nvCxnSpPr>
                <p:spPr>
                  <a:xfrm>
                    <a:off x="5525896" y="2931790"/>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45" name="直接连接符 44">
                    <a:extLst>
                      <a:ext uri="{FF2B5EF4-FFF2-40B4-BE49-F238E27FC236}">
                        <a16:creationId xmlns:a16="http://schemas.microsoft.com/office/drawing/2014/main" id="{34568066-B6EE-41EA-9500-846C4258FD47}"/>
                      </a:ext>
                    </a:extLst>
                  </p:cNvPr>
                  <p:cNvCxnSpPr/>
                  <p:nvPr/>
                </p:nvCxnSpPr>
                <p:spPr>
                  <a:xfrm>
                    <a:off x="5525896" y="3147814"/>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46" name="直接连接符 45">
                    <a:extLst>
                      <a:ext uri="{FF2B5EF4-FFF2-40B4-BE49-F238E27FC236}">
                        <a16:creationId xmlns:a16="http://schemas.microsoft.com/office/drawing/2014/main" id="{5006DE87-E754-440E-9057-612A79A0153B}"/>
                      </a:ext>
                    </a:extLst>
                  </p:cNvPr>
                  <p:cNvCxnSpPr/>
                  <p:nvPr/>
                </p:nvCxnSpPr>
                <p:spPr>
                  <a:xfrm>
                    <a:off x="5525896" y="3363838"/>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47" name="直接连接符 46">
                    <a:extLst>
                      <a:ext uri="{FF2B5EF4-FFF2-40B4-BE49-F238E27FC236}">
                        <a16:creationId xmlns:a16="http://schemas.microsoft.com/office/drawing/2014/main" id="{A6883ED8-6EC1-43E8-A554-B8C205F910BA}"/>
                      </a:ext>
                    </a:extLst>
                  </p:cNvPr>
                  <p:cNvCxnSpPr/>
                  <p:nvPr/>
                </p:nvCxnSpPr>
                <p:spPr>
                  <a:xfrm>
                    <a:off x="5525896" y="3579862"/>
                    <a:ext cx="864096" cy="0"/>
                  </a:xfrm>
                  <a:prstGeom prst="line">
                    <a:avLst/>
                  </a:prstGeom>
                  <a:grpFill/>
                </p:spPr>
                <p:style>
                  <a:lnRef idx="1">
                    <a:schemeClr val="dk1"/>
                  </a:lnRef>
                  <a:fillRef idx="0">
                    <a:schemeClr val="dk1"/>
                  </a:fillRef>
                  <a:effectRef idx="0">
                    <a:schemeClr val="dk1"/>
                  </a:effectRef>
                  <a:fontRef idx="minor">
                    <a:schemeClr val="tx1"/>
                  </a:fontRef>
                </p:style>
              </p:cxnSp>
            </p:grpSp>
            <p:sp>
              <p:nvSpPr>
                <p:cNvPr id="36" name="文本框 35">
                  <a:extLst>
                    <a:ext uri="{FF2B5EF4-FFF2-40B4-BE49-F238E27FC236}">
                      <a16:creationId xmlns:a16="http://schemas.microsoft.com/office/drawing/2014/main" id="{6FD692B5-3BDF-4929-AF1F-6AAA815E006C}"/>
                    </a:ext>
                  </a:extLst>
                </p:cNvPr>
                <p:cNvSpPr txBox="1"/>
                <p:nvPr/>
              </p:nvSpPr>
              <p:spPr>
                <a:xfrm rot="20357549">
                  <a:off x="280844" y="1794008"/>
                  <a:ext cx="723275" cy="253916"/>
                </a:xfrm>
                <a:prstGeom prst="rect">
                  <a:avLst/>
                </a:prstGeom>
                <a:noFill/>
              </p:spPr>
              <p:txBody>
                <a:bodyPr wrap="none" rtlCol="0">
                  <a:spAutoFit/>
                </a:bodyPr>
                <a:lstStyle/>
                <a:p>
                  <a:r>
                    <a:rPr lang="zh-CN" altLang="en-US" sz="1050"/>
                    <a:t>心理科学</a:t>
                  </a:r>
                </a:p>
              </p:txBody>
            </p:sp>
          </p:grpSp>
        </p:grpSp>
        <p:sp>
          <p:nvSpPr>
            <p:cNvPr id="22" name="文本框 21">
              <a:extLst>
                <a:ext uri="{FF2B5EF4-FFF2-40B4-BE49-F238E27FC236}">
                  <a16:creationId xmlns:a16="http://schemas.microsoft.com/office/drawing/2014/main" id="{05060B7E-CAE6-42B8-8DC4-ABEF86C6889A}"/>
                </a:ext>
              </a:extLst>
            </p:cNvPr>
            <p:cNvSpPr txBox="1"/>
            <p:nvPr/>
          </p:nvSpPr>
          <p:spPr>
            <a:xfrm>
              <a:off x="826239" y="3186831"/>
              <a:ext cx="772969" cy="307777"/>
            </a:xfrm>
            <a:prstGeom prst="rect">
              <a:avLst/>
            </a:prstGeom>
            <a:noFill/>
          </p:spPr>
          <p:txBody>
            <a:bodyPr wrap="none" rtlCol="0">
              <a:spAutoFit/>
            </a:bodyPr>
            <a:lstStyle/>
            <a:p>
              <a:r>
                <a:rPr lang="en-US" altLang="zh-CN" sz="1400" b="1" i="1">
                  <a:latin typeface="Times New Roman" panose="02020603050405020304" pitchFamily="18" charset="0"/>
                </a:rPr>
                <a:t>Journal</a:t>
              </a:r>
              <a:endParaRPr lang="zh-CN" altLang="en-US" sz="1400" b="1" i="1">
                <a:latin typeface="Times New Roman" panose="02020603050405020304" pitchFamily="18" charset="0"/>
              </a:endParaRPr>
            </a:p>
          </p:txBody>
        </p:sp>
      </p:grpSp>
      <p:cxnSp>
        <p:nvCxnSpPr>
          <p:cNvPr id="8" name="直接箭头连接符 7">
            <a:extLst>
              <a:ext uri="{FF2B5EF4-FFF2-40B4-BE49-F238E27FC236}">
                <a16:creationId xmlns:a16="http://schemas.microsoft.com/office/drawing/2014/main" id="{AD4C1D41-22FC-42DD-B568-8F73C4971CEC}"/>
              </a:ext>
            </a:extLst>
          </p:cNvPr>
          <p:cNvCxnSpPr>
            <a:cxnSpLocks/>
            <a:stCxn id="60" idx="1"/>
          </p:cNvCxnSpPr>
          <p:nvPr/>
        </p:nvCxnSpPr>
        <p:spPr>
          <a:xfrm flipH="1">
            <a:off x="3006017" y="1587638"/>
            <a:ext cx="2395559" cy="812688"/>
          </a:xfrm>
          <a:prstGeom prst="straightConnector1">
            <a:avLst/>
          </a:prstGeom>
          <a:ln w="19050">
            <a:solidFill>
              <a:schemeClr val="tx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155" name="直接箭头连接符 154">
            <a:extLst>
              <a:ext uri="{FF2B5EF4-FFF2-40B4-BE49-F238E27FC236}">
                <a16:creationId xmlns:a16="http://schemas.microsoft.com/office/drawing/2014/main" id="{A0FAE570-429B-486C-B876-7602F545AF61}"/>
              </a:ext>
            </a:extLst>
          </p:cNvPr>
          <p:cNvCxnSpPr>
            <a:cxnSpLocks/>
            <a:stCxn id="228" idx="1"/>
          </p:cNvCxnSpPr>
          <p:nvPr/>
        </p:nvCxnSpPr>
        <p:spPr>
          <a:xfrm flipH="1" flipV="1">
            <a:off x="3035488" y="2609007"/>
            <a:ext cx="2409522" cy="1061056"/>
          </a:xfrm>
          <a:prstGeom prst="straightConnector1">
            <a:avLst/>
          </a:prstGeom>
          <a:ln w="19050">
            <a:solidFill>
              <a:schemeClr val="tx1">
                <a:lumMod val="50000"/>
              </a:schemeClr>
            </a:solidFill>
            <a:tailEnd type="triangle"/>
          </a:ln>
        </p:spPr>
        <p:style>
          <a:lnRef idx="1">
            <a:schemeClr val="dk1"/>
          </a:lnRef>
          <a:fillRef idx="0">
            <a:schemeClr val="dk1"/>
          </a:fillRef>
          <a:effectRef idx="0">
            <a:schemeClr val="dk1"/>
          </a:effectRef>
          <a:fontRef idx="minor">
            <a:schemeClr val="tx1"/>
          </a:fontRef>
        </p:style>
      </p:cxnSp>
      <p:sp>
        <p:nvSpPr>
          <p:cNvPr id="197" name="文本框 196">
            <a:extLst>
              <a:ext uri="{FF2B5EF4-FFF2-40B4-BE49-F238E27FC236}">
                <a16:creationId xmlns:a16="http://schemas.microsoft.com/office/drawing/2014/main" id="{F2B4AB5B-54A9-4ED8-A647-5EE0ADD3BF7D}"/>
              </a:ext>
            </a:extLst>
          </p:cNvPr>
          <p:cNvSpPr txBox="1"/>
          <p:nvPr/>
        </p:nvSpPr>
        <p:spPr>
          <a:xfrm>
            <a:off x="1539054" y="3292719"/>
            <a:ext cx="1079142" cy="307777"/>
          </a:xfrm>
          <a:prstGeom prst="rect">
            <a:avLst/>
          </a:prstGeom>
          <a:noFill/>
        </p:spPr>
        <p:txBody>
          <a:bodyPr wrap="none" rtlCol="0">
            <a:spAutoFit/>
          </a:bodyPr>
          <a:lstStyle/>
          <a:p>
            <a:r>
              <a:rPr lang="en-US" altLang="zh-CN" sz="1400" b="1" i="1" dirty="0">
                <a:latin typeface="Times New Roman" panose="02020603050405020304" pitchFamily="18" charset="0"/>
              </a:rPr>
              <a:t>Data source</a:t>
            </a:r>
            <a:endParaRPr lang="zh-CN" altLang="en-US" sz="1400" b="1" i="1" dirty="0">
              <a:latin typeface="Times New Roman" panose="02020603050405020304" pitchFamily="18" charset="0"/>
            </a:endParaRPr>
          </a:p>
        </p:txBody>
      </p:sp>
      <p:graphicFrame>
        <p:nvGraphicFramePr>
          <p:cNvPr id="225" name="表格 224">
            <a:extLst>
              <a:ext uri="{FF2B5EF4-FFF2-40B4-BE49-F238E27FC236}">
                <a16:creationId xmlns:a16="http://schemas.microsoft.com/office/drawing/2014/main" id="{3FF2975A-8E30-49EB-AC2D-D475177F2495}"/>
              </a:ext>
            </a:extLst>
          </p:cNvPr>
          <p:cNvGraphicFramePr>
            <a:graphicFrameLocks noGrp="1"/>
          </p:cNvGraphicFramePr>
          <p:nvPr>
            <p:extLst>
              <p:ext uri="{D42A27DB-BD31-4B8C-83A1-F6EECF244321}">
                <p14:modId xmlns:p14="http://schemas.microsoft.com/office/powerpoint/2010/main" val="1432175618"/>
              </p:ext>
            </p:extLst>
          </p:nvPr>
        </p:nvGraphicFramePr>
        <p:xfrm>
          <a:off x="1539054" y="1790240"/>
          <a:ext cx="1227512" cy="847782"/>
        </p:xfrm>
        <a:graphic>
          <a:graphicData uri="http://schemas.openxmlformats.org/drawingml/2006/table">
            <a:tbl>
              <a:tblPr firstRow="1" bandRow="1">
                <a:tableStyleId>{5C22544A-7EE6-4342-B048-85BDC9FD1C3A}</a:tableStyleId>
              </a:tblPr>
              <a:tblGrid>
                <a:gridCol w="306878">
                  <a:extLst>
                    <a:ext uri="{9D8B030D-6E8A-4147-A177-3AD203B41FA5}">
                      <a16:colId xmlns:a16="http://schemas.microsoft.com/office/drawing/2014/main" val="2646045891"/>
                    </a:ext>
                  </a:extLst>
                </a:gridCol>
                <a:gridCol w="306878">
                  <a:extLst>
                    <a:ext uri="{9D8B030D-6E8A-4147-A177-3AD203B41FA5}">
                      <a16:colId xmlns:a16="http://schemas.microsoft.com/office/drawing/2014/main" val="145259867"/>
                    </a:ext>
                  </a:extLst>
                </a:gridCol>
                <a:gridCol w="306878">
                  <a:extLst>
                    <a:ext uri="{9D8B030D-6E8A-4147-A177-3AD203B41FA5}">
                      <a16:colId xmlns:a16="http://schemas.microsoft.com/office/drawing/2014/main" val="1127070795"/>
                    </a:ext>
                  </a:extLst>
                </a:gridCol>
                <a:gridCol w="306878">
                  <a:extLst>
                    <a:ext uri="{9D8B030D-6E8A-4147-A177-3AD203B41FA5}">
                      <a16:colId xmlns:a16="http://schemas.microsoft.com/office/drawing/2014/main" val="4091917305"/>
                    </a:ext>
                  </a:extLst>
                </a:gridCol>
              </a:tblGrid>
              <a:tr h="280786">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77610009"/>
                  </a:ext>
                </a:extLst>
              </a:tr>
              <a:tr h="280786">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17894633"/>
                  </a:ext>
                </a:extLst>
              </a:tr>
              <a:tr h="280786">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64347215"/>
                  </a:ext>
                </a:extLst>
              </a:tr>
            </a:tbl>
          </a:graphicData>
        </a:graphic>
      </p:graphicFrame>
      <p:graphicFrame>
        <p:nvGraphicFramePr>
          <p:cNvPr id="226" name="表格 225">
            <a:extLst>
              <a:ext uri="{FF2B5EF4-FFF2-40B4-BE49-F238E27FC236}">
                <a16:creationId xmlns:a16="http://schemas.microsoft.com/office/drawing/2014/main" id="{E7E1EB4A-D3FA-4952-882D-405690D294C4}"/>
              </a:ext>
            </a:extLst>
          </p:cNvPr>
          <p:cNvGraphicFramePr>
            <a:graphicFrameLocks noGrp="1"/>
          </p:cNvGraphicFramePr>
          <p:nvPr>
            <p:extLst>
              <p:ext uri="{D42A27DB-BD31-4B8C-83A1-F6EECF244321}">
                <p14:modId xmlns:p14="http://schemas.microsoft.com/office/powerpoint/2010/main" val="4207025283"/>
              </p:ext>
            </p:extLst>
          </p:nvPr>
        </p:nvGraphicFramePr>
        <p:xfrm>
          <a:off x="1230641" y="2300032"/>
          <a:ext cx="1227512" cy="847782"/>
        </p:xfrm>
        <a:graphic>
          <a:graphicData uri="http://schemas.openxmlformats.org/drawingml/2006/table">
            <a:tbl>
              <a:tblPr firstRow="1" bandRow="1">
                <a:tableStyleId>{5C22544A-7EE6-4342-B048-85BDC9FD1C3A}</a:tableStyleId>
              </a:tblPr>
              <a:tblGrid>
                <a:gridCol w="306878">
                  <a:extLst>
                    <a:ext uri="{9D8B030D-6E8A-4147-A177-3AD203B41FA5}">
                      <a16:colId xmlns:a16="http://schemas.microsoft.com/office/drawing/2014/main" val="2646045891"/>
                    </a:ext>
                  </a:extLst>
                </a:gridCol>
                <a:gridCol w="306878">
                  <a:extLst>
                    <a:ext uri="{9D8B030D-6E8A-4147-A177-3AD203B41FA5}">
                      <a16:colId xmlns:a16="http://schemas.microsoft.com/office/drawing/2014/main" val="145259867"/>
                    </a:ext>
                  </a:extLst>
                </a:gridCol>
                <a:gridCol w="306878">
                  <a:extLst>
                    <a:ext uri="{9D8B030D-6E8A-4147-A177-3AD203B41FA5}">
                      <a16:colId xmlns:a16="http://schemas.microsoft.com/office/drawing/2014/main" val="1127070795"/>
                    </a:ext>
                  </a:extLst>
                </a:gridCol>
                <a:gridCol w="306878">
                  <a:extLst>
                    <a:ext uri="{9D8B030D-6E8A-4147-A177-3AD203B41FA5}">
                      <a16:colId xmlns:a16="http://schemas.microsoft.com/office/drawing/2014/main" val="4091917305"/>
                    </a:ext>
                  </a:extLst>
                </a:gridCol>
              </a:tblGrid>
              <a:tr h="280786">
                <a:tc>
                  <a:txBody>
                    <a:bodyPr/>
                    <a:lstStyle/>
                    <a:p>
                      <a:r>
                        <a:rPr lang="en-US" altLang="zh-CN" sz="1400"/>
                        <a:t>...</a:t>
                      </a:r>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77610009"/>
                  </a:ext>
                </a:extLst>
              </a:tr>
              <a:tr h="280786">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17894633"/>
                  </a:ext>
                </a:extLst>
              </a:tr>
              <a:tr h="280786">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dirty="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64347215"/>
                  </a:ext>
                </a:extLst>
              </a:tr>
            </a:tbl>
          </a:graphicData>
        </a:graphic>
      </p:graphicFrame>
      <p:pic>
        <p:nvPicPr>
          <p:cNvPr id="228" name="图片 227">
            <a:extLst>
              <a:ext uri="{FF2B5EF4-FFF2-40B4-BE49-F238E27FC236}">
                <a16:creationId xmlns:a16="http://schemas.microsoft.com/office/drawing/2014/main" id="{5C5B4C63-AD0B-4E3F-B0CA-B6BA4BA88896}"/>
              </a:ext>
            </a:extLst>
          </p:cNvPr>
          <p:cNvPicPr>
            <a:picLocks noChangeAspect="1"/>
          </p:cNvPicPr>
          <p:nvPr/>
        </p:nvPicPr>
        <p:blipFill rotWithShape="1">
          <a:blip r:embed="rId2" cstate="print">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r="8651"/>
          <a:stretch/>
        </p:blipFill>
        <p:spPr>
          <a:xfrm>
            <a:off x="5445010" y="2879377"/>
            <a:ext cx="2710541" cy="1581372"/>
          </a:xfrm>
          <a:prstGeom prst="rect">
            <a:avLst/>
          </a:prstGeom>
        </p:spPr>
      </p:pic>
      <p:sp>
        <p:nvSpPr>
          <p:cNvPr id="229" name="文本框 228">
            <a:extLst>
              <a:ext uri="{FF2B5EF4-FFF2-40B4-BE49-F238E27FC236}">
                <a16:creationId xmlns:a16="http://schemas.microsoft.com/office/drawing/2014/main" id="{2134D710-6D5C-46D9-B83B-E6ACFA0F728A}"/>
              </a:ext>
            </a:extLst>
          </p:cNvPr>
          <p:cNvSpPr txBox="1"/>
          <p:nvPr/>
        </p:nvSpPr>
        <p:spPr>
          <a:xfrm>
            <a:off x="5358236" y="4331871"/>
            <a:ext cx="2924198" cy="307777"/>
          </a:xfrm>
          <a:prstGeom prst="rect">
            <a:avLst/>
          </a:prstGeom>
          <a:noFill/>
        </p:spPr>
        <p:txBody>
          <a:bodyPr wrap="none" rtlCol="0">
            <a:spAutoFit/>
          </a:bodyPr>
          <a:lstStyle/>
          <a:p>
            <a:r>
              <a:rPr lang="en-US" altLang="zh-CN" sz="1400" b="1" i="1" dirty="0">
                <a:latin typeface="Times New Roman" panose="02020603050405020304" pitchFamily="18" charset="0"/>
              </a:rPr>
              <a:t> International collaborations projects</a:t>
            </a:r>
            <a:endParaRPr lang="zh-CN" altLang="en-US" sz="1400" b="1" i="1" dirty="0">
              <a:latin typeface="Times New Roman" panose="02020603050405020304" pitchFamily="18" charset="0"/>
            </a:endParaRPr>
          </a:p>
        </p:txBody>
      </p:sp>
      <p:grpSp>
        <p:nvGrpSpPr>
          <p:cNvPr id="2" name="组合 1">
            <a:extLst>
              <a:ext uri="{FF2B5EF4-FFF2-40B4-BE49-F238E27FC236}">
                <a16:creationId xmlns:a16="http://schemas.microsoft.com/office/drawing/2014/main" id="{7BFD5CEF-E864-1A5B-D5AC-C91F15BFC8A8}"/>
              </a:ext>
            </a:extLst>
          </p:cNvPr>
          <p:cNvGrpSpPr/>
          <p:nvPr/>
        </p:nvGrpSpPr>
        <p:grpSpPr>
          <a:xfrm>
            <a:off x="-3056" y="0"/>
            <a:ext cx="9147056" cy="5587387"/>
            <a:chOff x="-3056" y="-28998"/>
            <a:chExt cx="9147056" cy="5587387"/>
          </a:xfrm>
        </p:grpSpPr>
        <p:pic>
          <p:nvPicPr>
            <p:cNvPr id="9" name="图片 8">
              <a:extLst>
                <a:ext uri="{FF2B5EF4-FFF2-40B4-BE49-F238E27FC236}">
                  <a16:creationId xmlns:a16="http://schemas.microsoft.com/office/drawing/2014/main" id="{F5D150F8-9AD5-9F05-31A3-91708B0A6730}"/>
                </a:ext>
              </a:extLst>
            </p:cNvPr>
            <p:cNvPicPr>
              <a:picLocks noChangeAspect="1"/>
            </p:cNvPicPr>
            <p:nvPr/>
          </p:nvPicPr>
          <p:blipFill rotWithShape="1">
            <a:blip r:embed="rId4">
              <a:extLst>
                <a:ext uri="{28A0092B-C50C-407E-A947-70E740481C1C}">
                  <a14:useLocalDpi xmlns:a14="http://schemas.microsoft.com/office/drawing/2010/main" val="0"/>
                </a:ext>
              </a:extLst>
            </a:blip>
            <a:srcRect b="84941"/>
            <a:stretch/>
          </p:blipFill>
          <p:spPr>
            <a:xfrm>
              <a:off x="-3056" y="-28998"/>
              <a:ext cx="9144000" cy="653540"/>
            </a:xfrm>
            <a:prstGeom prst="rect">
              <a:avLst/>
            </a:prstGeom>
          </p:spPr>
        </p:pic>
        <p:pic>
          <p:nvPicPr>
            <p:cNvPr id="10" name="图片 9">
              <a:extLst>
                <a:ext uri="{FF2B5EF4-FFF2-40B4-BE49-F238E27FC236}">
                  <a16:creationId xmlns:a16="http://schemas.microsoft.com/office/drawing/2014/main" id="{3181E2E0-174C-9DE6-BFCD-5248B10A9878}"/>
                </a:ext>
              </a:extLst>
            </p:cNvPr>
            <p:cNvPicPr>
              <a:picLocks noChangeAspect="1"/>
            </p:cNvPicPr>
            <p:nvPr/>
          </p:nvPicPr>
          <p:blipFill rotWithShape="1">
            <a:blip r:embed="rId4">
              <a:extLst>
                <a:ext uri="{28A0092B-C50C-407E-A947-70E740481C1C}">
                  <a14:useLocalDpi xmlns:a14="http://schemas.microsoft.com/office/drawing/2010/main" val="0"/>
                </a:ext>
              </a:extLst>
            </a:blip>
            <a:srcRect t="79866"/>
            <a:stretch/>
          </p:blipFill>
          <p:spPr>
            <a:xfrm>
              <a:off x="0" y="4684591"/>
              <a:ext cx="9144000" cy="873798"/>
            </a:xfrm>
            <a:prstGeom prst="rect">
              <a:avLst/>
            </a:prstGeom>
          </p:spPr>
        </p:pic>
      </p:grpSp>
      <p:sp>
        <p:nvSpPr>
          <p:cNvPr id="3" name="文本框 2">
            <a:extLst>
              <a:ext uri="{FF2B5EF4-FFF2-40B4-BE49-F238E27FC236}">
                <a16:creationId xmlns:a16="http://schemas.microsoft.com/office/drawing/2014/main" id="{04EC6AEE-B68A-CF14-16A5-7CFAE79B1198}"/>
              </a:ext>
            </a:extLst>
          </p:cNvPr>
          <p:cNvSpPr txBox="1"/>
          <p:nvPr/>
        </p:nvSpPr>
        <p:spPr>
          <a:xfrm>
            <a:off x="7366635" y="134703"/>
            <a:ext cx="1662443" cy="400110"/>
          </a:xfrm>
          <a:prstGeom prst="rect">
            <a:avLst/>
          </a:prstGeom>
          <a:noFill/>
        </p:spPr>
        <p:txBody>
          <a:bodyPr wrap="none" rtlCol="0">
            <a:spAutoFit/>
          </a:bodyPr>
          <a:lstStyle/>
          <a:p>
            <a:r>
              <a:rPr lang="en-US" altLang="zh-CN" sz="2000" b="1" dirty="0">
                <a:solidFill>
                  <a:schemeClr val="bg1"/>
                </a:solidFill>
              </a:rPr>
              <a:t>Data resource</a:t>
            </a:r>
            <a:endParaRPr lang="zh-CN" altLang="en-US" sz="2000" b="1" dirty="0">
              <a:solidFill>
                <a:schemeClr val="bg1"/>
              </a:solidFill>
            </a:endParaRPr>
          </a:p>
        </p:txBody>
      </p:sp>
      <p:pic>
        <p:nvPicPr>
          <p:cNvPr id="4" name="图片 3">
            <a:extLst>
              <a:ext uri="{FF2B5EF4-FFF2-40B4-BE49-F238E27FC236}">
                <a16:creationId xmlns:a16="http://schemas.microsoft.com/office/drawing/2014/main" id="{A43132B6-6E21-A2D3-BCA7-FA1AE995141C}"/>
              </a:ext>
            </a:extLst>
          </p:cNvPr>
          <p:cNvPicPr>
            <a:picLocks noChangeAspect="1"/>
          </p:cNvPicPr>
          <p:nvPr/>
        </p:nvPicPr>
        <p:blipFill rotWithShape="1">
          <a:blip r:embed="rId4">
            <a:extLst>
              <a:ext uri="{28A0092B-C50C-407E-A947-70E740481C1C}">
                <a14:useLocalDpi xmlns:a14="http://schemas.microsoft.com/office/drawing/2010/main" val="0"/>
              </a:ext>
            </a:extLst>
          </a:blip>
          <a:srcRect l="77174" b="79866"/>
          <a:stretch/>
        </p:blipFill>
        <p:spPr>
          <a:xfrm>
            <a:off x="-1" y="0"/>
            <a:ext cx="3347865" cy="653540"/>
          </a:xfrm>
          <a:prstGeom prst="rect">
            <a:avLst/>
          </a:prstGeom>
          <a:ln>
            <a:noFill/>
          </a:ln>
        </p:spPr>
      </p:pic>
    </p:spTree>
    <p:extLst>
      <p:ext uri="{BB962C8B-B14F-4D97-AF65-F5344CB8AC3E}">
        <p14:creationId xmlns:p14="http://schemas.microsoft.com/office/powerpoint/2010/main" val="61388318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4825365" y="5765165"/>
            <a:ext cx="2541270" cy="368300"/>
          </a:xfrm>
          <a:prstGeom prst="rect">
            <a:avLst/>
          </a:prstGeom>
          <a:noFill/>
        </p:spPr>
        <p:txBody>
          <a:bodyPr wrap="square" rtlCol="0">
            <a:spAutoFit/>
          </a:bodyPr>
          <a:lstStyle/>
          <a:p>
            <a:r>
              <a:rPr lang="zh-CN" altLang="en-US">
                <a:solidFill>
                  <a:schemeClr val="bg2">
                    <a:lumMod val="90000"/>
                  </a:schemeClr>
                </a:solidFill>
                <a:latin typeface="宋体" panose="02010600030101010101" pitchFamily="2" charset="-122"/>
                <a:ea typeface="宋体" panose="02010600030101010101" pitchFamily="2" charset="-122"/>
              </a:rPr>
              <a:t>华中师范大学研究生会</a:t>
            </a:r>
          </a:p>
        </p:txBody>
      </p:sp>
      <p:grpSp>
        <p:nvGrpSpPr>
          <p:cNvPr id="2" name="组合 1">
            <a:extLst>
              <a:ext uri="{FF2B5EF4-FFF2-40B4-BE49-F238E27FC236}">
                <a16:creationId xmlns:a16="http://schemas.microsoft.com/office/drawing/2014/main" id="{7BFD5CEF-E864-1A5B-D5AC-C91F15BFC8A8}"/>
              </a:ext>
            </a:extLst>
          </p:cNvPr>
          <p:cNvGrpSpPr/>
          <p:nvPr/>
        </p:nvGrpSpPr>
        <p:grpSpPr>
          <a:xfrm>
            <a:off x="-3056" y="0"/>
            <a:ext cx="9147056" cy="5587387"/>
            <a:chOff x="-3056" y="-28998"/>
            <a:chExt cx="9147056" cy="5587387"/>
          </a:xfrm>
        </p:grpSpPr>
        <p:pic>
          <p:nvPicPr>
            <p:cNvPr id="9" name="图片 8">
              <a:extLst>
                <a:ext uri="{FF2B5EF4-FFF2-40B4-BE49-F238E27FC236}">
                  <a16:creationId xmlns:a16="http://schemas.microsoft.com/office/drawing/2014/main" id="{F5D150F8-9AD5-9F05-31A3-91708B0A6730}"/>
                </a:ext>
              </a:extLst>
            </p:cNvPr>
            <p:cNvPicPr>
              <a:picLocks noChangeAspect="1"/>
            </p:cNvPicPr>
            <p:nvPr/>
          </p:nvPicPr>
          <p:blipFill rotWithShape="1">
            <a:blip r:embed="rId2">
              <a:extLst>
                <a:ext uri="{28A0092B-C50C-407E-A947-70E740481C1C}">
                  <a14:useLocalDpi xmlns:a14="http://schemas.microsoft.com/office/drawing/2010/main" val="0"/>
                </a:ext>
              </a:extLst>
            </a:blip>
            <a:srcRect b="84941"/>
            <a:stretch/>
          </p:blipFill>
          <p:spPr>
            <a:xfrm>
              <a:off x="-3056" y="-28998"/>
              <a:ext cx="9144000" cy="653540"/>
            </a:xfrm>
            <a:prstGeom prst="rect">
              <a:avLst/>
            </a:prstGeom>
          </p:spPr>
        </p:pic>
        <p:pic>
          <p:nvPicPr>
            <p:cNvPr id="10" name="图片 9">
              <a:extLst>
                <a:ext uri="{FF2B5EF4-FFF2-40B4-BE49-F238E27FC236}">
                  <a16:creationId xmlns:a16="http://schemas.microsoft.com/office/drawing/2014/main" id="{3181E2E0-174C-9DE6-BFCD-5248B10A9878}"/>
                </a:ext>
              </a:extLst>
            </p:cNvPr>
            <p:cNvPicPr>
              <a:picLocks noChangeAspect="1"/>
            </p:cNvPicPr>
            <p:nvPr/>
          </p:nvPicPr>
          <p:blipFill rotWithShape="1">
            <a:blip r:embed="rId2">
              <a:extLst>
                <a:ext uri="{28A0092B-C50C-407E-A947-70E740481C1C}">
                  <a14:useLocalDpi xmlns:a14="http://schemas.microsoft.com/office/drawing/2010/main" val="0"/>
                </a:ext>
              </a:extLst>
            </a:blip>
            <a:srcRect t="79866"/>
            <a:stretch/>
          </p:blipFill>
          <p:spPr>
            <a:xfrm>
              <a:off x="0" y="4684591"/>
              <a:ext cx="9144000" cy="873798"/>
            </a:xfrm>
            <a:prstGeom prst="rect">
              <a:avLst/>
            </a:prstGeom>
          </p:spPr>
        </p:pic>
      </p:grpSp>
      <p:grpSp>
        <p:nvGrpSpPr>
          <p:cNvPr id="3" name="组合 2">
            <a:extLst>
              <a:ext uri="{FF2B5EF4-FFF2-40B4-BE49-F238E27FC236}">
                <a16:creationId xmlns:a16="http://schemas.microsoft.com/office/drawing/2014/main" id="{7DC600D6-050A-9482-965F-821C3DA536C3}"/>
              </a:ext>
            </a:extLst>
          </p:cNvPr>
          <p:cNvGrpSpPr/>
          <p:nvPr/>
        </p:nvGrpSpPr>
        <p:grpSpPr>
          <a:xfrm>
            <a:off x="2036146" y="1552758"/>
            <a:ext cx="2154813" cy="1952631"/>
            <a:chOff x="213579" y="1541977"/>
            <a:chExt cx="2154813" cy="1952631"/>
          </a:xfrm>
        </p:grpSpPr>
        <p:grpSp>
          <p:nvGrpSpPr>
            <p:cNvPr id="4" name="组合 3">
              <a:extLst>
                <a:ext uri="{FF2B5EF4-FFF2-40B4-BE49-F238E27FC236}">
                  <a16:creationId xmlns:a16="http://schemas.microsoft.com/office/drawing/2014/main" id="{DAC27868-39E8-44A6-FEC9-228894F59264}"/>
                </a:ext>
              </a:extLst>
            </p:cNvPr>
            <p:cNvGrpSpPr/>
            <p:nvPr/>
          </p:nvGrpSpPr>
          <p:grpSpPr>
            <a:xfrm>
              <a:off x="213579" y="1541977"/>
              <a:ext cx="2154813" cy="1636684"/>
              <a:chOff x="213579" y="1541977"/>
              <a:chExt cx="2154813" cy="1636684"/>
            </a:xfrm>
          </p:grpSpPr>
          <p:grpSp>
            <p:nvGrpSpPr>
              <p:cNvPr id="6" name="组合 5">
                <a:extLst>
                  <a:ext uri="{FF2B5EF4-FFF2-40B4-BE49-F238E27FC236}">
                    <a16:creationId xmlns:a16="http://schemas.microsoft.com/office/drawing/2014/main" id="{583EC1F0-2D69-46DF-248C-366F7C8F8E77}"/>
                  </a:ext>
                </a:extLst>
              </p:cNvPr>
              <p:cNvGrpSpPr/>
              <p:nvPr/>
            </p:nvGrpSpPr>
            <p:grpSpPr>
              <a:xfrm>
                <a:off x="268019" y="1736988"/>
                <a:ext cx="1033010" cy="1175560"/>
                <a:chOff x="268019" y="1736988"/>
                <a:chExt cx="1033010" cy="1175560"/>
              </a:xfrm>
            </p:grpSpPr>
            <p:grpSp>
              <p:nvGrpSpPr>
                <p:cNvPr id="123" name="组合 122">
                  <a:extLst>
                    <a:ext uri="{FF2B5EF4-FFF2-40B4-BE49-F238E27FC236}">
                      <a16:creationId xmlns:a16="http://schemas.microsoft.com/office/drawing/2014/main" id="{28C1C2B7-299F-F1E6-39DE-FD546E8BFE54}"/>
                    </a:ext>
                  </a:extLst>
                </p:cNvPr>
                <p:cNvGrpSpPr/>
                <p:nvPr/>
              </p:nvGrpSpPr>
              <p:grpSpPr>
                <a:xfrm rot="20252617">
                  <a:off x="427530" y="1736988"/>
                  <a:ext cx="873499" cy="1175560"/>
                  <a:chOff x="5370965" y="1680603"/>
                  <a:chExt cx="1793323" cy="2133285"/>
                </a:xfrm>
                <a:solidFill>
                  <a:schemeClr val="bg1"/>
                </a:solidFill>
              </p:grpSpPr>
              <p:sp>
                <p:nvSpPr>
                  <p:cNvPr id="125" name="矩形 124">
                    <a:extLst>
                      <a:ext uri="{FF2B5EF4-FFF2-40B4-BE49-F238E27FC236}">
                        <a16:creationId xmlns:a16="http://schemas.microsoft.com/office/drawing/2014/main" id="{B4190C16-D383-6B1C-C151-FC9101CE80D9}"/>
                      </a:ext>
                    </a:extLst>
                  </p:cNvPr>
                  <p:cNvSpPr/>
                  <p:nvPr/>
                </p:nvSpPr>
                <p:spPr>
                  <a:xfrm>
                    <a:off x="5370965" y="1680603"/>
                    <a:ext cx="1793323" cy="2133285"/>
                  </a:xfrm>
                  <a:prstGeom prst="rect">
                    <a:avLst/>
                  </a:prstGeom>
                  <a:grp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6" name="直接连接符 125">
                    <a:extLst>
                      <a:ext uri="{FF2B5EF4-FFF2-40B4-BE49-F238E27FC236}">
                        <a16:creationId xmlns:a16="http://schemas.microsoft.com/office/drawing/2014/main" id="{C78EBDA6-8172-20D0-6823-7C71F65BF7D2}"/>
                      </a:ext>
                    </a:extLst>
                  </p:cNvPr>
                  <p:cNvCxnSpPr/>
                  <p:nvPr/>
                </p:nvCxnSpPr>
                <p:spPr>
                  <a:xfrm>
                    <a:off x="5527108" y="2067694"/>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127" name="直接连接符 126">
                    <a:extLst>
                      <a:ext uri="{FF2B5EF4-FFF2-40B4-BE49-F238E27FC236}">
                        <a16:creationId xmlns:a16="http://schemas.microsoft.com/office/drawing/2014/main" id="{3C7030B2-F72C-5233-A90D-34923AE5FDDF}"/>
                      </a:ext>
                    </a:extLst>
                  </p:cNvPr>
                  <p:cNvCxnSpPr/>
                  <p:nvPr/>
                </p:nvCxnSpPr>
                <p:spPr>
                  <a:xfrm>
                    <a:off x="5527108" y="2283718"/>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128" name="直接连接符 127">
                    <a:extLst>
                      <a:ext uri="{FF2B5EF4-FFF2-40B4-BE49-F238E27FC236}">
                        <a16:creationId xmlns:a16="http://schemas.microsoft.com/office/drawing/2014/main" id="{BC7DD07A-9E7E-CFD3-23F6-8CB321C5063E}"/>
                      </a:ext>
                    </a:extLst>
                  </p:cNvPr>
                  <p:cNvCxnSpPr/>
                  <p:nvPr/>
                </p:nvCxnSpPr>
                <p:spPr>
                  <a:xfrm>
                    <a:off x="5527108" y="2499742"/>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129" name="直接连接符 128">
                    <a:extLst>
                      <a:ext uri="{FF2B5EF4-FFF2-40B4-BE49-F238E27FC236}">
                        <a16:creationId xmlns:a16="http://schemas.microsoft.com/office/drawing/2014/main" id="{2DD238A3-7782-11BC-4D3E-7101746E0829}"/>
                      </a:ext>
                    </a:extLst>
                  </p:cNvPr>
                  <p:cNvCxnSpPr/>
                  <p:nvPr/>
                </p:nvCxnSpPr>
                <p:spPr>
                  <a:xfrm>
                    <a:off x="5527108" y="2715766"/>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130" name="直接连接符 129">
                    <a:extLst>
                      <a:ext uri="{FF2B5EF4-FFF2-40B4-BE49-F238E27FC236}">
                        <a16:creationId xmlns:a16="http://schemas.microsoft.com/office/drawing/2014/main" id="{837EB823-DADD-B2EB-119B-B49DFCEC702C}"/>
                      </a:ext>
                    </a:extLst>
                  </p:cNvPr>
                  <p:cNvCxnSpPr/>
                  <p:nvPr/>
                </p:nvCxnSpPr>
                <p:spPr>
                  <a:xfrm>
                    <a:off x="5525896" y="2931790"/>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131" name="直接连接符 130">
                    <a:extLst>
                      <a:ext uri="{FF2B5EF4-FFF2-40B4-BE49-F238E27FC236}">
                        <a16:creationId xmlns:a16="http://schemas.microsoft.com/office/drawing/2014/main" id="{9E3443CA-400A-6054-9808-071E4485683A}"/>
                      </a:ext>
                    </a:extLst>
                  </p:cNvPr>
                  <p:cNvCxnSpPr/>
                  <p:nvPr/>
                </p:nvCxnSpPr>
                <p:spPr>
                  <a:xfrm>
                    <a:off x="5525896" y="3147814"/>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132" name="直接连接符 131">
                    <a:extLst>
                      <a:ext uri="{FF2B5EF4-FFF2-40B4-BE49-F238E27FC236}">
                        <a16:creationId xmlns:a16="http://schemas.microsoft.com/office/drawing/2014/main" id="{10C3BAF0-745F-A971-5D82-0582B9CFCCC1}"/>
                      </a:ext>
                    </a:extLst>
                  </p:cNvPr>
                  <p:cNvCxnSpPr/>
                  <p:nvPr/>
                </p:nvCxnSpPr>
                <p:spPr>
                  <a:xfrm>
                    <a:off x="5525896" y="3363838"/>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133" name="直接连接符 132">
                    <a:extLst>
                      <a:ext uri="{FF2B5EF4-FFF2-40B4-BE49-F238E27FC236}">
                        <a16:creationId xmlns:a16="http://schemas.microsoft.com/office/drawing/2014/main" id="{38D8548A-A732-FCE4-C8AC-16BF0DFB9C97}"/>
                      </a:ext>
                    </a:extLst>
                  </p:cNvPr>
                  <p:cNvCxnSpPr/>
                  <p:nvPr/>
                </p:nvCxnSpPr>
                <p:spPr>
                  <a:xfrm>
                    <a:off x="5525896" y="3579862"/>
                    <a:ext cx="864096" cy="0"/>
                  </a:xfrm>
                  <a:prstGeom prst="line">
                    <a:avLst/>
                  </a:prstGeom>
                  <a:grpFill/>
                </p:spPr>
                <p:style>
                  <a:lnRef idx="1">
                    <a:schemeClr val="dk1"/>
                  </a:lnRef>
                  <a:fillRef idx="0">
                    <a:schemeClr val="dk1"/>
                  </a:fillRef>
                  <a:effectRef idx="0">
                    <a:schemeClr val="dk1"/>
                  </a:effectRef>
                  <a:fontRef idx="minor">
                    <a:schemeClr val="tx1"/>
                  </a:fontRef>
                </p:style>
              </p:cxnSp>
            </p:grpSp>
            <p:sp>
              <p:nvSpPr>
                <p:cNvPr id="124" name="文本框 123">
                  <a:extLst>
                    <a:ext uri="{FF2B5EF4-FFF2-40B4-BE49-F238E27FC236}">
                      <a16:creationId xmlns:a16="http://schemas.microsoft.com/office/drawing/2014/main" id="{7446EDB3-8BCE-7FFF-6F08-8CC8C88EC533}"/>
                    </a:ext>
                  </a:extLst>
                </p:cNvPr>
                <p:cNvSpPr txBox="1"/>
                <p:nvPr/>
              </p:nvSpPr>
              <p:spPr>
                <a:xfrm rot="20357549">
                  <a:off x="268019" y="1790161"/>
                  <a:ext cx="748923" cy="261610"/>
                </a:xfrm>
                <a:prstGeom prst="rect">
                  <a:avLst/>
                </a:prstGeom>
                <a:noFill/>
              </p:spPr>
              <p:txBody>
                <a:bodyPr wrap="none" rtlCol="0">
                  <a:spAutoFit/>
                </a:bodyPr>
                <a:lstStyle/>
                <a:p>
                  <a:r>
                    <a:rPr lang="zh-CN" altLang="en-US" sz="1050"/>
                    <a:t>心理学报</a:t>
                  </a:r>
                </a:p>
              </p:txBody>
            </p:sp>
          </p:grpSp>
          <p:grpSp>
            <p:nvGrpSpPr>
              <p:cNvPr id="7" name="组合 6">
                <a:extLst>
                  <a:ext uri="{FF2B5EF4-FFF2-40B4-BE49-F238E27FC236}">
                    <a16:creationId xmlns:a16="http://schemas.microsoft.com/office/drawing/2014/main" id="{312259DA-69C1-B32E-168F-0FE924AFC557}"/>
                  </a:ext>
                </a:extLst>
              </p:cNvPr>
              <p:cNvGrpSpPr/>
              <p:nvPr/>
            </p:nvGrpSpPr>
            <p:grpSpPr>
              <a:xfrm rot="2147229">
                <a:off x="654656" y="1541977"/>
                <a:ext cx="1101623" cy="1175560"/>
                <a:chOff x="199406" y="1736988"/>
                <a:chExt cx="1101623" cy="1175560"/>
              </a:xfrm>
            </p:grpSpPr>
            <p:grpSp>
              <p:nvGrpSpPr>
                <p:cNvPr id="112" name="组合 111">
                  <a:extLst>
                    <a:ext uri="{FF2B5EF4-FFF2-40B4-BE49-F238E27FC236}">
                      <a16:creationId xmlns:a16="http://schemas.microsoft.com/office/drawing/2014/main" id="{2CCBEF2C-C3B9-B987-2A12-A7B31AEB3537}"/>
                    </a:ext>
                  </a:extLst>
                </p:cNvPr>
                <p:cNvGrpSpPr/>
                <p:nvPr/>
              </p:nvGrpSpPr>
              <p:grpSpPr>
                <a:xfrm rot="20252617">
                  <a:off x="427530" y="1736988"/>
                  <a:ext cx="873499" cy="1175560"/>
                  <a:chOff x="5370965" y="1680603"/>
                  <a:chExt cx="1793323" cy="2133285"/>
                </a:xfrm>
                <a:solidFill>
                  <a:schemeClr val="bg1"/>
                </a:solidFill>
              </p:grpSpPr>
              <p:sp>
                <p:nvSpPr>
                  <p:cNvPr id="114" name="矩形 113">
                    <a:extLst>
                      <a:ext uri="{FF2B5EF4-FFF2-40B4-BE49-F238E27FC236}">
                        <a16:creationId xmlns:a16="http://schemas.microsoft.com/office/drawing/2014/main" id="{5DCE0EB0-BF2A-F2E0-2E3F-17F75CED7973}"/>
                      </a:ext>
                    </a:extLst>
                  </p:cNvPr>
                  <p:cNvSpPr/>
                  <p:nvPr/>
                </p:nvSpPr>
                <p:spPr>
                  <a:xfrm>
                    <a:off x="5370965" y="1680603"/>
                    <a:ext cx="1793323" cy="2133285"/>
                  </a:xfrm>
                  <a:prstGeom prst="rect">
                    <a:avLst/>
                  </a:prstGeom>
                  <a:grp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5" name="直接连接符 114">
                    <a:extLst>
                      <a:ext uri="{FF2B5EF4-FFF2-40B4-BE49-F238E27FC236}">
                        <a16:creationId xmlns:a16="http://schemas.microsoft.com/office/drawing/2014/main" id="{F4FCD497-0A83-A9D2-46A4-8E2827A64B09}"/>
                      </a:ext>
                    </a:extLst>
                  </p:cNvPr>
                  <p:cNvCxnSpPr/>
                  <p:nvPr/>
                </p:nvCxnSpPr>
                <p:spPr>
                  <a:xfrm>
                    <a:off x="5527108" y="2067694"/>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116" name="直接连接符 115">
                    <a:extLst>
                      <a:ext uri="{FF2B5EF4-FFF2-40B4-BE49-F238E27FC236}">
                        <a16:creationId xmlns:a16="http://schemas.microsoft.com/office/drawing/2014/main" id="{5A633185-5855-E872-4544-82676AE1BCDC}"/>
                      </a:ext>
                    </a:extLst>
                  </p:cNvPr>
                  <p:cNvCxnSpPr/>
                  <p:nvPr/>
                </p:nvCxnSpPr>
                <p:spPr>
                  <a:xfrm>
                    <a:off x="5527108" y="2283718"/>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117" name="直接连接符 116">
                    <a:extLst>
                      <a:ext uri="{FF2B5EF4-FFF2-40B4-BE49-F238E27FC236}">
                        <a16:creationId xmlns:a16="http://schemas.microsoft.com/office/drawing/2014/main" id="{8FB55CEF-EA72-2F33-8E82-96246F715BBE}"/>
                      </a:ext>
                    </a:extLst>
                  </p:cNvPr>
                  <p:cNvCxnSpPr/>
                  <p:nvPr/>
                </p:nvCxnSpPr>
                <p:spPr>
                  <a:xfrm>
                    <a:off x="5527108" y="2499742"/>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118" name="直接连接符 117">
                    <a:extLst>
                      <a:ext uri="{FF2B5EF4-FFF2-40B4-BE49-F238E27FC236}">
                        <a16:creationId xmlns:a16="http://schemas.microsoft.com/office/drawing/2014/main" id="{42DE7D08-7FE6-8043-D485-B2FFBF547C73}"/>
                      </a:ext>
                    </a:extLst>
                  </p:cNvPr>
                  <p:cNvCxnSpPr/>
                  <p:nvPr/>
                </p:nvCxnSpPr>
                <p:spPr>
                  <a:xfrm>
                    <a:off x="5527108" y="2715766"/>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119" name="直接连接符 118">
                    <a:extLst>
                      <a:ext uri="{FF2B5EF4-FFF2-40B4-BE49-F238E27FC236}">
                        <a16:creationId xmlns:a16="http://schemas.microsoft.com/office/drawing/2014/main" id="{F2FFED75-E4A6-1890-8B0B-E5ECF2BB1448}"/>
                      </a:ext>
                    </a:extLst>
                  </p:cNvPr>
                  <p:cNvCxnSpPr/>
                  <p:nvPr/>
                </p:nvCxnSpPr>
                <p:spPr>
                  <a:xfrm>
                    <a:off x="5525896" y="2931790"/>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120" name="直接连接符 119">
                    <a:extLst>
                      <a:ext uri="{FF2B5EF4-FFF2-40B4-BE49-F238E27FC236}">
                        <a16:creationId xmlns:a16="http://schemas.microsoft.com/office/drawing/2014/main" id="{B432A679-F6FD-EF1F-6F41-87A350AFDF47}"/>
                      </a:ext>
                    </a:extLst>
                  </p:cNvPr>
                  <p:cNvCxnSpPr/>
                  <p:nvPr/>
                </p:nvCxnSpPr>
                <p:spPr>
                  <a:xfrm>
                    <a:off x="5525896" y="3147814"/>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121" name="直接连接符 120">
                    <a:extLst>
                      <a:ext uri="{FF2B5EF4-FFF2-40B4-BE49-F238E27FC236}">
                        <a16:creationId xmlns:a16="http://schemas.microsoft.com/office/drawing/2014/main" id="{37BDF943-50AC-23B4-CB72-2D9E38ACFD8D}"/>
                      </a:ext>
                    </a:extLst>
                  </p:cNvPr>
                  <p:cNvCxnSpPr/>
                  <p:nvPr/>
                </p:nvCxnSpPr>
                <p:spPr>
                  <a:xfrm>
                    <a:off x="5525896" y="3363838"/>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122" name="直接连接符 121">
                    <a:extLst>
                      <a:ext uri="{FF2B5EF4-FFF2-40B4-BE49-F238E27FC236}">
                        <a16:creationId xmlns:a16="http://schemas.microsoft.com/office/drawing/2014/main" id="{794597E4-F8C6-5E46-68AE-227CACFAD7BB}"/>
                      </a:ext>
                    </a:extLst>
                  </p:cNvPr>
                  <p:cNvCxnSpPr/>
                  <p:nvPr/>
                </p:nvCxnSpPr>
                <p:spPr>
                  <a:xfrm>
                    <a:off x="5525896" y="3579862"/>
                    <a:ext cx="864096" cy="0"/>
                  </a:xfrm>
                  <a:prstGeom prst="line">
                    <a:avLst/>
                  </a:prstGeom>
                  <a:grpFill/>
                </p:spPr>
                <p:style>
                  <a:lnRef idx="1">
                    <a:schemeClr val="dk1"/>
                  </a:lnRef>
                  <a:fillRef idx="0">
                    <a:schemeClr val="dk1"/>
                  </a:fillRef>
                  <a:effectRef idx="0">
                    <a:schemeClr val="dk1"/>
                  </a:effectRef>
                  <a:fontRef idx="minor">
                    <a:schemeClr val="tx1"/>
                  </a:fontRef>
                </p:style>
              </p:cxnSp>
            </p:grpSp>
            <p:sp>
              <p:nvSpPr>
                <p:cNvPr id="113" name="文本框 112">
                  <a:extLst>
                    <a:ext uri="{FF2B5EF4-FFF2-40B4-BE49-F238E27FC236}">
                      <a16:creationId xmlns:a16="http://schemas.microsoft.com/office/drawing/2014/main" id="{7B3117EB-1429-9BD5-E541-4EE951595D14}"/>
                    </a:ext>
                  </a:extLst>
                </p:cNvPr>
                <p:cNvSpPr txBox="1"/>
                <p:nvPr/>
              </p:nvSpPr>
              <p:spPr>
                <a:xfrm rot="20357549">
                  <a:off x="199406" y="1773905"/>
                  <a:ext cx="992579" cy="230832"/>
                </a:xfrm>
                <a:prstGeom prst="rect">
                  <a:avLst/>
                </a:prstGeom>
                <a:noFill/>
              </p:spPr>
              <p:txBody>
                <a:bodyPr wrap="none" rtlCol="0">
                  <a:spAutoFit/>
                </a:bodyPr>
                <a:lstStyle/>
                <a:p>
                  <a:r>
                    <a:rPr lang="zh-CN" altLang="en-US" sz="900"/>
                    <a:t>中国临床心理学</a:t>
                  </a:r>
                </a:p>
              </p:txBody>
            </p:sp>
          </p:grpSp>
          <p:grpSp>
            <p:nvGrpSpPr>
              <p:cNvPr id="13" name="组合 12">
                <a:extLst>
                  <a:ext uri="{FF2B5EF4-FFF2-40B4-BE49-F238E27FC236}">
                    <a16:creationId xmlns:a16="http://schemas.microsoft.com/office/drawing/2014/main" id="{448799F8-5628-130C-24D1-4AC869900FE8}"/>
                  </a:ext>
                </a:extLst>
              </p:cNvPr>
              <p:cNvGrpSpPr/>
              <p:nvPr/>
            </p:nvGrpSpPr>
            <p:grpSpPr>
              <a:xfrm>
                <a:off x="213579" y="2003101"/>
                <a:ext cx="1101521" cy="1175560"/>
                <a:chOff x="199508" y="1736988"/>
                <a:chExt cx="1101521" cy="1175560"/>
              </a:xfrm>
            </p:grpSpPr>
            <p:grpSp>
              <p:nvGrpSpPr>
                <p:cNvPr id="101" name="组合 100">
                  <a:extLst>
                    <a:ext uri="{FF2B5EF4-FFF2-40B4-BE49-F238E27FC236}">
                      <a16:creationId xmlns:a16="http://schemas.microsoft.com/office/drawing/2014/main" id="{838346CF-2EDE-6E1C-5707-E245B502B854}"/>
                    </a:ext>
                  </a:extLst>
                </p:cNvPr>
                <p:cNvGrpSpPr/>
                <p:nvPr/>
              </p:nvGrpSpPr>
              <p:grpSpPr>
                <a:xfrm rot="20252617">
                  <a:off x="427530" y="1736988"/>
                  <a:ext cx="873499" cy="1175560"/>
                  <a:chOff x="5370965" y="1680603"/>
                  <a:chExt cx="1793323" cy="2133285"/>
                </a:xfrm>
                <a:solidFill>
                  <a:schemeClr val="bg1"/>
                </a:solidFill>
              </p:grpSpPr>
              <p:sp>
                <p:nvSpPr>
                  <p:cNvPr id="103" name="矩形 102">
                    <a:extLst>
                      <a:ext uri="{FF2B5EF4-FFF2-40B4-BE49-F238E27FC236}">
                        <a16:creationId xmlns:a16="http://schemas.microsoft.com/office/drawing/2014/main" id="{4C56B9AB-1CB6-7451-8457-5BC60F82E227}"/>
                      </a:ext>
                    </a:extLst>
                  </p:cNvPr>
                  <p:cNvSpPr/>
                  <p:nvPr/>
                </p:nvSpPr>
                <p:spPr>
                  <a:xfrm>
                    <a:off x="5370965" y="1680603"/>
                    <a:ext cx="1793323" cy="2133285"/>
                  </a:xfrm>
                  <a:prstGeom prst="rect">
                    <a:avLst/>
                  </a:prstGeom>
                  <a:grp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4" name="直接连接符 103">
                    <a:extLst>
                      <a:ext uri="{FF2B5EF4-FFF2-40B4-BE49-F238E27FC236}">
                        <a16:creationId xmlns:a16="http://schemas.microsoft.com/office/drawing/2014/main" id="{106A2442-C7E9-7928-8F96-DE67F9C13776}"/>
                      </a:ext>
                    </a:extLst>
                  </p:cNvPr>
                  <p:cNvCxnSpPr/>
                  <p:nvPr/>
                </p:nvCxnSpPr>
                <p:spPr>
                  <a:xfrm>
                    <a:off x="5527108" y="2067694"/>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105" name="直接连接符 104">
                    <a:extLst>
                      <a:ext uri="{FF2B5EF4-FFF2-40B4-BE49-F238E27FC236}">
                        <a16:creationId xmlns:a16="http://schemas.microsoft.com/office/drawing/2014/main" id="{901AD29C-4ABE-8B75-E31F-8E5225A85100}"/>
                      </a:ext>
                    </a:extLst>
                  </p:cNvPr>
                  <p:cNvCxnSpPr/>
                  <p:nvPr/>
                </p:nvCxnSpPr>
                <p:spPr>
                  <a:xfrm>
                    <a:off x="5527108" y="2283718"/>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106" name="直接连接符 105">
                    <a:extLst>
                      <a:ext uri="{FF2B5EF4-FFF2-40B4-BE49-F238E27FC236}">
                        <a16:creationId xmlns:a16="http://schemas.microsoft.com/office/drawing/2014/main" id="{2F8A4964-FC2D-E30C-54D5-9C3D27A59904}"/>
                      </a:ext>
                    </a:extLst>
                  </p:cNvPr>
                  <p:cNvCxnSpPr/>
                  <p:nvPr/>
                </p:nvCxnSpPr>
                <p:spPr>
                  <a:xfrm>
                    <a:off x="5527108" y="2499742"/>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107" name="直接连接符 106">
                    <a:extLst>
                      <a:ext uri="{FF2B5EF4-FFF2-40B4-BE49-F238E27FC236}">
                        <a16:creationId xmlns:a16="http://schemas.microsoft.com/office/drawing/2014/main" id="{E9790293-C5C5-777C-4920-D9651016F7A0}"/>
                      </a:ext>
                    </a:extLst>
                  </p:cNvPr>
                  <p:cNvCxnSpPr/>
                  <p:nvPr/>
                </p:nvCxnSpPr>
                <p:spPr>
                  <a:xfrm>
                    <a:off x="5527108" y="2715766"/>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108" name="直接连接符 107">
                    <a:extLst>
                      <a:ext uri="{FF2B5EF4-FFF2-40B4-BE49-F238E27FC236}">
                        <a16:creationId xmlns:a16="http://schemas.microsoft.com/office/drawing/2014/main" id="{DE3F7A09-6D0E-53FE-9068-C2EE94750489}"/>
                      </a:ext>
                    </a:extLst>
                  </p:cNvPr>
                  <p:cNvCxnSpPr/>
                  <p:nvPr/>
                </p:nvCxnSpPr>
                <p:spPr>
                  <a:xfrm>
                    <a:off x="5525896" y="2931790"/>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109" name="直接连接符 108">
                    <a:extLst>
                      <a:ext uri="{FF2B5EF4-FFF2-40B4-BE49-F238E27FC236}">
                        <a16:creationId xmlns:a16="http://schemas.microsoft.com/office/drawing/2014/main" id="{8DD2BEB1-6CA5-56AB-DF3E-252BC255D0AE}"/>
                      </a:ext>
                    </a:extLst>
                  </p:cNvPr>
                  <p:cNvCxnSpPr/>
                  <p:nvPr/>
                </p:nvCxnSpPr>
                <p:spPr>
                  <a:xfrm>
                    <a:off x="5525896" y="3147814"/>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110" name="直接连接符 109">
                    <a:extLst>
                      <a:ext uri="{FF2B5EF4-FFF2-40B4-BE49-F238E27FC236}">
                        <a16:creationId xmlns:a16="http://schemas.microsoft.com/office/drawing/2014/main" id="{9C66422C-BA3D-12CA-B9F4-C2084C9EDD8A}"/>
                      </a:ext>
                    </a:extLst>
                  </p:cNvPr>
                  <p:cNvCxnSpPr/>
                  <p:nvPr/>
                </p:nvCxnSpPr>
                <p:spPr>
                  <a:xfrm>
                    <a:off x="5525896" y="3363838"/>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111" name="直接连接符 110">
                    <a:extLst>
                      <a:ext uri="{FF2B5EF4-FFF2-40B4-BE49-F238E27FC236}">
                        <a16:creationId xmlns:a16="http://schemas.microsoft.com/office/drawing/2014/main" id="{FBF783DA-8BFE-9714-2844-53E6986552A4}"/>
                      </a:ext>
                    </a:extLst>
                  </p:cNvPr>
                  <p:cNvCxnSpPr/>
                  <p:nvPr/>
                </p:nvCxnSpPr>
                <p:spPr>
                  <a:xfrm>
                    <a:off x="5525896" y="3579862"/>
                    <a:ext cx="864096" cy="0"/>
                  </a:xfrm>
                  <a:prstGeom prst="line">
                    <a:avLst/>
                  </a:prstGeom>
                  <a:grpFill/>
                </p:spPr>
                <p:style>
                  <a:lnRef idx="1">
                    <a:schemeClr val="dk1"/>
                  </a:lnRef>
                  <a:fillRef idx="0">
                    <a:schemeClr val="dk1"/>
                  </a:fillRef>
                  <a:effectRef idx="0">
                    <a:schemeClr val="dk1"/>
                  </a:effectRef>
                  <a:fontRef idx="minor">
                    <a:schemeClr val="tx1"/>
                  </a:fontRef>
                </p:style>
              </p:cxnSp>
            </p:grpSp>
            <p:sp>
              <p:nvSpPr>
                <p:cNvPr id="102" name="文本框 101">
                  <a:extLst>
                    <a:ext uri="{FF2B5EF4-FFF2-40B4-BE49-F238E27FC236}">
                      <a16:creationId xmlns:a16="http://schemas.microsoft.com/office/drawing/2014/main" id="{4214136D-F440-8818-FEC6-A57EAF0CCA68}"/>
                    </a:ext>
                  </a:extLst>
                </p:cNvPr>
                <p:cNvSpPr txBox="1"/>
                <p:nvPr/>
              </p:nvSpPr>
              <p:spPr>
                <a:xfrm rot="20357549">
                  <a:off x="199508" y="1782456"/>
                  <a:ext cx="992579" cy="230832"/>
                </a:xfrm>
                <a:prstGeom prst="rect">
                  <a:avLst/>
                </a:prstGeom>
                <a:noFill/>
              </p:spPr>
              <p:txBody>
                <a:bodyPr wrap="none" rtlCol="0">
                  <a:spAutoFit/>
                </a:bodyPr>
                <a:lstStyle/>
                <a:p>
                  <a:r>
                    <a:rPr lang="zh-CN" altLang="en-US" sz="900"/>
                    <a:t>心理发展与教育</a:t>
                  </a:r>
                </a:p>
              </p:txBody>
            </p:sp>
          </p:grpSp>
          <p:grpSp>
            <p:nvGrpSpPr>
              <p:cNvPr id="14" name="组合 13">
                <a:extLst>
                  <a:ext uri="{FF2B5EF4-FFF2-40B4-BE49-F238E27FC236}">
                    <a16:creationId xmlns:a16="http://schemas.microsoft.com/office/drawing/2014/main" id="{6C18E520-F72A-1F36-E147-5CB2BE5B7E75}"/>
                  </a:ext>
                </a:extLst>
              </p:cNvPr>
              <p:cNvGrpSpPr/>
              <p:nvPr/>
            </p:nvGrpSpPr>
            <p:grpSpPr>
              <a:xfrm rot="2827202">
                <a:off x="1222582" y="1775175"/>
                <a:ext cx="1116060" cy="1175560"/>
                <a:chOff x="184969" y="1736988"/>
                <a:chExt cx="1116060" cy="1175560"/>
              </a:xfrm>
            </p:grpSpPr>
            <p:grpSp>
              <p:nvGrpSpPr>
                <p:cNvPr id="38" name="组合 37">
                  <a:extLst>
                    <a:ext uri="{FF2B5EF4-FFF2-40B4-BE49-F238E27FC236}">
                      <a16:creationId xmlns:a16="http://schemas.microsoft.com/office/drawing/2014/main" id="{AEA2BD14-A54B-0103-7C6C-BCD30B45B9B8}"/>
                    </a:ext>
                  </a:extLst>
                </p:cNvPr>
                <p:cNvGrpSpPr/>
                <p:nvPr/>
              </p:nvGrpSpPr>
              <p:grpSpPr>
                <a:xfrm rot="20252617">
                  <a:off x="427530" y="1736988"/>
                  <a:ext cx="873499" cy="1175560"/>
                  <a:chOff x="5370965" y="1680603"/>
                  <a:chExt cx="1793323" cy="2133285"/>
                </a:xfrm>
                <a:solidFill>
                  <a:schemeClr val="bg1"/>
                </a:solidFill>
              </p:grpSpPr>
              <p:sp>
                <p:nvSpPr>
                  <p:cNvPr id="92" name="矩形 91">
                    <a:extLst>
                      <a:ext uri="{FF2B5EF4-FFF2-40B4-BE49-F238E27FC236}">
                        <a16:creationId xmlns:a16="http://schemas.microsoft.com/office/drawing/2014/main" id="{4AA61788-FC89-3628-9AA2-8FFF033D828D}"/>
                      </a:ext>
                    </a:extLst>
                  </p:cNvPr>
                  <p:cNvSpPr/>
                  <p:nvPr/>
                </p:nvSpPr>
                <p:spPr>
                  <a:xfrm>
                    <a:off x="5370965" y="1680603"/>
                    <a:ext cx="1793323" cy="2133285"/>
                  </a:xfrm>
                  <a:prstGeom prst="rect">
                    <a:avLst/>
                  </a:prstGeom>
                  <a:grp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3" name="直接连接符 92">
                    <a:extLst>
                      <a:ext uri="{FF2B5EF4-FFF2-40B4-BE49-F238E27FC236}">
                        <a16:creationId xmlns:a16="http://schemas.microsoft.com/office/drawing/2014/main" id="{5C6E6ADC-1DF4-3DB8-9BF6-EA4F91D01159}"/>
                      </a:ext>
                    </a:extLst>
                  </p:cNvPr>
                  <p:cNvCxnSpPr/>
                  <p:nvPr/>
                </p:nvCxnSpPr>
                <p:spPr>
                  <a:xfrm>
                    <a:off x="5527108" y="2067694"/>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94" name="直接连接符 93">
                    <a:extLst>
                      <a:ext uri="{FF2B5EF4-FFF2-40B4-BE49-F238E27FC236}">
                        <a16:creationId xmlns:a16="http://schemas.microsoft.com/office/drawing/2014/main" id="{C5BBC6D6-410D-360D-161C-C11E197ECF5B}"/>
                      </a:ext>
                    </a:extLst>
                  </p:cNvPr>
                  <p:cNvCxnSpPr/>
                  <p:nvPr/>
                </p:nvCxnSpPr>
                <p:spPr>
                  <a:xfrm>
                    <a:off x="5527108" y="2283718"/>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95" name="直接连接符 94">
                    <a:extLst>
                      <a:ext uri="{FF2B5EF4-FFF2-40B4-BE49-F238E27FC236}">
                        <a16:creationId xmlns:a16="http://schemas.microsoft.com/office/drawing/2014/main" id="{3874EEC1-3032-6B69-DD11-85BCAE976E93}"/>
                      </a:ext>
                    </a:extLst>
                  </p:cNvPr>
                  <p:cNvCxnSpPr/>
                  <p:nvPr/>
                </p:nvCxnSpPr>
                <p:spPr>
                  <a:xfrm>
                    <a:off x="5527108" y="2499742"/>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96" name="直接连接符 95">
                    <a:extLst>
                      <a:ext uri="{FF2B5EF4-FFF2-40B4-BE49-F238E27FC236}">
                        <a16:creationId xmlns:a16="http://schemas.microsoft.com/office/drawing/2014/main" id="{D7BB72A7-9325-D960-FEB0-945B49685AAB}"/>
                      </a:ext>
                    </a:extLst>
                  </p:cNvPr>
                  <p:cNvCxnSpPr/>
                  <p:nvPr/>
                </p:nvCxnSpPr>
                <p:spPr>
                  <a:xfrm>
                    <a:off x="5527108" y="2715766"/>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97" name="直接连接符 96">
                    <a:extLst>
                      <a:ext uri="{FF2B5EF4-FFF2-40B4-BE49-F238E27FC236}">
                        <a16:creationId xmlns:a16="http://schemas.microsoft.com/office/drawing/2014/main" id="{98186261-587B-FCEE-1C3D-505111D94EE8}"/>
                      </a:ext>
                    </a:extLst>
                  </p:cNvPr>
                  <p:cNvCxnSpPr/>
                  <p:nvPr/>
                </p:nvCxnSpPr>
                <p:spPr>
                  <a:xfrm>
                    <a:off x="5525896" y="2931790"/>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98" name="直接连接符 97">
                    <a:extLst>
                      <a:ext uri="{FF2B5EF4-FFF2-40B4-BE49-F238E27FC236}">
                        <a16:creationId xmlns:a16="http://schemas.microsoft.com/office/drawing/2014/main" id="{50582F13-DE98-C8E2-A2CF-AB0B9207E462}"/>
                      </a:ext>
                    </a:extLst>
                  </p:cNvPr>
                  <p:cNvCxnSpPr/>
                  <p:nvPr/>
                </p:nvCxnSpPr>
                <p:spPr>
                  <a:xfrm>
                    <a:off x="5525896" y="3147814"/>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99" name="直接连接符 98">
                    <a:extLst>
                      <a:ext uri="{FF2B5EF4-FFF2-40B4-BE49-F238E27FC236}">
                        <a16:creationId xmlns:a16="http://schemas.microsoft.com/office/drawing/2014/main" id="{FA6A32E5-6969-5ED0-BE3F-D4FAC5B72AFC}"/>
                      </a:ext>
                    </a:extLst>
                  </p:cNvPr>
                  <p:cNvCxnSpPr/>
                  <p:nvPr/>
                </p:nvCxnSpPr>
                <p:spPr>
                  <a:xfrm>
                    <a:off x="5525896" y="3363838"/>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100" name="直接连接符 99">
                    <a:extLst>
                      <a:ext uri="{FF2B5EF4-FFF2-40B4-BE49-F238E27FC236}">
                        <a16:creationId xmlns:a16="http://schemas.microsoft.com/office/drawing/2014/main" id="{8221ECF1-652F-40CF-7651-6A5507FA2A58}"/>
                      </a:ext>
                    </a:extLst>
                  </p:cNvPr>
                  <p:cNvCxnSpPr/>
                  <p:nvPr/>
                </p:nvCxnSpPr>
                <p:spPr>
                  <a:xfrm>
                    <a:off x="5525896" y="3579862"/>
                    <a:ext cx="864096" cy="0"/>
                  </a:xfrm>
                  <a:prstGeom prst="line">
                    <a:avLst/>
                  </a:prstGeom>
                  <a:grpFill/>
                </p:spPr>
                <p:style>
                  <a:lnRef idx="1">
                    <a:schemeClr val="dk1"/>
                  </a:lnRef>
                  <a:fillRef idx="0">
                    <a:schemeClr val="dk1"/>
                  </a:fillRef>
                  <a:effectRef idx="0">
                    <a:schemeClr val="dk1"/>
                  </a:effectRef>
                  <a:fontRef idx="minor">
                    <a:schemeClr val="tx1"/>
                  </a:fontRef>
                </p:style>
              </p:cxnSp>
            </p:grpSp>
            <p:sp>
              <p:nvSpPr>
                <p:cNvPr id="39" name="文本框 38">
                  <a:extLst>
                    <a:ext uri="{FF2B5EF4-FFF2-40B4-BE49-F238E27FC236}">
                      <a16:creationId xmlns:a16="http://schemas.microsoft.com/office/drawing/2014/main" id="{F57116F3-A497-D59A-1197-5B66FA83A0EC}"/>
                    </a:ext>
                  </a:extLst>
                </p:cNvPr>
                <p:cNvSpPr txBox="1"/>
                <p:nvPr/>
              </p:nvSpPr>
              <p:spPr>
                <a:xfrm rot="20357549">
                  <a:off x="184969" y="1763385"/>
                  <a:ext cx="992579" cy="230832"/>
                </a:xfrm>
                <a:prstGeom prst="rect">
                  <a:avLst/>
                </a:prstGeom>
                <a:noFill/>
              </p:spPr>
              <p:txBody>
                <a:bodyPr wrap="none" rtlCol="0">
                  <a:spAutoFit/>
                </a:bodyPr>
                <a:lstStyle/>
                <a:p>
                  <a:r>
                    <a:rPr lang="zh-CN" altLang="en-US" sz="900"/>
                    <a:t>心理与行为研究</a:t>
                  </a:r>
                </a:p>
              </p:txBody>
            </p:sp>
          </p:grpSp>
          <p:grpSp>
            <p:nvGrpSpPr>
              <p:cNvPr id="15" name="组合 14">
                <a:extLst>
                  <a:ext uri="{FF2B5EF4-FFF2-40B4-BE49-F238E27FC236}">
                    <a16:creationId xmlns:a16="http://schemas.microsoft.com/office/drawing/2014/main" id="{DAE133A0-4DA2-EC99-8B6B-B67E1EC1E729}"/>
                  </a:ext>
                </a:extLst>
              </p:cNvPr>
              <p:cNvGrpSpPr/>
              <p:nvPr/>
            </p:nvGrpSpPr>
            <p:grpSpPr>
              <a:xfrm rot="2650740">
                <a:off x="828927" y="1873677"/>
                <a:ext cx="1020185" cy="1175560"/>
                <a:chOff x="280844" y="1736988"/>
                <a:chExt cx="1020185" cy="1175560"/>
              </a:xfrm>
            </p:grpSpPr>
            <p:grpSp>
              <p:nvGrpSpPr>
                <p:cNvPr id="16" name="组合 15">
                  <a:extLst>
                    <a:ext uri="{FF2B5EF4-FFF2-40B4-BE49-F238E27FC236}">
                      <a16:creationId xmlns:a16="http://schemas.microsoft.com/office/drawing/2014/main" id="{D4FE4290-0440-4E5A-B381-494C37DD0F2D}"/>
                    </a:ext>
                  </a:extLst>
                </p:cNvPr>
                <p:cNvGrpSpPr/>
                <p:nvPr/>
              </p:nvGrpSpPr>
              <p:grpSpPr>
                <a:xfrm rot="20252617">
                  <a:off x="427530" y="1736988"/>
                  <a:ext cx="873499" cy="1175560"/>
                  <a:chOff x="5370965" y="1680603"/>
                  <a:chExt cx="1793323" cy="2133285"/>
                </a:xfrm>
                <a:solidFill>
                  <a:schemeClr val="bg1"/>
                </a:solidFill>
              </p:grpSpPr>
              <p:sp>
                <p:nvSpPr>
                  <p:cNvPr id="18" name="矩形 17">
                    <a:extLst>
                      <a:ext uri="{FF2B5EF4-FFF2-40B4-BE49-F238E27FC236}">
                        <a16:creationId xmlns:a16="http://schemas.microsoft.com/office/drawing/2014/main" id="{D573EBDB-B811-1988-E27A-0D02DF31D683}"/>
                      </a:ext>
                    </a:extLst>
                  </p:cNvPr>
                  <p:cNvSpPr/>
                  <p:nvPr/>
                </p:nvSpPr>
                <p:spPr>
                  <a:xfrm>
                    <a:off x="5370965" y="1680603"/>
                    <a:ext cx="1793323" cy="2133285"/>
                  </a:xfrm>
                  <a:prstGeom prst="rect">
                    <a:avLst/>
                  </a:prstGeom>
                  <a:grp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 name="直接连接符 20">
                    <a:extLst>
                      <a:ext uri="{FF2B5EF4-FFF2-40B4-BE49-F238E27FC236}">
                        <a16:creationId xmlns:a16="http://schemas.microsoft.com/office/drawing/2014/main" id="{16034E85-6B42-676C-C76A-7F1B3E8D1934}"/>
                      </a:ext>
                    </a:extLst>
                  </p:cNvPr>
                  <p:cNvCxnSpPr/>
                  <p:nvPr/>
                </p:nvCxnSpPr>
                <p:spPr>
                  <a:xfrm>
                    <a:off x="5527108" y="2067694"/>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26" name="直接连接符 25">
                    <a:extLst>
                      <a:ext uri="{FF2B5EF4-FFF2-40B4-BE49-F238E27FC236}">
                        <a16:creationId xmlns:a16="http://schemas.microsoft.com/office/drawing/2014/main" id="{D069E8D1-9B58-CB7D-4635-7C841F7E29AB}"/>
                      </a:ext>
                    </a:extLst>
                  </p:cNvPr>
                  <p:cNvCxnSpPr/>
                  <p:nvPr/>
                </p:nvCxnSpPr>
                <p:spPr>
                  <a:xfrm>
                    <a:off x="5527108" y="2283718"/>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27" name="直接连接符 26">
                    <a:extLst>
                      <a:ext uri="{FF2B5EF4-FFF2-40B4-BE49-F238E27FC236}">
                        <a16:creationId xmlns:a16="http://schemas.microsoft.com/office/drawing/2014/main" id="{0E29F863-600B-E4A6-7C3F-77F6F852AB45}"/>
                      </a:ext>
                    </a:extLst>
                  </p:cNvPr>
                  <p:cNvCxnSpPr/>
                  <p:nvPr/>
                </p:nvCxnSpPr>
                <p:spPr>
                  <a:xfrm>
                    <a:off x="5527108" y="2499742"/>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28" name="直接连接符 27">
                    <a:extLst>
                      <a:ext uri="{FF2B5EF4-FFF2-40B4-BE49-F238E27FC236}">
                        <a16:creationId xmlns:a16="http://schemas.microsoft.com/office/drawing/2014/main" id="{F5DA95D8-E19E-E494-5C48-135112728DA4}"/>
                      </a:ext>
                    </a:extLst>
                  </p:cNvPr>
                  <p:cNvCxnSpPr/>
                  <p:nvPr/>
                </p:nvCxnSpPr>
                <p:spPr>
                  <a:xfrm>
                    <a:off x="5527108" y="2715766"/>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29" name="直接连接符 28">
                    <a:extLst>
                      <a:ext uri="{FF2B5EF4-FFF2-40B4-BE49-F238E27FC236}">
                        <a16:creationId xmlns:a16="http://schemas.microsoft.com/office/drawing/2014/main" id="{C3264A3B-6204-84E3-CC06-3AAE8040D71E}"/>
                      </a:ext>
                    </a:extLst>
                  </p:cNvPr>
                  <p:cNvCxnSpPr/>
                  <p:nvPr/>
                </p:nvCxnSpPr>
                <p:spPr>
                  <a:xfrm>
                    <a:off x="5525896" y="2931790"/>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30" name="直接连接符 29">
                    <a:extLst>
                      <a:ext uri="{FF2B5EF4-FFF2-40B4-BE49-F238E27FC236}">
                        <a16:creationId xmlns:a16="http://schemas.microsoft.com/office/drawing/2014/main" id="{6EC8DBAA-3092-3C34-5931-7C80560B3E73}"/>
                      </a:ext>
                    </a:extLst>
                  </p:cNvPr>
                  <p:cNvCxnSpPr/>
                  <p:nvPr/>
                </p:nvCxnSpPr>
                <p:spPr>
                  <a:xfrm>
                    <a:off x="5525896" y="3147814"/>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31" name="直接连接符 30">
                    <a:extLst>
                      <a:ext uri="{FF2B5EF4-FFF2-40B4-BE49-F238E27FC236}">
                        <a16:creationId xmlns:a16="http://schemas.microsoft.com/office/drawing/2014/main" id="{3AE9E24B-B83C-280D-32AE-23E12F43EA79}"/>
                      </a:ext>
                    </a:extLst>
                  </p:cNvPr>
                  <p:cNvCxnSpPr/>
                  <p:nvPr/>
                </p:nvCxnSpPr>
                <p:spPr>
                  <a:xfrm>
                    <a:off x="5525896" y="3363838"/>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32" name="直接连接符 31">
                    <a:extLst>
                      <a:ext uri="{FF2B5EF4-FFF2-40B4-BE49-F238E27FC236}">
                        <a16:creationId xmlns:a16="http://schemas.microsoft.com/office/drawing/2014/main" id="{AA13E0BF-1828-5AE5-3AE4-D47E3A0B205A}"/>
                      </a:ext>
                    </a:extLst>
                  </p:cNvPr>
                  <p:cNvCxnSpPr/>
                  <p:nvPr/>
                </p:nvCxnSpPr>
                <p:spPr>
                  <a:xfrm>
                    <a:off x="5525896" y="3579862"/>
                    <a:ext cx="864096" cy="0"/>
                  </a:xfrm>
                  <a:prstGeom prst="line">
                    <a:avLst/>
                  </a:prstGeom>
                  <a:grpFill/>
                </p:spPr>
                <p:style>
                  <a:lnRef idx="1">
                    <a:schemeClr val="dk1"/>
                  </a:lnRef>
                  <a:fillRef idx="0">
                    <a:schemeClr val="dk1"/>
                  </a:fillRef>
                  <a:effectRef idx="0">
                    <a:schemeClr val="dk1"/>
                  </a:effectRef>
                  <a:fontRef idx="minor">
                    <a:schemeClr val="tx1"/>
                  </a:fontRef>
                </p:style>
              </p:cxnSp>
            </p:grpSp>
            <p:sp>
              <p:nvSpPr>
                <p:cNvPr id="17" name="文本框 16">
                  <a:extLst>
                    <a:ext uri="{FF2B5EF4-FFF2-40B4-BE49-F238E27FC236}">
                      <a16:creationId xmlns:a16="http://schemas.microsoft.com/office/drawing/2014/main" id="{E6F65968-8655-ED04-637F-698B4CE2D59C}"/>
                    </a:ext>
                  </a:extLst>
                </p:cNvPr>
                <p:cNvSpPr txBox="1"/>
                <p:nvPr/>
              </p:nvSpPr>
              <p:spPr>
                <a:xfrm rot="20357549">
                  <a:off x="280844" y="1794008"/>
                  <a:ext cx="723275" cy="253916"/>
                </a:xfrm>
                <a:prstGeom prst="rect">
                  <a:avLst/>
                </a:prstGeom>
                <a:noFill/>
              </p:spPr>
              <p:txBody>
                <a:bodyPr wrap="none" rtlCol="0">
                  <a:spAutoFit/>
                </a:bodyPr>
                <a:lstStyle/>
                <a:p>
                  <a:r>
                    <a:rPr lang="zh-CN" altLang="en-US" sz="1050"/>
                    <a:t>心理科学</a:t>
                  </a:r>
                </a:p>
              </p:txBody>
            </p:sp>
          </p:grpSp>
        </p:grpSp>
        <p:sp>
          <p:nvSpPr>
            <p:cNvPr id="5" name="文本框 4">
              <a:extLst>
                <a:ext uri="{FF2B5EF4-FFF2-40B4-BE49-F238E27FC236}">
                  <a16:creationId xmlns:a16="http://schemas.microsoft.com/office/drawing/2014/main" id="{C18EB957-6F7C-2F89-75E3-D73C910AEAFA}"/>
                </a:ext>
              </a:extLst>
            </p:cNvPr>
            <p:cNvSpPr txBox="1"/>
            <p:nvPr/>
          </p:nvSpPr>
          <p:spPr>
            <a:xfrm>
              <a:off x="826239" y="3186831"/>
              <a:ext cx="772969" cy="307777"/>
            </a:xfrm>
            <a:prstGeom prst="rect">
              <a:avLst/>
            </a:prstGeom>
            <a:noFill/>
          </p:spPr>
          <p:txBody>
            <a:bodyPr wrap="none" rtlCol="0">
              <a:spAutoFit/>
            </a:bodyPr>
            <a:lstStyle/>
            <a:p>
              <a:r>
                <a:rPr lang="en-US" altLang="zh-CN" sz="1400" b="1" i="1">
                  <a:latin typeface="Times New Roman" panose="02020603050405020304" pitchFamily="18" charset="0"/>
                </a:rPr>
                <a:t>Journal</a:t>
              </a:r>
              <a:endParaRPr lang="zh-CN" altLang="en-US" sz="1400" b="1" i="1">
                <a:latin typeface="Times New Roman" panose="02020603050405020304" pitchFamily="18" charset="0"/>
              </a:endParaRPr>
            </a:p>
          </p:txBody>
        </p:sp>
      </p:grpSp>
      <p:cxnSp>
        <p:nvCxnSpPr>
          <p:cNvPr id="134" name="直接箭头连接符 133">
            <a:extLst>
              <a:ext uri="{FF2B5EF4-FFF2-40B4-BE49-F238E27FC236}">
                <a16:creationId xmlns:a16="http://schemas.microsoft.com/office/drawing/2014/main" id="{2A8CF3AD-749C-1FF2-A8D1-9B1AB39D559D}"/>
              </a:ext>
            </a:extLst>
          </p:cNvPr>
          <p:cNvCxnSpPr>
            <a:cxnSpLocks/>
          </p:cNvCxnSpPr>
          <p:nvPr/>
        </p:nvCxnSpPr>
        <p:spPr>
          <a:xfrm>
            <a:off x="4230259" y="1548276"/>
            <a:ext cx="1280855" cy="929528"/>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35" name="直接箭头连接符 134">
            <a:extLst>
              <a:ext uri="{FF2B5EF4-FFF2-40B4-BE49-F238E27FC236}">
                <a16:creationId xmlns:a16="http://schemas.microsoft.com/office/drawing/2014/main" id="{B4731B32-B42C-86CC-DF72-398EFC4AF522}"/>
              </a:ext>
            </a:extLst>
          </p:cNvPr>
          <p:cNvCxnSpPr>
            <a:cxnSpLocks/>
          </p:cNvCxnSpPr>
          <p:nvPr/>
        </p:nvCxnSpPr>
        <p:spPr>
          <a:xfrm>
            <a:off x="4451113" y="2648145"/>
            <a:ext cx="986425" cy="3328"/>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36" name="直接箭头连接符 135">
            <a:extLst>
              <a:ext uri="{FF2B5EF4-FFF2-40B4-BE49-F238E27FC236}">
                <a16:creationId xmlns:a16="http://schemas.microsoft.com/office/drawing/2014/main" id="{B473764A-0385-BAC5-D1A5-3107D3E419AC}"/>
              </a:ext>
            </a:extLst>
          </p:cNvPr>
          <p:cNvCxnSpPr>
            <a:cxnSpLocks/>
          </p:cNvCxnSpPr>
          <p:nvPr/>
        </p:nvCxnSpPr>
        <p:spPr>
          <a:xfrm flipV="1">
            <a:off x="4230259" y="2783171"/>
            <a:ext cx="1238561" cy="590737"/>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graphicFrame>
        <p:nvGraphicFramePr>
          <p:cNvPr id="137" name="表格 136">
            <a:extLst>
              <a:ext uri="{FF2B5EF4-FFF2-40B4-BE49-F238E27FC236}">
                <a16:creationId xmlns:a16="http://schemas.microsoft.com/office/drawing/2014/main" id="{9570D693-A6DC-4A07-E1D4-910093B2C71D}"/>
              </a:ext>
            </a:extLst>
          </p:cNvPr>
          <p:cNvGraphicFramePr>
            <a:graphicFrameLocks noGrp="1"/>
          </p:cNvGraphicFramePr>
          <p:nvPr>
            <p:extLst>
              <p:ext uri="{D42A27DB-BD31-4B8C-83A1-F6EECF244321}">
                <p14:modId xmlns:p14="http://schemas.microsoft.com/office/powerpoint/2010/main" val="1066639201"/>
              </p:ext>
            </p:extLst>
          </p:nvPr>
        </p:nvGraphicFramePr>
        <p:xfrm>
          <a:off x="5796136" y="2271413"/>
          <a:ext cx="1227512" cy="847782"/>
        </p:xfrm>
        <a:graphic>
          <a:graphicData uri="http://schemas.openxmlformats.org/drawingml/2006/table">
            <a:tbl>
              <a:tblPr firstRow="1" bandRow="1">
                <a:tableStyleId>{5C22544A-7EE6-4342-B048-85BDC9FD1C3A}</a:tableStyleId>
              </a:tblPr>
              <a:tblGrid>
                <a:gridCol w="306878">
                  <a:extLst>
                    <a:ext uri="{9D8B030D-6E8A-4147-A177-3AD203B41FA5}">
                      <a16:colId xmlns:a16="http://schemas.microsoft.com/office/drawing/2014/main" val="2646045891"/>
                    </a:ext>
                  </a:extLst>
                </a:gridCol>
                <a:gridCol w="306878">
                  <a:extLst>
                    <a:ext uri="{9D8B030D-6E8A-4147-A177-3AD203B41FA5}">
                      <a16:colId xmlns:a16="http://schemas.microsoft.com/office/drawing/2014/main" val="145259867"/>
                    </a:ext>
                  </a:extLst>
                </a:gridCol>
                <a:gridCol w="306878">
                  <a:extLst>
                    <a:ext uri="{9D8B030D-6E8A-4147-A177-3AD203B41FA5}">
                      <a16:colId xmlns:a16="http://schemas.microsoft.com/office/drawing/2014/main" val="1127070795"/>
                    </a:ext>
                  </a:extLst>
                </a:gridCol>
                <a:gridCol w="306878">
                  <a:extLst>
                    <a:ext uri="{9D8B030D-6E8A-4147-A177-3AD203B41FA5}">
                      <a16:colId xmlns:a16="http://schemas.microsoft.com/office/drawing/2014/main" val="4091917305"/>
                    </a:ext>
                  </a:extLst>
                </a:gridCol>
              </a:tblGrid>
              <a:tr h="280786">
                <a:tc>
                  <a:txBody>
                    <a:bodyPr/>
                    <a:lstStyle/>
                    <a:p>
                      <a:r>
                        <a:rPr lang="en-US" altLang="zh-CN" sz="1400"/>
                        <a:t>...</a:t>
                      </a:r>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77610009"/>
                  </a:ext>
                </a:extLst>
              </a:tr>
              <a:tr h="280786">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17894633"/>
                  </a:ext>
                </a:extLst>
              </a:tr>
              <a:tr h="280786">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64347215"/>
                  </a:ext>
                </a:extLst>
              </a:tr>
            </a:tbl>
          </a:graphicData>
        </a:graphic>
      </p:graphicFrame>
      <p:sp>
        <p:nvSpPr>
          <p:cNvPr id="138" name="文本框 137">
            <a:extLst>
              <a:ext uri="{FF2B5EF4-FFF2-40B4-BE49-F238E27FC236}">
                <a16:creationId xmlns:a16="http://schemas.microsoft.com/office/drawing/2014/main" id="{8722EA70-C16F-82A6-4A96-62B171B1B9CF}"/>
              </a:ext>
            </a:extLst>
          </p:cNvPr>
          <p:cNvSpPr txBox="1"/>
          <p:nvPr/>
        </p:nvSpPr>
        <p:spPr>
          <a:xfrm rot="2160000">
            <a:off x="4178439" y="1617347"/>
            <a:ext cx="1717843" cy="461665"/>
          </a:xfrm>
          <a:prstGeom prst="rect">
            <a:avLst/>
          </a:prstGeom>
          <a:noFill/>
        </p:spPr>
        <p:txBody>
          <a:bodyPr wrap="none" rtlCol="0">
            <a:spAutoFit/>
          </a:bodyPr>
          <a:lstStyle/>
          <a:p>
            <a:r>
              <a:rPr lang="en-US" altLang="zh-CN" sz="1200" b="1" i="1" dirty="0">
                <a:latin typeface="Times New Roman" panose="02020603050405020304" pitchFamily="18" charset="0"/>
              </a:rPr>
              <a:t>Wang et al. (2021) </a:t>
            </a:r>
          </a:p>
          <a:p>
            <a:r>
              <a:rPr lang="en-US" altLang="zh-CN" sz="1200" b="1" i="1" dirty="0">
                <a:latin typeface="Times New Roman" panose="02020603050405020304" pitchFamily="18" charset="0"/>
              </a:rPr>
              <a:t>2017~2018 500  Articles</a:t>
            </a:r>
            <a:endParaRPr lang="zh-CN" altLang="en-US" sz="1200" b="1" i="1" dirty="0">
              <a:latin typeface="Times New Roman" panose="02020603050405020304" pitchFamily="18" charset="0"/>
            </a:endParaRPr>
          </a:p>
        </p:txBody>
      </p:sp>
      <p:sp>
        <p:nvSpPr>
          <p:cNvPr id="139" name="文本框 138">
            <a:extLst>
              <a:ext uri="{FF2B5EF4-FFF2-40B4-BE49-F238E27FC236}">
                <a16:creationId xmlns:a16="http://schemas.microsoft.com/office/drawing/2014/main" id="{22A3E7B7-F0CE-0397-B3BB-2B284AA86DAF}"/>
              </a:ext>
            </a:extLst>
          </p:cNvPr>
          <p:cNvSpPr txBox="1"/>
          <p:nvPr/>
        </p:nvSpPr>
        <p:spPr>
          <a:xfrm>
            <a:off x="6017844" y="3198142"/>
            <a:ext cx="1197507" cy="307777"/>
          </a:xfrm>
          <a:prstGeom prst="rect">
            <a:avLst/>
          </a:prstGeom>
          <a:noFill/>
        </p:spPr>
        <p:txBody>
          <a:bodyPr wrap="none" rtlCol="0">
            <a:spAutoFit/>
          </a:bodyPr>
          <a:lstStyle/>
          <a:p>
            <a:r>
              <a:rPr lang="en-US" altLang="zh-CN" sz="1400" b="1" i="1" dirty="0">
                <a:latin typeface="Times New Roman" panose="02020603050405020304" pitchFamily="18" charset="0"/>
              </a:rPr>
              <a:t>1000  Articles</a:t>
            </a:r>
            <a:endParaRPr lang="zh-CN" altLang="en-US" sz="1400" b="1" i="1" dirty="0">
              <a:latin typeface="Times New Roman" panose="02020603050405020304" pitchFamily="18" charset="0"/>
            </a:endParaRPr>
          </a:p>
        </p:txBody>
      </p:sp>
      <p:sp>
        <p:nvSpPr>
          <p:cNvPr id="140" name="文本框 139">
            <a:extLst>
              <a:ext uri="{FF2B5EF4-FFF2-40B4-BE49-F238E27FC236}">
                <a16:creationId xmlns:a16="http://schemas.microsoft.com/office/drawing/2014/main" id="{85811802-C76D-C988-2BD6-7E60CA145368}"/>
              </a:ext>
            </a:extLst>
          </p:cNvPr>
          <p:cNvSpPr txBox="1"/>
          <p:nvPr/>
        </p:nvSpPr>
        <p:spPr>
          <a:xfrm>
            <a:off x="4485604" y="2404263"/>
            <a:ext cx="1321900" cy="276999"/>
          </a:xfrm>
          <a:prstGeom prst="rect">
            <a:avLst/>
          </a:prstGeom>
          <a:noFill/>
        </p:spPr>
        <p:txBody>
          <a:bodyPr wrap="none" rtlCol="0">
            <a:spAutoFit/>
          </a:bodyPr>
          <a:lstStyle/>
          <a:p>
            <a:r>
              <a:rPr lang="en-US" altLang="zh-CN" sz="1200" b="1" i="1" dirty="0">
                <a:latin typeface="Times New Roman" panose="02020603050405020304" pitchFamily="18" charset="0"/>
              </a:rPr>
              <a:t>2008 250  Articles</a:t>
            </a:r>
            <a:endParaRPr lang="zh-CN" altLang="en-US" sz="1200" b="1" i="1" dirty="0">
              <a:latin typeface="Times New Roman" panose="02020603050405020304" pitchFamily="18" charset="0"/>
            </a:endParaRPr>
          </a:p>
        </p:txBody>
      </p:sp>
      <p:sp>
        <p:nvSpPr>
          <p:cNvPr id="141" name="文本框 140">
            <a:extLst>
              <a:ext uri="{FF2B5EF4-FFF2-40B4-BE49-F238E27FC236}">
                <a16:creationId xmlns:a16="http://schemas.microsoft.com/office/drawing/2014/main" id="{2D3EC851-0263-434B-E1FD-FED278B26B6B}"/>
              </a:ext>
            </a:extLst>
          </p:cNvPr>
          <p:cNvSpPr txBox="1"/>
          <p:nvPr/>
        </p:nvSpPr>
        <p:spPr>
          <a:xfrm rot="20043702">
            <a:off x="4035694" y="3067196"/>
            <a:ext cx="1717843" cy="276999"/>
          </a:xfrm>
          <a:prstGeom prst="rect">
            <a:avLst/>
          </a:prstGeom>
          <a:noFill/>
        </p:spPr>
        <p:txBody>
          <a:bodyPr wrap="none" rtlCol="0">
            <a:spAutoFit/>
          </a:bodyPr>
          <a:lstStyle/>
          <a:p>
            <a:r>
              <a:rPr lang="en-US" altLang="zh-CN" sz="1200" b="1" i="1" dirty="0">
                <a:latin typeface="Times New Roman" panose="02020603050405020304" pitchFamily="18" charset="0"/>
              </a:rPr>
              <a:t>2020~2021 250  Articles</a:t>
            </a:r>
            <a:endParaRPr lang="zh-CN" altLang="en-US" sz="1200" b="1" i="1" dirty="0">
              <a:latin typeface="Times New Roman" panose="02020603050405020304" pitchFamily="18" charset="0"/>
            </a:endParaRPr>
          </a:p>
        </p:txBody>
      </p:sp>
      <p:sp>
        <p:nvSpPr>
          <p:cNvPr id="175" name="文本框 174">
            <a:extLst>
              <a:ext uri="{FF2B5EF4-FFF2-40B4-BE49-F238E27FC236}">
                <a16:creationId xmlns:a16="http://schemas.microsoft.com/office/drawing/2014/main" id="{C3407E9E-95F0-D4C7-69C7-A0CA1429ADF4}"/>
              </a:ext>
            </a:extLst>
          </p:cNvPr>
          <p:cNvSpPr txBox="1"/>
          <p:nvPr/>
        </p:nvSpPr>
        <p:spPr>
          <a:xfrm>
            <a:off x="92958" y="4305001"/>
            <a:ext cx="8951972" cy="338554"/>
          </a:xfrm>
          <a:prstGeom prst="rect">
            <a:avLst/>
          </a:prstGeom>
          <a:noFill/>
        </p:spPr>
        <p:txBody>
          <a:bodyPr wrap="square">
            <a:spAutoFit/>
          </a:bodyPr>
          <a:lstStyle/>
          <a:p>
            <a:pPr algn="l"/>
            <a:r>
              <a:rPr lang="zh-CN" altLang="en-US" sz="1600" b="0" i="0" dirty="0">
                <a:solidFill>
                  <a:srgbClr val="333333"/>
                </a:solidFill>
                <a:effectLst/>
                <a:latin typeface="Times New Roman" panose="02020603050405020304" pitchFamily="18" charset="0"/>
              </a:rPr>
              <a:t>王珺</a:t>
            </a:r>
            <a:r>
              <a:rPr lang="en-US" altLang="zh-CN" sz="1600" dirty="0">
                <a:solidFill>
                  <a:srgbClr val="333333"/>
                </a:solidFill>
                <a:latin typeface="Times New Roman" panose="02020603050405020304" pitchFamily="18" charset="0"/>
              </a:rPr>
              <a:t> </a:t>
            </a:r>
            <a:r>
              <a:rPr lang="zh-CN" altLang="en-US" sz="1600" dirty="0">
                <a:solidFill>
                  <a:srgbClr val="333333"/>
                </a:solidFill>
                <a:latin typeface="Times New Roman" panose="02020603050405020304" pitchFamily="18" charset="0"/>
              </a:rPr>
              <a:t>等</a:t>
            </a:r>
            <a:r>
              <a:rPr lang="en-US" altLang="zh-CN" sz="1600" b="0" i="0" dirty="0">
                <a:solidFill>
                  <a:srgbClr val="333333"/>
                </a:solidFill>
                <a:effectLst/>
                <a:latin typeface="Times New Roman" panose="02020603050405020304" pitchFamily="18" charset="0"/>
              </a:rPr>
              <a:t>. (2021). </a:t>
            </a:r>
            <a:r>
              <a:rPr lang="zh-CN" altLang="en-US" sz="1600" b="0" i="0" dirty="0">
                <a:solidFill>
                  <a:srgbClr val="333333"/>
                </a:solidFill>
                <a:effectLst/>
                <a:latin typeface="Times New Roman" panose="02020603050405020304" pitchFamily="18" charset="0"/>
              </a:rPr>
              <a:t>解读不显著结果：基于</a:t>
            </a:r>
            <a:r>
              <a:rPr lang="en-US" altLang="zh-CN" sz="1600" b="0" i="0" dirty="0">
                <a:solidFill>
                  <a:srgbClr val="333333"/>
                </a:solidFill>
                <a:effectLst/>
                <a:latin typeface="Times New Roman" panose="02020603050405020304" pitchFamily="18" charset="0"/>
              </a:rPr>
              <a:t>500</a:t>
            </a:r>
            <a:r>
              <a:rPr lang="zh-CN" altLang="en-US" sz="1600" b="0" i="0" dirty="0">
                <a:solidFill>
                  <a:srgbClr val="333333"/>
                </a:solidFill>
                <a:effectLst/>
                <a:latin typeface="Times New Roman" panose="02020603050405020304" pitchFamily="18" charset="0"/>
              </a:rPr>
              <a:t>个实证研究的量化分析</a:t>
            </a:r>
            <a:r>
              <a:rPr lang="en-US" altLang="zh-CN" sz="1600" b="0" i="0" dirty="0">
                <a:solidFill>
                  <a:srgbClr val="333333"/>
                </a:solidFill>
                <a:effectLst/>
                <a:latin typeface="Times New Roman" panose="02020603050405020304" pitchFamily="18" charset="0"/>
              </a:rPr>
              <a:t>. </a:t>
            </a:r>
            <a:r>
              <a:rPr lang="zh-CN" altLang="en-US" sz="1600" b="0" i="1" dirty="0">
                <a:solidFill>
                  <a:srgbClr val="333333"/>
                </a:solidFill>
                <a:effectLst/>
                <a:latin typeface="Times New Roman" panose="02020603050405020304" pitchFamily="18" charset="0"/>
              </a:rPr>
              <a:t>心理科学进展 </a:t>
            </a:r>
            <a:r>
              <a:rPr lang="en-US" altLang="zh-CN" sz="1600" b="0" i="1" dirty="0">
                <a:solidFill>
                  <a:srgbClr val="333333"/>
                </a:solidFill>
                <a:effectLst/>
                <a:latin typeface="Times New Roman" panose="02020603050405020304" pitchFamily="18" charset="0"/>
              </a:rPr>
              <a:t>, 29</a:t>
            </a:r>
            <a:r>
              <a:rPr lang="en-US" altLang="zh-CN" sz="1600" b="0" i="0" dirty="0">
                <a:solidFill>
                  <a:srgbClr val="333333"/>
                </a:solidFill>
                <a:effectLst/>
                <a:latin typeface="Times New Roman" panose="02020603050405020304" pitchFamily="18" charset="0"/>
              </a:rPr>
              <a:t>(3), 381-393.</a:t>
            </a:r>
            <a:endParaRPr lang="zh-CN" altLang="en-US" sz="1600" b="0" i="0" dirty="0">
              <a:solidFill>
                <a:srgbClr val="333333"/>
              </a:solidFill>
              <a:effectLst/>
              <a:latin typeface="Times New Roman" panose="02020603050405020304" pitchFamily="18" charset="0"/>
            </a:endParaRPr>
          </a:p>
        </p:txBody>
      </p:sp>
      <p:sp>
        <p:nvSpPr>
          <p:cNvPr id="8" name="文本框 7">
            <a:extLst>
              <a:ext uri="{FF2B5EF4-FFF2-40B4-BE49-F238E27FC236}">
                <a16:creationId xmlns:a16="http://schemas.microsoft.com/office/drawing/2014/main" id="{AE461AF2-A4CA-BF2C-88BB-F1DE8A25BA6F}"/>
              </a:ext>
            </a:extLst>
          </p:cNvPr>
          <p:cNvSpPr txBox="1"/>
          <p:nvPr/>
        </p:nvSpPr>
        <p:spPr>
          <a:xfrm>
            <a:off x="7366635" y="134703"/>
            <a:ext cx="1662443" cy="400110"/>
          </a:xfrm>
          <a:prstGeom prst="rect">
            <a:avLst/>
          </a:prstGeom>
          <a:noFill/>
        </p:spPr>
        <p:txBody>
          <a:bodyPr wrap="none" rtlCol="0">
            <a:spAutoFit/>
          </a:bodyPr>
          <a:lstStyle/>
          <a:p>
            <a:r>
              <a:rPr lang="en-US" altLang="zh-CN" sz="2000" b="1" dirty="0">
                <a:solidFill>
                  <a:schemeClr val="bg1"/>
                </a:solidFill>
              </a:rPr>
              <a:t>Data resource</a:t>
            </a:r>
            <a:endParaRPr lang="zh-CN" altLang="en-US" sz="2000" b="1" dirty="0">
              <a:solidFill>
                <a:schemeClr val="bg1"/>
              </a:solidFill>
            </a:endParaRPr>
          </a:p>
        </p:txBody>
      </p:sp>
      <p:pic>
        <p:nvPicPr>
          <p:cNvPr id="12" name="图片 11">
            <a:extLst>
              <a:ext uri="{FF2B5EF4-FFF2-40B4-BE49-F238E27FC236}">
                <a16:creationId xmlns:a16="http://schemas.microsoft.com/office/drawing/2014/main" id="{302FB118-E17E-DAB5-D706-5F2684DC990E}"/>
              </a:ext>
            </a:extLst>
          </p:cNvPr>
          <p:cNvPicPr>
            <a:picLocks noChangeAspect="1"/>
          </p:cNvPicPr>
          <p:nvPr/>
        </p:nvPicPr>
        <p:blipFill rotWithShape="1">
          <a:blip r:embed="rId2">
            <a:extLst>
              <a:ext uri="{28A0092B-C50C-407E-A947-70E740481C1C}">
                <a14:useLocalDpi xmlns:a14="http://schemas.microsoft.com/office/drawing/2010/main" val="0"/>
              </a:ext>
            </a:extLst>
          </a:blip>
          <a:srcRect l="77174" b="79866"/>
          <a:stretch/>
        </p:blipFill>
        <p:spPr>
          <a:xfrm>
            <a:off x="-1" y="0"/>
            <a:ext cx="3347865" cy="653540"/>
          </a:xfrm>
          <a:prstGeom prst="rect">
            <a:avLst/>
          </a:prstGeom>
          <a:ln>
            <a:noFill/>
          </a:ln>
        </p:spPr>
      </p:pic>
    </p:spTree>
    <p:extLst>
      <p:ext uri="{BB962C8B-B14F-4D97-AF65-F5344CB8AC3E}">
        <p14:creationId xmlns:p14="http://schemas.microsoft.com/office/powerpoint/2010/main" val="14611539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4825365" y="5765165"/>
            <a:ext cx="2541270" cy="368300"/>
          </a:xfrm>
          <a:prstGeom prst="rect">
            <a:avLst/>
          </a:prstGeom>
          <a:noFill/>
        </p:spPr>
        <p:txBody>
          <a:bodyPr wrap="square" rtlCol="0">
            <a:spAutoFit/>
          </a:bodyPr>
          <a:lstStyle/>
          <a:p>
            <a:r>
              <a:rPr lang="zh-CN" altLang="en-US">
                <a:solidFill>
                  <a:schemeClr val="bg2">
                    <a:lumMod val="90000"/>
                  </a:schemeClr>
                </a:solidFill>
                <a:latin typeface="宋体" panose="02010600030101010101" pitchFamily="2" charset="-122"/>
                <a:ea typeface="宋体" panose="02010600030101010101" pitchFamily="2" charset="-122"/>
              </a:rPr>
              <a:t>华中师范大学研究生会</a:t>
            </a:r>
          </a:p>
        </p:txBody>
      </p:sp>
      <p:grpSp>
        <p:nvGrpSpPr>
          <p:cNvPr id="2" name="组合 1">
            <a:extLst>
              <a:ext uri="{FF2B5EF4-FFF2-40B4-BE49-F238E27FC236}">
                <a16:creationId xmlns:a16="http://schemas.microsoft.com/office/drawing/2014/main" id="{7BFD5CEF-E864-1A5B-D5AC-C91F15BFC8A8}"/>
              </a:ext>
            </a:extLst>
          </p:cNvPr>
          <p:cNvGrpSpPr/>
          <p:nvPr/>
        </p:nvGrpSpPr>
        <p:grpSpPr>
          <a:xfrm>
            <a:off x="-3056" y="0"/>
            <a:ext cx="9147056" cy="5587387"/>
            <a:chOff x="-3056" y="-28998"/>
            <a:chExt cx="9147056" cy="5587387"/>
          </a:xfrm>
        </p:grpSpPr>
        <p:pic>
          <p:nvPicPr>
            <p:cNvPr id="9" name="图片 8">
              <a:extLst>
                <a:ext uri="{FF2B5EF4-FFF2-40B4-BE49-F238E27FC236}">
                  <a16:creationId xmlns:a16="http://schemas.microsoft.com/office/drawing/2014/main" id="{F5D150F8-9AD5-9F05-31A3-91708B0A6730}"/>
                </a:ext>
              </a:extLst>
            </p:cNvPr>
            <p:cNvPicPr>
              <a:picLocks noChangeAspect="1"/>
            </p:cNvPicPr>
            <p:nvPr/>
          </p:nvPicPr>
          <p:blipFill rotWithShape="1">
            <a:blip r:embed="rId2">
              <a:extLst>
                <a:ext uri="{28A0092B-C50C-407E-A947-70E740481C1C}">
                  <a14:useLocalDpi xmlns:a14="http://schemas.microsoft.com/office/drawing/2010/main" val="0"/>
                </a:ext>
              </a:extLst>
            </a:blip>
            <a:srcRect b="84941"/>
            <a:stretch/>
          </p:blipFill>
          <p:spPr>
            <a:xfrm>
              <a:off x="-3056" y="-28998"/>
              <a:ext cx="9144000" cy="653540"/>
            </a:xfrm>
            <a:prstGeom prst="rect">
              <a:avLst/>
            </a:prstGeom>
          </p:spPr>
        </p:pic>
        <p:pic>
          <p:nvPicPr>
            <p:cNvPr id="10" name="图片 9">
              <a:extLst>
                <a:ext uri="{FF2B5EF4-FFF2-40B4-BE49-F238E27FC236}">
                  <a16:creationId xmlns:a16="http://schemas.microsoft.com/office/drawing/2014/main" id="{3181E2E0-174C-9DE6-BFCD-5248B10A9878}"/>
                </a:ext>
              </a:extLst>
            </p:cNvPr>
            <p:cNvPicPr>
              <a:picLocks noChangeAspect="1"/>
            </p:cNvPicPr>
            <p:nvPr/>
          </p:nvPicPr>
          <p:blipFill rotWithShape="1">
            <a:blip r:embed="rId2">
              <a:extLst>
                <a:ext uri="{28A0092B-C50C-407E-A947-70E740481C1C}">
                  <a14:useLocalDpi xmlns:a14="http://schemas.microsoft.com/office/drawing/2010/main" val="0"/>
                </a:ext>
              </a:extLst>
            </a:blip>
            <a:srcRect t="79866"/>
            <a:stretch/>
          </p:blipFill>
          <p:spPr>
            <a:xfrm>
              <a:off x="0" y="4684591"/>
              <a:ext cx="9144000" cy="873798"/>
            </a:xfrm>
            <a:prstGeom prst="rect">
              <a:avLst/>
            </a:prstGeom>
          </p:spPr>
        </p:pic>
      </p:grpSp>
      <p:graphicFrame>
        <p:nvGraphicFramePr>
          <p:cNvPr id="8" name="表格 7">
            <a:extLst>
              <a:ext uri="{FF2B5EF4-FFF2-40B4-BE49-F238E27FC236}">
                <a16:creationId xmlns:a16="http://schemas.microsoft.com/office/drawing/2014/main" id="{CB8C58C0-DF60-BAD1-01F7-90C317EDA280}"/>
              </a:ext>
            </a:extLst>
          </p:cNvPr>
          <p:cNvGraphicFramePr>
            <a:graphicFrameLocks noGrp="1"/>
          </p:cNvGraphicFramePr>
          <p:nvPr>
            <p:extLst>
              <p:ext uri="{D42A27DB-BD31-4B8C-83A1-F6EECF244321}">
                <p14:modId xmlns:p14="http://schemas.microsoft.com/office/powerpoint/2010/main" val="3892341949"/>
              </p:ext>
            </p:extLst>
          </p:nvPr>
        </p:nvGraphicFramePr>
        <p:xfrm>
          <a:off x="570972" y="1281559"/>
          <a:ext cx="7995944" cy="1849374"/>
        </p:xfrm>
        <a:graphic>
          <a:graphicData uri="http://schemas.openxmlformats.org/drawingml/2006/table">
            <a:tbl>
              <a:tblPr firstRow="1" firstCol="1" bandRow="1">
                <a:tableStyleId>{5C22544A-7EE6-4342-B048-85BDC9FD1C3A}</a:tableStyleId>
              </a:tblPr>
              <a:tblGrid>
                <a:gridCol w="3767198">
                  <a:extLst>
                    <a:ext uri="{9D8B030D-6E8A-4147-A177-3AD203B41FA5}">
                      <a16:colId xmlns:a16="http://schemas.microsoft.com/office/drawing/2014/main" val="3924118901"/>
                    </a:ext>
                  </a:extLst>
                </a:gridCol>
                <a:gridCol w="1409582">
                  <a:extLst>
                    <a:ext uri="{9D8B030D-6E8A-4147-A177-3AD203B41FA5}">
                      <a16:colId xmlns:a16="http://schemas.microsoft.com/office/drawing/2014/main" val="4115403443"/>
                    </a:ext>
                  </a:extLst>
                </a:gridCol>
                <a:gridCol w="1409582">
                  <a:extLst>
                    <a:ext uri="{9D8B030D-6E8A-4147-A177-3AD203B41FA5}">
                      <a16:colId xmlns:a16="http://schemas.microsoft.com/office/drawing/2014/main" val="1829810748"/>
                    </a:ext>
                  </a:extLst>
                </a:gridCol>
                <a:gridCol w="1409582">
                  <a:extLst>
                    <a:ext uri="{9D8B030D-6E8A-4147-A177-3AD203B41FA5}">
                      <a16:colId xmlns:a16="http://schemas.microsoft.com/office/drawing/2014/main" val="4211440747"/>
                    </a:ext>
                  </a:extLst>
                </a:gridCol>
              </a:tblGrid>
              <a:tr h="308229">
                <a:tc>
                  <a:txBody>
                    <a:bodyPr/>
                    <a:lstStyle/>
                    <a:p>
                      <a:pPr indent="279400" algn="ctr">
                        <a:lnSpc>
                          <a:spcPct val="150000"/>
                        </a:lnSpc>
                      </a:pPr>
                      <a:r>
                        <a:rPr lang="en-GB" sz="1100" kern="100" dirty="0">
                          <a:solidFill>
                            <a:srgbClr val="0D0D0D"/>
                          </a:solidFill>
                          <a:effectLst/>
                          <a:latin typeface="Times New Roman" panose="02020603050405020304" pitchFamily="18" charset="0"/>
                          <a:ea typeface="宋体" panose="02010600030101010101" pitchFamily="2" charset="-122"/>
                          <a:cs typeface="Arial" panose="020B0604020202020204" pitchFamily="34" charset="0"/>
                        </a:rPr>
                        <a:t>Journal</a:t>
                      </a:r>
                      <a:endParaRPr lang="zh-CN" sz="1100" kern="100" dirty="0">
                        <a:effectLst/>
                        <a:latin typeface="Arial" panose="020B0604020202020204" pitchFamily="34" charset="0"/>
                        <a:ea typeface="等线" panose="02010600030101010101" pitchFamily="2" charset="-122"/>
                      </a:endParaRPr>
                    </a:p>
                  </a:txBody>
                  <a:tcPr marL="68580" marR="68580" marT="0" marB="0" anchor="ctr">
                    <a:lnL w="12700" cmpd="sng">
                      <a:noFill/>
                    </a:lnL>
                    <a:lnR w="12700" cmpd="sng">
                      <a:noFill/>
                    </a:lnR>
                    <a:lnT w="190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indent="279400" algn="ctr">
                        <a:lnSpc>
                          <a:spcPct val="150000"/>
                        </a:lnSpc>
                      </a:pPr>
                      <a:r>
                        <a:rPr lang="en-GB" sz="1100" kern="100" baseline="0" dirty="0">
                          <a:solidFill>
                            <a:schemeClr val="tx1"/>
                          </a:solidFill>
                          <a:effectLst/>
                          <a:latin typeface="Times New Roman" panose="02020603050405020304" pitchFamily="18" charset="0"/>
                          <a:ea typeface="宋体" panose="02010600030101010101" pitchFamily="2" charset="-122"/>
                        </a:rPr>
                        <a:t>2008</a:t>
                      </a:r>
                      <a:endParaRPr lang="zh-CN" sz="1100" kern="100" baseline="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lnL w="12700" cmpd="sng">
                      <a:noFill/>
                    </a:lnL>
                    <a:lnR w="12700" cmpd="sng">
                      <a:noFill/>
                    </a:lnR>
                    <a:lnT w="190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50000"/>
                        </a:lnSpc>
                      </a:pPr>
                      <a:r>
                        <a:rPr lang="en-GB" sz="1100" kern="100" baseline="0" dirty="0">
                          <a:solidFill>
                            <a:schemeClr val="tx1"/>
                          </a:solidFill>
                          <a:effectLst/>
                          <a:latin typeface="Times New Roman" panose="02020603050405020304" pitchFamily="18" charset="0"/>
                          <a:ea typeface="宋体" panose="02010600030101010101" pitchFamily="2" charset="-122"/>
                        </a:rPr>
                        <a:t>2017~2018</a:t>
                      </a:r>
                      <a:endParaRPr lang="zh-CN" sz="1100" kern="100" baseline="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lnL w="12700" cmpd="sng">
                      <a:noFill/>
                    </a:lnL>
                    <a:lnR w="12700" cmpd="sng">
                      <a:noFill/>
                    </a:lnR>
                    <a:lnT w="190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50000"/>
                        </a:lnSpc>
                      </a:pPr>
                      <a:r>
                        <a:rPr lang="en-GB" sz="1100" kern="100" baseline="0" dirty="0">
                          <a:solidFill>
                            <a:schemeClr val="tx1"/>
                          </a:solidFill>
                          <a:effectLst/>
                          <a:latin typeface="Times New Roman" panose="02020603050405020304" pitchFamily="18" charset="0"/>
                          <a:ea typeface="宋体" panose="02010600030101010101" pitchFamily="2" charset="-122"/>
                        </a:rPr>
                        <a:t>2020~2021</a:t>
                      </a:r>
                      <a:endParaRPr lang="zh-CN" sz="1100" kern="100" baseline="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lnL w="12700" cmpd="sng">
                      <a:noFill/>
                    </a:lnL>
                    <a:lnR w="12700" cmpd="sng">
                      <a:noFill/>
                    </a:lnR>
                    <a:lnT w="190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1613228"/>
                  </a:ext>
                </a:extLst>
              </a:tr>
              <a:tr h="308229">
                <a:tc>
                  <a:txBody>
                    <a:bodyPr/>
                    <a:lstStyle/>
                    <a:p>
                      <a:pPr indent="279400" algn="ctr">
                        <a:lnSpc>
                          <a:spcPct val="150000"/>
                        </a:lnSpc>
                      </a:pPr>
                      <a:r>
                        <a:rPr lang="en-GB" sz="1100" i="1" kern="100" dirty="0">
                          <a:solidFill>
                            <a:srgbClr val="0D0D0D"/>
                          </a:solidFill>
                          <a:effectLst/>
                          <a:latin typeface="Times New Roman" panose="02020603050405020304" pitchFamily="18" charset="0"/>
                          <a:ea typeface="宋体" panose="02010600030101010101" pitchFamily="2" charset="-122"/>
                          <a:cs typeface="Arial" panose="020B0604020202020204" pitchFamily="34" charset="0"/>
                        </a:rPr>
                        <a:t>Acta Psychological </a:t>
                      </a:r>
                      <a:r>
                        <a:rPr lang="en-GB" sz="1100" i="1" kern="100" dirty="0" err="1">
                          <a:solidFill>
                            <a:srgbClr val="0D0D0D"/>
                          </a:solidFill>
                          <a:effectLst/>
                          <a:latin typeface="Times New Roman" panose="02020603050405020304" pitchFamily="18" charset="0"/>
                          <a:ea typeface="宋体" panose="02010600030101010101" pitchFamily="2" charset="-122"/>
                          <a:cs typeface="Arial" panose="020B0604020202020204" pitchFamily="34" charset="0"/>
                        </a:rPr>
                        <a:t>Sinica</a:t>
                      </a:r>
                      <a:endParaRPr lang="zh-CN" sz="1100" kern="100" dirty="0">
                        <a:effectLst/>
                        <a:latin typeface="Arial" panose="020B0604020202020204" pitchFamily="34" charset="0"/>
                        <a:ea typeface="等线" panose="02010600030101010101" pitchFamily="2" charset="-122"/>
                      </a:endParaRPr>
                    </a:p>
                  </a:txBody>
                  <a:tcPr marL="68580" marR="68580" marT="0" marB="0" anchor="ctr">
                    <a:lnL w="12700" cmpd="sng">
                      <a:noFill/>
                    </a:lnL>
                    <a:lnR w="12700" cmpd="sng">
                      <a:noFill/>
                    </a:lnR>
                    <a:lnT w="63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indent="279400" algn="ctr">
                        <a:lnSpc>
                          <a:spcPct val="150000"/>
                        </a:lnSpc>
                      </a:pPr>
                      <a:r>
                        <a:rPr lang="en-GB" sz="1100" kern="100" baseline="0">
                          <a:solidFill>
                            <a:schemeClr val="tx1"/>
                          </a:solidFill>
                          <a:effectLst/>
                          <a:latin typeface="Times New Roman" panose="02020603050405020304" pitchFamily="18" charset="0"/>
                          <a:ea typeface="宋体" panose="02010600030101010101" pitchFamily="2" charset="-122"/>
                        </a:rPr>
                        <a:t>138 (39)</a:t>
                      </a:r>
                      <a:endParaRPr lang="zh-CN" sz="1100" kern="100" baseline="0">
                        <a:solidFill>
                          <a:schemeClr val="tx1"/>
                        </a:solidFill>
                        <a:effectLst/>
                        <a:latin typeface="Times New Roman" panose="02020603050405020304" pitchFamily="18" charset="0"/>
                        <a:ea typeface="宋体" panose="02010600030101010101" pitchFamily="2" charset="-122"/>
                      </a:endParaRPr>
                    </a:p>
                  </a:txBody>
                  <a:tcPr marL="68580" marR="68580" marT="0" marB="0" anchor="ctr">
                    <a:lnL w="12700" cmpd="sng">
                      <a:noFill/>
                    </a:lnL>
                    <a:lnR w="12700" cmpd="sng">
                      <a:noFill/>
                    </a:lnR>
                    <a:lnT w="63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indent="279400" algn="ctr">
                        <a:lnSpc>
                          <a:spcPct val="150000"/>
                        </a:lnSpc>
                      </a:pPr>
                      <a:r>
                        <a:rPr lang="en-GB" sz="1100" kern="100" baseline="0">
                          <a:solidFill>
                            <a:schemeClr val="tx1"/>
                          </a:solidFill>
                          <a:effectLst/>
                          <a:latin typeface="Times New Roman" panose="02020603050405020304" pitchFamily="18" charset="0"/>
                          <a:ea typeface="宋体" panose="02010600030101010101" pitchFamily="2" charset="-122"/>
                        </a:rPr>
                        <a:t>246 (95)</a:t>
                      </a:r>
                      <a:endParaRPr lang="zh-CN" sz="1100" kern="100" baseline="0">
                        <a:solidFill>
                          <a:schemeClr val="tx1"/>
                        </a:solidFill>
                        <a:effectLst/>
                        <a:latin typeface="Times New Roman" panose="02020603050405020304" pitchFamily="18" charset="0"/>
                        <a:ea typeface="宋体" panose="02010600030101010101" pitchFamily="2" charset="-122"/>
                      </a:endParaRPr>
                    </a:p>
                  </a:txBody>
                  <a:tcPr marL="68580" marR="68580" marT="0" marB="0" anchor="ctr">
                    <a:lnL w="12700" cmpd="sng">
                      <a:noFill/>
                    </a:lnL>
                    <a:lnR w="12700" cmpd="sng">
                      <a:noFill/>
                    </a:lnR>
                    <a:lnT w="63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indent="279400" algn="ctr">
                        <a:lnSpc>
                          <a:spcPct val="150000"/>
                        </a:lnSpc>
                      </a:pPr>
                      <a:r>
                        <a:rPr lang="en-GB" sz="1100" kern="100" baseline="0">
                          <a:solidFill>
                            <a:schemeClr val="tx1"/>
                          </a:solidFill>
                          <a:effectLst/>
                          <a:latin typeface="Times New Roman" panose="02020603050405020304" pitchFamily="18" charset="0"/>
                          <a:ea typeface="宋体" panose="02010600030101010101" pitchFamily="2" charset="-122"/>
                        </a:rPr>
                        <a:t>91 (28)</a:t>
                      </a:r>
                      <a:endParaRPr lang="zh-CN" sz="1100" kern="100" baseline="0">
                        <a:solidFill>
                          <a:schemeClr val="tx1"/>
                        </a:solidFill>
                        <a:effectLst/>
                        <a:latin typeface="Times New Roman" panose="02020603050405020304" pitchFamily="18" charset="0"/>
                        <a:ea typeface="宋体" panose="02010600030101010101" pitchFamily="2" charset="-122"/>
                      </a:endParaRPr>
                    </a:p>
                  </a:txBody>
                  <a:tcPr marL="68580" marR="68580" marT="0" marB="0" anchor="ctr">
                    <a:lnL w="12700" cmpd="sng">
                      <a:noFill/>
                    </a:lnL>
                    <a:lnR w="12700" cmpd="sng">
                      <a:noFill/>
                    </a:lnR>
                    <a:lnT w="63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81317118"/>
                  </a:ext>
                </a:extLst>
              </a:tr>
              <a:tr h="308229">
                <a:tc>
                  <a:txBody>
                    <a:bodyPr/>
                    <a:lstStyle/>
                    <a:p>
                      <a:pPr indent="279400" algn="ctr">
                        <a:lnSpc>
                          <a:spcPct val="150000"/>
                        </a:lnSpc>
                      </a:pPr>
                      <a:r>
                        <a:rPr lang="en-GB" sz="1100" i="1" kern="100" dirty="0">
                          <a:solidFill>
                            <a:srgbClr val="0D0D0D"/>
                          </a:solidFill>
                          <a:effectLst/>
                          <a:latin typeface="Times New Roman" panose="02020603050405020304" pitchFamily="18" charset="0"/>
                          <a:ea typeface="宋体" panose="02010600030101010101" pitchFamily="2" charset="-122"/>
                          <a:cs typeface="Arial" panose="020B0604020202020204" pitchFamily="34" charset="0"/>
                        </a:rPr>
                        <a:t>Journal of Psychological Science</a:t>
                      </a:r>
                      <a:endParaRPr lang="zh-CN" sz="1100" kern="100" dirty="0">
                        <a:effectLst/>
                        <a:latin typeface="Arial" panose="020B0604020202020204" pitchFamily="34" charset="0"/>
                        <a:ea typeface="等线" panose="02010600030101010101" pitchFamily="2" charset="-122"/>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indent="279400" algn="ctr">
                        <a:lnSpc>
                          <a:spcPct val="150000"/>
                        </a:lnSpc>
                      </a:pPr>
                      <a:r>
                        <a:rPr lang="en-GB" sz="1100" kern="100" baseline="0">
                          <a:solidFill>
                            <a:schemeClr val="tx1"/>
                          </a:solidFill>
                          <a:effectLst/>
                          <a:latin typeface="Times New Roman" panose="02020603050405020304" pitchFamily="18" charset="0"/>
                          <a:ea typeface="宋体" panose="02010600030101010101" pitchFamily="2" charset="-122"/>
                        </a:rPr>
                        <a:t>379 (107)</a:t>
                      </a:r>
                      <a:endParaRPr lang="zh-CN" sz="1100" kern="100" baseline="0">
                        <a:solidFill>
                          <a:schemeClr val="tx1"/>
                        </a:solidFill>
                        <a:effectLst/>
                        <a:latin typeface="Times New Roman" panose="02020603050405020304" pitchFamily="18" charset="0"/>
                        <a:ea typeface="宋体" panose="02010600030101010101" pitchFamily="2" charset="-122"/>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indent="279400" algn="ctr">
                        <a:lnSpc>
                          <a:spcPct val="150000"/>
                        </a:lnSpc>
                      </a:pPr>
                      <a:r>
                        <a:rPr lang="en-GB" sz="1100" kern="100" baseline="0">
                          <a:solidFill>
                            <a:schemeClr val="tx1"/>
                          </a:solidFill>
                          <a:effectLst/>
                          <a:latin typeface="Times New Roman" panose="02020603050405020304" pitchFamily="18" charset="0"/>
                          <a:ea typeface="宋体" panose="02010600030101010101" pitchFamily="2" charset="-122"/>
                        </a:rPr>
                        <a:t>299 (115)</a:t>
                      </a:r>
                      <a:endParaRPr lang="zh-CN" sz="1100" kern="100" baseline="0">
                        <a:solidFill>
                          <a:schemeClr val="tx1"/>
                        </a:solidFill>
                        <a:effectLst/>
                        <a:latin typeface="Times New Roman" panose="02020603050405020304" pitchFamily="18" charset="0"/>
                        <a:ea typeface="宋体" panose="02010600030101010101" pitchFamily="2" charset="-122"/>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indent="279400" algn="ctr">
                        <a:lnSpc>
                          <a:spcPct val="150000"/>
                        </a:lnSpc>
                      </a:pPr>
                      <a:r>
                        <a:rPr lang="en-GB" sz="1100" kern="100" baseline="0">
                          <a:solidFill>
                            <a:schemeClr val="tx1"/>
                          </a:solidFill>
                          <a:effectLst/>
                          <a:latin typeface="Times New Roman" panose="02020603050405020304" pitchFamily="18" charset="0"/>
                          <a:ea typeface="宋体" panose="02010600030101010101" pitchFamily="2" charset="-122"/>
                        </a:rPr>
                        <a:t>203 (61)</a:t>
                      </a:r>
                      <a:endParaRPr lang="zh-CN" sz="1100" kern="100" baseline="0">
                        <a:solidFill>
                          <a:schemeClr val="tx1"/>
                        </a:solidFill>
                        <a:effectLst/>
                        <a:latin typeface="Times New Roman" panose="02020603050405020304" pitchFamily="18" charset="0"/>
                        <a:ea typeface="宋体" panose="02010600030101010101" pitchFamily="2" charset="-122"/>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246376902"/>
                  </a:ext>
                </a:extLst>
              </a:tr>
              <a:tr h="308229">
                <a:tc>
                  <a:txBody>
                    <a:bodyPr/>
                    <a:lstStyle/>
                    <a:p>
                      <a:pPr indent="279400" algn="ctr">
                        <a:lnSpc>
                          <a:spcPct val="150000"/>
                        </a:lnSpc>
                      </a:pPr>
                      <a:r>
                        <a:rPr lang="en-GB" sz="1100" i="1" kern="100" dirty="0">
                          <a:solidFill>
                            <a:srgbClr val="0D0D0D"/>
                          </a:solidFill>
                          <a:effectLst/>
                          <a:latin typeface="Times New Roman" panose="02020603050405020304" pitchFamily="18" charset="0"/>
                          <a:ea typeface="宋体" panose="02010600030101010101" pitchFamily="2" charset="-122"/>
                          <a:cs typeface="Arial" panose="020B0604020202020204" pitchFamily="34" charset="0"/>
                        </a:rPr>
                        <a:t>Chinese Journal of Clinical Psychology</a:t>
                      </a:r>
                      <a:endParaRPr lang="zh-CN" sz="1100" kern="100" dirty="0">
                        <a:effectLst/>
                        <a:latin typeface="Arial" panose="020B0604020202020204" pitchFamily="34" charset="0"/>
                        <a:ea typeface="等线" panose="02010600030101010101" pitchFamily="2" charset="-122"/>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indent="279400" algn="ctr">
                        <a:lnSpc>
                          <a:spcPct val="150000"/>
                        </a:lnSpc>
                      </a:pPr>
                      <a:r>
                        <a:rPr lang="en-GB" sz="1100" kern="100" baseline="0">
                          <a:solidFill>
                            <a:schemeClr val="tx1"/>
                          </a:solidFill>
                          <a:effectLst/>
                          <a:latin typeface="Times New Roman" panose="02020603050405020304" pitchFamily="18" charset="0"/>
                          <a:ea typeface="宋体" panose="02010600030101010101" pitchFamily="2" charset="-122"/>
                        </a:rPr>
                        <a:t>227 (64)</a:t>
                      </a:r>
                      <a:endParaRPr lang="zh-CN" sz="1100" kern="100" baseline="0">
                        <a:solidFill>
                          <a:schemeClr val="tx1"/>
                        </a:solidFill>
                        <a:effectLst/>
                        <a:latin typeface="Times New Roman" panose="02020603050405020304" pitchFamily="18" charset="0"/>
                        <a:ea typeface="宋体" panose="02010600030101010101" pitchFamily="2" charset="-122"/>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indent="279400" algn="ctr">
                        <a:lnSpc>
                          <a:spcPct val="150000"/>
                        </a:lnSpc>
                      </a:pPr>
                      <a:r>
                        <a:rPr lang="en-GB" sz="1100" kern="100" baseline="0">
                          <a:solidFill>
                            <a:schemeClr val="tx1"/>
                          </a:solidFill>
                          <a:effectLst/>
                          <a:latin typeface="Times New Roman" panose="02020603050405020304" pitchFamily="18" charset="0"/>
                          <a:ea typeface="宋体" panose="02010600030101010101" pitchFamily="2" charset="-122"/>
                        </a:rPr>
                        <a:t>379 (146)</a:t>
                      </a:r>
                      <a:endParaRPr lang="zh-CN" sz="1100" kern="100" baseline="0">
                        <a:solidFill>
                          <a:schemeClr val="tx1"/>
                        </a:solidFill>
                        <a:effectLst/>
                        <a:latin typeface="Times New Roman" panose="02020603050405020304" pitchFamily="18" charset="0"/>
                        <a:ea typeface="宋体" panose="02010600030101010101" pitchFamily="2" charset="-122"/>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indent="279400" algn="ctr">
                        <a:lnSpc>
                          <a:spcPct val="150000"/>
                        </a:lnSpc>
                      </a:pPr>
                      <a:r>
                        <a:rPr lang="en-GB" sz="1100" kern="100" baseline="0">
                          <a:solidFill>
                            <a:schemeClr val="tx1"/>
                          </a:solidFill>
                          <a:effectLst/>
                          <a:latin typeface="Times New Roman" panose="02020603050405020304" pitchFamily="18" charset="0"/>
                          <a:ea typeface="宋体" panose="02010600030101010101" pitchFamily="2" charset="-122"/>
                        </a:rPr>
                        <a:t>310 (94)</a:t>
                      </a:r>
                      <a:endParaRPr lang="zh-CN" sz="1100" kern="100" baseline="0">
                        <a:solidFill>
                          <a:schemeClr val="tx1"/>
                        </a:solidFill>
                        <a:effectLst/>
                        <a:latin typeface="Times New Roman" panose="02020603050405020304" pitchFamily="18" charset="0"/>
                        <a:ea typeface="宋体" panose="02010600030101010101" pitchFamily="2" charset="-122"/>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704635605"/>
                  </a:ext>
                </a:extLst>
              </a:tr>
              <a:tr h="308229">
                <a:tc>
                  <a:txBody>
                    <a:bodyPr/>
                    <a:lstStyle/>
                    <a:p>
                      <a:pPr indent="279400" algn="ctr">
                        <a:lnSpc>
                          <a:spcPct val="150000"/>
                        </a:lnSpc>
                      </a:pPr>
                      <a:r>
                        <a:rPr lang="en-GB" sz="1100" i="1" kern="100" dirty="0">
                          <a:solidFill>
                            <a:srgbClr val="0D0D0D"/>
                          </a:solidFill>
                          <a:effectLst/>
                          <a:latin typeface="Times New Roman" panose="02020603050405020304" pitchFamily="18" charset="0"/>
                          <a:ea typeface="宋体" panose="02010600030101010101" pitchFamily="2" charset="-122"/>
                          <a:cs typeface="Arial" panose="020B0604020202020204" pitchFamily="34" charset="0"/>
                        </a:rPr>
                        <a:t>Psychological Development and Education</a:t>
                      </a:r>
                      <a:endParaRPr lang="zh-CN" sz="1100" kern="100" dirty="0">
                        <a:effectLst/>
                        <a:latin typeface="Arial" panose="020B0604020202020204" pitchFamily="34" charset="0"/>
                        <a:ea typeface="等线" panose="02010600030101010101" pitchFamily="2" charset="-122"/>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indent="279400" algn="ctr">
                        <a:lnSpc>
                          <a:spcPct val="150000"/>
                        </a:lnSpc>
                      </a:pPr>
                      <a:r>
                        <a:rPr lang="en-GB" sz="1100" kern="100" baseline="0">
                          <a:solidFill>
                            <a:schemeClr val="tx1"/>
                          </a:solidFill>
                          <a:effectLst/>
                          <a:latin typeface="Times New Roman" panose="02020603050405020304" pitchFamily="18" charset="0"/>
                          <a:ea typeface="宋体" panose="02010600030101010101" pitchFamily="2" charset="-122"/>
                        </a:rPr>
                        <a:t>87 (24)</a:t>
                      </a:r>
                      <a:endParaRPr lang="zh-CN" sz="1100" kern="100" baseline="0">
                        <a:solidFill>
                          <a:schemeClr val="tx1"/>
                        </a:solidFill>
                        <a:effectLst/>
                        <a:latin typeface="Times New Roman" panose="02020603050405020304" pitchFamily="18" charset="0"/>
                        <a:ea typeface="宋体" panose="02010600030101010101" pitchFamily="2" charset="-122"/>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indent="279400" algn="ctr">
                        <a:lnSpc>
                          <a:spcPct val="150000"/>
                        </a:lnSpc>
                      </a:pPr>
                      <a:r>
                        <a:rPr lang="en-GB" sz="1100" kern="100" baseline="0">
                          <a:solidFill>
                            <a:schemeClr val="tx1"/>
                          </a:solidFill>
                          <a:effectLst/>
                          <a:latin typeface="Times New Roman" panose="02020603050405020304" pitchFamily="18" charset="0"/>
                          <a:ea typeface="宋体" panose="02010600030101010101" pitchFamily="2" charset="-122"/>
                        </a:rPr>
                        <a:t>162 (62)</a:t>
                      </a:r>
                      <a:endParaRPr lang="zh-CN" sz="1100" kern="100" baseline="0">
                        <a:solidFill>
                          <a:schemeClr val="tx1"/>
                        </a:solidFill>
                        <a:effectLst/>
                        <a:latin typeface="Times New Roman" panose="02020603050405020304" pitchFamily="18" charset="0"/>
                        <a:ea typeface="宋体" panose="02010600030101010101" pitchFamily="2" charset="-122"/>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indent="279400" algn="ctr">
                        <a:lnSpc>
                          <a:spcPct val="150000"/>
                        </a:lnSpc>
                      </a:pPr>
                      <a:r>
                        <a:rPr lang="en-GB" sz="1100" kern="100" baseline="0">
                          <a:solidFill>
                            <a:schemeClr val="tx1"/>
                          </a:solidFill>
                          <a:effectLst/>
                          <a:latin typeface="Times New Roman" panose="02020603050405020304" pitchFamily="18" charset="0"/>
                          <a:ea typeface="宋体" panose="02010600030101010101" pitchFamily="2" charset="-122"/>
                        </a:rPr>
                        <a:t>95 (29)</a:t>
                      </a:r>
                      <a:endParaRPr lang="zh-CN" sz="1100" kern="100" baseline="0">
                        <a:solidFill>
                          <a:schemeClr val="tx1"/>
                        </a:solidFill>
                        <a:effectLst/>
                        <a:latin typeface="Times New Roman" panose="02020603050405020304" pitchFamily="18" charset="0"/>
                        <a:ea typeface="宋体" panose="02010600030101010101" pitchFamily="2" charset="-122"/>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035299722"/>
                  </a:ext>
                </a:extLst>
              </a:tr>
              <a:tr h="308229">
                <a:tc>
                  <a:txBody>
                    <a:bodyPr/>
                    <a:lstStyle/>
                    <a:p>
                      <a:pPr indent="279400" algn="ctr">
                        <a:lnSpc>
                          <a:spcPct val="150000"/>
                        </a:lnSpc>
                      </a:pPr>
                      <a:r>
                        <a:rPr lang="en-GB" sz="1100" i="1" kern="100" dirty="0">
                          <a:solidFill>
                            <a:srgbClr val="0D0D0D"/>
                          </a:solidFill>
                          <a:effectLst/>
                          <a:latin typeface="Times New Roman" panose="02020603050405020304" pitchFamily="18" charset="0"/>
                          <a:ea typeface="宋体" panose="02010600030101010101" pitchFamily="2" charset="-122"/>
                          <a:cs typeface="Arial" panose="020B0604020202020204" pitchFamily="34" charset="0"/>
                        </a:rPr>
                        <a:t>Psychological and </a:t>
                      </a:r>
                      <a:r>
                        <a:rPr lang="en-GB" sz="1100" i="1" kern="100" dirty="0" err="1">
                          <a:solidFill>
                            <a:srgbClr val="0D0D0D"/>
                          </a:solidFill>
                          <a:effectLst/>
                          <a:latin typeface="Times New Roman" panose="02020603050405020304" pitchFamily="18" charset="0"/>
                          <a:ea typeface="宋体" panose="02010600030101010101" pitchFamily="2" charset="-122"/>
                          <a:cs typeface="Arial" panose="020B0604020202020204" pitchFamily="34" charset="0"/>
                        </a:rPr>
                        <a:t>Behavioral</a:t>
                      </a:r>
                      <a:r>
                        <a:rPr lang="en-GB" sz="1100" i="1" kern="100" dirty="0">
                          <a:solidFill>
                            <a:srgbClr val="0D0D0D"/>
                          </a:solidFill>
                          <a:effectLst/>
                          <a:latin typeface="Times New Roman" panose="02020603050405020304" pitchFamily="18" charset="0"/>
                          <a:ea typeface="宋体" panose="02010600030101010101" pitchFamily="2" charset="-122"/>
                          <a:cs typeface="Arial" panose="020B0604020202020204" pitchFamily="34" charset="0"/>
                        </a:rPr>
                        <a:t> Studies</a:t>
                      </a:r>
                      <a:endParaRPr lang="zh-CN" sz="1100" kern="100" dirty="0">
                        <a:effectLst/>
                        <a:latin typeface="Arial" panose="020B0604020202020204" pitchFamily="34" charset="0"/>
                        <a:ea typeface="等线" panose="02010600030101010101" pitchFamily="2" charset="-122"/>
                      </a:endParaRPr>
                    </a:p>
                  </a:txBody>
                  <a:tcPr marL="68580" marR="68580" marT="0" marB="0" anchor="ctr">
                    <a:lnL w="12700" cmpd="sng">
                      <a:noFill/>
                    </a:lnL>
                    <a:lnR w="12700" cmpd="sng">
                      <a:noFill/>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indent="279400" algn="ctr">
                        <a:lnSpc>
                          <a:spcPct val="150000"/>
                        </a:lnSpc>
                      </a:pPr>
                      <a:r>
                        <a:rPr lang="en-GB" sz="1100" kern="100" baseline="0" dirty="0">
                          <a:solidFill>
                            <a:schemeClr val="tx1"/>
                          </a:solidFill>
                          <a:effectLst/>
                          <a:latin typeface="Times New Roman" panose="02020603050405020304" pitchFamily="18" charset="0"/>
                          <a:ea typeface="宋体" panose="02010600030101010101" pitchFamily="2" charset="-122"/>
                        </a:rPr>
                        <a:t>57 (16)</a:t>
                      </a:r>
                      <a:endParaRPr lang="zh-CN" sz="1100" kern="100" baseline="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lnL w="12700" cmpd="sng">
                      <a:noFill/>
                    </a:lnL>
                    <a:lnR w="12700" cmpd="sng">
                      <a:noFill/>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indent="279400" algn="ctr">
                        <a:lnSpc>
                          <a:spcPct val="150000"/>
                        </a:lnSpc>
                      </a:pPr>
                      <a:r>
                        <a:rPr lang="en-GB" sz="1100" kern="100" baseline="0" dirty="0">
                          <a:solidFill>
                            <a:schemeClr val="tx1"/>
                          </a:solidFill>
                          <a:effectLst/>
                          <a:latin typeface="Times New Roman" panose="02020603050405020304" pitchFamily="18" charset="0"/>
                          <a:ea typeface="宋体" panose="02010600030101010101" pitchFamily="2" charset="-122"/>
                        </a:rPr>
                        <a:t>213 (82)</a:t>
                      </a:r>
                      <a:endParaRPr lang="zh-CN" sz="1100" kern="100" baseline="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lnL w="12700" cmpd="sng">
                      <a:noFill/>
                    </a:lnL>
                    <a:lnR w="12700" cmpd="sng">
                      <a:noFill/>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indent="279400" algn="ctr">
                        <a:lnSpc>
                          <a:spcPct val="150000"/>
                        </a:lnSpc>
                      </a:pPr>
                      <a:r>
                        <a:rPr lang="en-GB" sz="1100" kern="100" baseline="0" dirty="0">
                          <a:solidFill>
                            <a:schemeClr val="tx1"/>
                          </a:solidFill>
                          <a:effectLst/>
                          <a:latin typeface="Times New Roman" panose="02020603050405020304" pitchFamily="18" charset="0"/>
                          <a:ea typeface="宋体" panose="02010600030101010101" pitchFamily="2" charset="-122"/>
                        </a:rPr>
                        <a:t>125 (38)</a:t>
                      </a:r>
                      <a:endParaRPr lang="zh-CN" sz="1100" kern="100" baseline="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lnL w="12700" cmpd="sng">
                      <a:noFill/>
                    </a:lnL>
                    <a:lnR w="12700" cmpd="sng">
                      <a:noFill/>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70299990"/>
                  </a:ext>
                </a:extLst>
              </a:tr>
            </a:tbl>
          </a:graphicData>
        </a:graphic>
      </p:graphicFrame>
      <p:sp>
        <p:nvSpPr>
          <p:cNvPr id="20" name="文本框 19">
            <a:extLst>
              <a:ext uri="{FF2B5EF4-FFF2-40B4-BE49-F238E27FC236}">
                <a16:creationId xmlns:a16="http://schemas.microsoft.com/office/drawing/2014/main" id="{00F191BB-5EF9-1484-F4E4-8395065D8144}"/>
              </a:ext>
            </a:extLst>
          </p:cNvPr>
          <p:cNvSpPr txBox="1"/>
          <p:nvPr/>
        </p:nvSpPr>
        <p:spPr>
          <a:xfrm>
            <a:off x="580760" y="3308711"/>
            <a:ext cx="8130832" cy="786497"/>
          </a:xfrm>
          <a:prstGeom prst="rect">
            <a:avLst/>
          </a:prstGeom>
          <a:noFill/>
        </p:spPr>
        <p:txBody>
          <a:bodyPr wrap="square">
            <a:spAutoFit/>
          </a:bodyPr>
          <a:lstStyle/>
          <a:p>
            <a:pPr>
              <a:lnSpc>
                <a:spcPct val="150000"/>
              </a:lnSpc>
            </a:pPr>
            <a:r>
              <a:rPr lang="en-US" altLang="zh-CN" sz="1600" i="1" dirty="0">
                <a:solidFill>
                  <a:srgbClr val="0D0D0D"/>
                </a:solidFill>
                <a:latin typeface="Times New Roman" panose="02020603050405020304" pitchFamily="18" charset="0"/>
                <a:ea typeface="宋体" panose="02010600030101010101" pitchFamily="2" charset="-122"/>
                <a:cs typeface="Arial" panose="020B0604020202020204" pitchFamily="34" charset="0"/>
              </a:rPr>
              <a:t>Note: Each column includes the total number of articles published in each journal at that time interval and the number of articles selected (inside parentheses)</a:t>
            </a:r>
            <a:endParaRPr lang="zh-CN" altLang="zh-CN" sz="1600" dirty="0">
              <a:effectLst/>
              <a:latin typeface="Arial" panose="020B0604020202020204" pitchFamily="34" charset="0"/>
              <a:ea typeface="等线" panose="02010600030101010101" pitchFamily="2" charset="-122"/>
            </a:endParaRPr>
          </a:p>
        </p:txBody>
      </p:sp>
      <p:sp>
        <p:nvSpPr>
          <p:cNvPr id="3" name="文本框 2">
            <a:extLst>
              <a:ext uri="{FF2B5EF4-FFF2-40B4-BE49-F238E27FC236}">
                <a16:creationId xmlns:a16="http://schemas.microsoft.com/office/drawing/2014/main" id="{ECBC8954-B90A-5893-B5AE-855182ECFD81}"/>
              </a:ext>
            </a:extLst>
          </p:cNvPr>
          <p:cNvSpPr txBox="1"/>
          <p:nvPr/>
        </p:nvSpPr>
        <p:spPr>
          <a:xfrm>
            <a:off x="7366635" y="134703"/>
            <a:ext cx="1662443" cy="400110"/>
          </a:xfrm>
          <a:prstGeom prst="rect">
            <a:avLst/>
          </a:prstGeom>
          <a:noFill/>
        </p:spPr>
        <p:txBody>
          <a:bodyPr wrap="none" rtlCol="0">
            <a:spAutoFit/>
          </a:bodyPr>
          <a:lstStyle/>
          <a:p>
            <a:r>
              <a:rPr lang="en-US" altLang="zh-CN" sz="2000" b="1" dirty="0">
                <a:solidFill>
                  <a:schemeClr val="bg1"/>
                </a:solidFill>
              </a:rPr>
              <a:t>Data resource</a:t>
            </a:r>
            <a:endParaRPr lang="zh-CN" altLang="en-US" sz="2000" b="1" dirty="0">
              <a:solidFill>
                <a:schemeClr val="bg1"/>
              </a:solidFill>
            </a:endParaRPr>
          </a:p>
        </p:txBody>
      </p:sp>
      <p:pic>
        <p:nvPicPr>
          <p:cNvPr id="4" name="图片 3">
            <a:extLst>
              <a:ext uri="{FF2B5EF4-FFF2-40B4-BE49-F238E27FC236}">
                <a16:creationId xmlns:a16="http://schemas.microsoft.com/office/drawing/2014/main" id="{974ED941-4B1E-F1F9-B54A-E143B37DF534}"/>
              </a:ext>
            </a:extLst>
          </p:cNvPr>
          <p:cNvPicPr>
            <a:picLocks noChangeAspect="1"/>
          </p:cNvPicPr>
          <p:nvPr/>
        </p:nvPicPr>
        <p:blipFill rotWithShape="1">
          <a:blip r:embed="rId2">
            <a:extLst>
              <a:ext uri="{28A0092B-C50C-407E-A947-70E740481C1C}">
                <a14:useLocalDpi xmlns:a14="http://schemas.microsoft.com/office/drawing/2010/main" val="0"/>
              </a:ext>
            </a:extLst>
          </a:blip>
          <a:srcRect l="77174" b="79866"/>
          <a:stretch/>
        </p:blipFill>
        <p:spPr>
          <a:xfrm>
            <a:off x="-1" y="0"/>
            <a:ext cx="3347865" cy="663178"/>
          </a:xfrm>
          <a:prstGeom prst="rect">
            <a:avLst/>
          </a:prstGeom>
          <a:ln>
            <a:noFill/>
          </a:ln>
        </p:spPr>
      </p:pic>
    </p:spTree>
    <p:extLst>
      <p:ext uri="{BB962C8B-B14F-4D97-AF65-F5344CB8AC3E}">
        <p14:creationId xmlns:p14="http://schemas.microsoft.com/office/powerpoint/2010/main" val="177383640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4825365" y="5765165"/>
            <a:ext cx="2541270" cy="368300"/>
          </a:xfrm>
          <a:prstGeom prst="rect">
            <a:avLst/>
          </a:prstGeom>
          <a:noFill/>
        </p:spPr>
        <p:txBody>
          <a:bodyPr wrap="square" rtlCol="0">
            <a:spAutoFit/>
          </a:bodyPr>
          <a:lstStyle/>
          <a:p>
            <a:r>
              <a:rPr lang="zh-CN" altLang="en-US">
                <a:solidFill>
                  <a:schemeClr val="bg2">
                    <a:lumMod val="90000"/>
                  </a:schemeClr>
                </a:solidFill>
                <a:latin typeface="宋体" panose="02010600030101010101" pitchFamily="2" charset="-122"/>
                <a:ea typeface="宋体" panose="02010600030101010101" pitchFamily="2" charset="-122"/>
              </a:rPr>
              <a:t>华中师范大学研究生会</a:t>
            </a:r>
          </a:p>
        </p:txBody>
      </p:sp>
      <p:grpSp>
        <p:nvGrpSpPr>
          <p:cNvPr id="2" name="组合 1">
            <a:extLst>
              <a:ext uri="{FF2B5EF4-FFF2-40B4-BE49-F238E27FC236}">
                <a16:creationId xmlns:a16="http://schemas.microsoft.com/office/drawing/2014/main" id="{7BFD5CEF-E864-1A5B-D5AC-C91F15BFC8A8}"/>
              </a:ext>
            </a:extLst>
          </p:cNvPr>
          <p:cNvGrpSpPr/>
          <p:nvPr/>
        </p:nvGrpSpPr>
        <p:grpSpPr>
          <a:xfrm>
            <a:off x="-3056" y="0"/>
            <a:ext cx="9147056" cy="5587387"/>
            <a:chOff x="-3056" y="-28998"/>
            <a:chExt cx="9147056" cy="5587387"/>
          </a:xfrm>
        </p:grpSpPr>
        <p:pic>
          <p:nvPicPr>
            <p:cNvPr id="9" name="图片 8">
              <a:extLst>
                <a:ext uri="{FF2B5EF4-FFF2-40B4-BE49-F238E27FC236}">
                  <a16:creationId xmlns:a16="http://schemas.microsoft.com/office/drawing/2014/main" id="{F5D150F8-9AD5-9F05-31A3-91708B0A6730}"/>
                </a:ext>
              </a:extLst>
            </p:cNvPr>
            <p:cNvPicPr>
              <a:picLocks noChangeAspect="1"/>
            </p:cNvPicPr>
            <p:nvPr/>
          </p:nvPicPr>
          <p:blipFill rotWithShape="1">
            <a:blip r:embed="rId2">
              <a:extLst>
                <a:ext uri="{28A0092B-C50C-407E-A947-70E740481C1C}">
                  <a14:useLocalDpi xmlns:a14="http://schemas.microsoft.com/office/drawing/2010/main" val="0"/>
                </a:ext>
              </a:extLst>
            </a:blip>
            <a:srcRect b="84941"/>
            <a:stretch/>
          </p:blipFill>
          <p:spPr>
            <a:xfrm>
              <a:off x="-3056" y="-28998"/>
              <a:ext cx="9144000" cy="653540"/>
            </a:xfrm>
            <a:prstGeom prst="rect">
              <a:avLst/>
            </a:prstGeom>
          </p:spPr>
        </p:pic>
        <p:pic>
          <p:nvPicPr>
            <p:cNvPr id="10" name="图片 9">
              <a:extLst>
                <a:ext uri="{FF2B5EF4-FFF2-40B4-BE49-F238E27FC236}">
                  <a16:creationId xmlns:a16="http://schemas.microsoft.com/office/drawing/2014/main" id="{3181E2E0-174C-9DE6-BFCD-5248B10A9878}"/>
                </a:ext>
              </a:extLst>
            </p:cNvPr>
            <p:cNvPicPr>
              <a:picLocks noChangeAspect="1"/>
            </p:cNvPicPr>
            <p:nvPr/>
          </p:nvPicPr>
          <p:blipFill rotWithShape="1">
            <a:blip r:embed="rId2">
              <a:extLst>
                <a:ext uri="{28A0092B-C50C-407E-A947-70E740481C1C}">
                  <a14:useLocalDpi xmlns:a14="http://schemas.microsoft.com/office/drawing/2010/main" val="0"/>
                </a:ext>
              </a:extLst>
            </a:blip>
            <a:srcRect t="79866"/>
            <a:stretch/>
          </p:blipFill>
          <p:spPr>
            <a:xfrm>
              <a:off x="0" y="4684591"/>
              <a:ext cx="9144000" cy="873798"/>
            </a:xfrm>
            <a:prstGeom prst="rect">
              <a:avLst/>
            </a:prstGeom>
          </p:spPr>
        </p:pic>
        <p:sp>
          <p:nvSpPr>
            <p:cNvPr id="12" name="文本框 11">
              <a:extLst>
                <a:ext uri="{FF2B5EF4-FFF2-40B4-BE49-F238E27FC236}">
                  <a16:creationId xmlns:a16="http://schemas.microsoft.com/office/drawing/2014/main" id="{0E80265D-FE47-423A-CD77-6E3DE9252448}"/>
                </a:ext>
              </a:extLst>
            </p:cNvPr>
            <p:cNvSpPr txBox="1"/>
            <p:nvPr/>
          </p:nvSpPr>
          <p:spPr>
            <a:xfrm>
              <a:off x="7366635" y="105705"/>
              <a:ext cx="1662443" cy="400110"/>
            </a:xfrm>
            <a:prstGeom prst="rect">
              <a:avLst/>
            </a:prstGeom>
            <a:noFill/>
          </p:spPr>
          <p:txBody>
            <a:bodyPr wrap="none" rtlCol="0">
              <a:spAutoFit/>
            </a:bodyPr>
            <a:lstStyle/>
            <a:p>
              <a:r>
                <a:rPr lang="en-US" altLang="zh-CN" sz="2000" b="1" dirty="0">
                  <a:solidFill>
                    <a:schemeClr val="bg1"/>
                  </a:solidFill>
                </a:rPr>
                <a:t>Data resource</a:t>
              </a:r>
              <a:endParaRPr lang="zh-CN" altLang="en-US" sz="2000" b="1" dirty="0">
                <a:solidFill>
                  <a:schemeClr val="bg1"/>
                </a:solidFill>
              </a:endParaRPr>
            </a:p>
          </p:txBody>
        </p:sp>
      </p:grpSp>
      <p:grpSp>
        <p:nvGrpSpPr>
          <p:cNvPr id="3" name="组合 2">
            <a:extLst>
              <a:ext uri="{FF2B5EF4-FFF2-40B4-BE49-F238E27FC236}">
                <a16:creationId xmlns:a16="http://schemas.microsoft.com/office/drawing/2014/main" id="{CD39F6E8-DEC2-C4A2-299E-5E7745272EF1}"/>
              </a:ext>
            </a:extLst>
          </p:cNvPr>
          <p:cNvGrpSpPr/>
          <p:nvPr/>
        </p:nvGrpSpPr>
        <p:grpSpPr>
          <a:xfrm>
            <a:off x="3725378" y="2687120"/>
            <a:ext cx="1535998" cy="1438638"/>
            <a:chOff x="554375" y="2067694"/>
            <a:chExt cx="1535998" cy="1438638"/>
          </a:xfrm>
        </p:grpSpPr>
        <p:sp>
          <p:nvSpPr>
            <p:cNvPr id="4" name="矩形: 圆角 3">
              <a:extLst>
                <a:ext uri="{FF2B5EF4-FFF2-40B4-BE49-F238E27FC236}">
                  <a16:creationId xmlns:a16="http://schemas.microsoft.com/office/drawing/2014/main" id="{C6EE6613-CFDD-81F5-5B8D-C91A3148D4C1}"/>
                </a:ext>
              </a:extLst>
            </p:cNvPr>
            <p:cNvSpPr/>
            <p:nvPr/>
          </p:nvSpPr>
          <p:spPr>
            <a:xfrm>
              <a:off x="814634" y="2067694"/>
              <a:ext cx="1017028" cy="721233"/>
            </a:xfrm>
            <a:prstGeom prst="roundRect">
              <a:avLst>
                <a:gd name="adj" fmla="val 4233"/>
              </a:avLst>
            </a:pr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圆角 4">
              <a:extLst>
                <a:ext uri="{FF2B5EF4-FFF2-40B4-BE49-F238E27FC236}">
                  <a16:creationId xmlns:a16="http://schemas.microsoft.com/office/drawing/2014/main" id="{26B244D3-EBD2-2235-AB6B-58C8888149F3}"/>
                </a:ext>
              </a:extLst>
            </p:cNvPr>
            <p:cNvSpPr/>
            <p:nvPr/>
          </p:nvSpPr>
          <p:spPr>
            <a:xfrm>
              <a:off x="869609" y="2129233"/>
              <a:ext cx="907079" cy="604720"/>
            </a:xfrm>
            <a:prstGeom prst="roundRect">
              <a:avLst>
                <a:gd name="adj" fmla="val 4233"/>
              </a:avLst>
            </a:pr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8">
              <a:extLst>
                <a:ext uri="{FF2B5EF4-FFF2-40B4-BE49-F238E27FC236}">
                  <a16:creationId xmlns:a16="http://schemas.microsoft.com/office/drawing/2014/main" id="{23F34C22-2DA6-E7F5-DFA7-456AABE675C3}"/>
                </a:ext>
              </a:extLst>
            </p:cNvPr>
            <p:cNvSpPr/>
            <p:nvPr/>
          </p:nvSpPr>
          <p:spPr>
            <a:xfrm>
              <a:off x="603581" y="2788926"/>
              <a:ext cx="1426958" cy="404191"/>
            </a:xfrm>
            <a:custGeom>
              <a:avLst/>
              <a:gdLst>
                <a:gd name="connsiteX0" fmla="*/ 0 w 2664296"/>
                <a:gd name="connsiteY0" fmla="*/ 0 h 1080120"/>
                <a:gd name="connsiteX1" fmla="*/ 2664296 w 2664296"/>
                <a:gd name="connsiteY1" fmla="*/ 0 h 1080120"/>
                <a:gd name="connsiteX2" fmla="*/ 2664296 w 2664296"/>
                <a:gd name="connsiteY2" fmla="*/ 1080120 h 1080120"/>
                <a:gd name="connsiteX3" fmla="*/ 0 w 2664296"/>
                <a:gd name="connsiteY3" fmla="*/ 1080120 h 1080120"/>
                <a:gd name="connsiteX4" fmla="*/ 0 w 2664296"/>
                <a:gd name="connsiteY4" fmla="*/ 0 h 1080120"/>
                <a:gd name="connsiteX0" fmla="*/ 0 w 3185291"/>
                <a:gd name="connsiteY0" fmla="*/ 0 h 1080120"/>
                <a:gd name="connsiteX1" fmla="*/ 2664296 w 3185291"/>
                <a:gd name="connsiteY1" fmla="*/ 0 h 1080120"/>
                <a:gd name="connsiteX2" fmla="*/ 3185291 w 3185291"/>
                <a:gd name="connsiteY2" fmla="*/ 1058855 h 1080120"/>
                <a:gd name="connsiteX3" fmla="*/ 0 w 3185291"/>
                <a:gd name="connsiteY3" fmla="*/ 1080120 h 1080120"/>
                <a:gd name="connsiteX4" fmla="*/ 0 w 3185291"/>
                <a:gd name="connsiteY4" fmla="*/ 0 h 1080120"/>
                <a:gd name="connsiteX0" fmla="*/ 552893 w 3738184"/>
                <a:gd name="connsiteY0" fmla="*/ 0 h 1058855"/>
                <a:gd name="connsiteX1" fmla="*/ 3217189 w 3738184"/>
                <a:gd name="connsiteY1" fmla="*/ 0 h 1058855"/>
                <a:gd name="connsiteX2" fmla="*/ 3738184 w 3738184"/>
                <a:gd name="connsiteY2" fmla="*/ 1058855 h 1058855"/>
                <a:gd name="connsiteX3" fmla="*/ 0 w 3738184"/>
                <a:gd name="connsiteY3" fmla="*/ 995059 h 1058855"/>
                <a:gd name="connsiteX4" fmla="*/ 552893 w 3738184"/>
                <a:gd name="connsiteY4" fmla="*/ 0 h 1058855"/>
                <a:gd name="connsiteX0" fmla="*/ 542261 w 3738184"/>
                <a:gd name="connsiteY0" fmla="*/ 0 h 1058855"/>
                <a:gd name="connsiteX1" fmla="*/ 3217189 w 3738184"/>
                <a:gd name="connsiteY1" fmla="*/ 0 h 1058855"/>
                <a:gd name="connsiteX2" fmla="*/ 3738184 w 3738184"/>
                <a:gd name="connsiteY2" fmla="*/ 1058855 h 1058855"/>
                <a:gd name="connsiteX3" fmla="*/ 0 w 3738184"/>
                <a:gd name="connsiteY3" fmla="*/ 995059 h 1058855"/>
                <a:gd name="connsiteX4" fmla="*/ 542261 w 3738184"/>
                <a:gd name="connsiteY4" fmla="*/ 0 h 1058855"/>
                <a:gd name="connsiteX0" fmla="*/ 542261 w 3738184"/>
                <a:gd name="connsiteY0" fmla="*/ 0 h 1058855"/>
                <a:gd name="connsiteX1" fmla="*/ 3217189 w 3738184"/>
                <a:gd name="connsiteY1" fmla="*/ 0 h 1058855"/>
                <a:gd name="connsiteX2" fmla="*/ 3738184 w 3738184"/>
                <a:gd name="connsiteY2" fmla="*/ 1058855 h 1058855"/>
                <a:gd name="connsiteX3" fmla="*/ 0 w 3738184"/>
                <a:gd name="connsiteY3" fmla="*/ 995059 h 1058855"/>
                <a:gd name="connsiteX4" fmla="*/ 542261 w 3738184"/>
                <a:gd name="connsiteY4" fmla="*/ 0 h 1058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38184" h="1058855">
                  <a:moveTo>
                    <a:pt x="542261" y="0"/>
                  </a:moveTo>
                  <a:lnTo>
                    <a:pt x="3217189" y="0"/>
                  </a:lnTo>
                  <a:lnTo>
                    <a:pt x="3738184" y="1058855"/>
                  </a:lnTo>
                  <a:lnTo>
                    <a:pt x="0" y="995059"/>
                  </a:lnTo>
                  <a:lnTo>
                    <a:pt x="542261" y="0"/>
                  </a:lnTo>
                  <a:close/>
                </a:path>
              </a:pathLst>
            </a:cu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形状 6">
              <a:extLst>
                <a:ext uri="{FF2B5EF4-FFF2-40B4-BE49-F238E27FC236}">
                  <a16:creationId xmlns:a16="http://schemas.microsoft.com/office/drawing/2014/main" id="{E35A32A5-CDF4-589B-5449-13A3B15BDAD1}"/>
                </a:ext>
              </a:extLst>
            </p:cNvPr>
            <p:cNvSpPr/>
            <p:nvPr/>
          </p:nvSpPr>
          <p:spPr>
            <a:xfrm>
              <a:off x="647254" y="3105790"/>
              <a:ext cx="1332983" cy="0"/>
            </a:xfrm>
            <a:custGeom>
              <a:avLst/>
              <a:gdLst>
                <a:gd name="connsiteX0" fmla="*/ 0 w 3533775"/>
                <a:gd name="connsiteY0" fmla="*/ 0 h 47625"/>
                <a:gd name="connsiteX1" fmla="*/ 0 w 3533775"/>
                <a:gd name="connsiteY1" fmla="*/ 0 h 47625"/>
                <a:gd name="connsiteX2" fmla="*/ 3533775 w 3533775"/>
                <a:gd name="connsiteY2" fmla="*/ 47625 h 47625"/>
                <a:gd name="connsiteX3" fmla="*/ 3533775 w 3533775"/>
                <a:gd name="connsiteY3" fmla="*/ 19050 h 47625"/>
                <a:gd name="connsiteX0" fmla="*/ 0 w 3533775"/>
                <a:gd name="connsiteY0" fmla="*/ 0 h 47625"/>
                <a:gd name="connsiteX1" fmla="*/ 0 w 3533775"/>
                <a:gd name="connsiteY1" fmla="*/ 0 h 47625"/>
                <a:gd name="connsiteX2" fmla="*/ 3533775 w 3533775"/>
                <a:gd name="connsiteY2" fmla="*/ 47625 h 47625"/>
                <a:gd name="connsiteX0" fmla="*/ 0 w 3533775"/>
                <a:gd name="connsiteY0" fmla="*/ 0 h 47625"/>
                <a:gd name="connsiteX1" fmla="*/ 0 w 3533775"/>
                <a:gd name="connsiteY1" fmla="*/ 0 h 47625"/>
                <a:gd name="connsiteX2" fmla="*/ 3533775 w 3533775"/>
                <a:gd name="connsiteY2" fmla="*/ 47625 h 47625"/>
                <a:gd name="connsiteX3" fmla="*/ 0 w 3533775"/>
                <a:gd name="connsiteY3" fmla="*/ 0 h 47625"/>
              </a:gdLst>
              <a:ahLst/>
              <a:cxnLst>
                <a:cxn ang="0">
                  <a:pos x="connsiteX0" y="connsiteY0"/>
                </a:cxn>
                <a:cxn ang="0">
                  <a:pos x="connsiteX1" y="connsiteY1"/>
                </a:cxn>
                <a:cxn ang="0">
                  <a:pos x="connsiteX2" y="connsiteY2"/>
                </a:cxn>
                <a:cxn ang="0">
                  <a:pos x="connsiteX3" y="connsiteY3"/>
                </a:cxn>
              </a:cxnLst>
              <a:rect l="l" t="t" r="r" b="b"/>
              <a:pathLst>
                <a:path w="3533775" h="47625">
                  <a:moveTo>
                    <a:pt x="0" y="0"/>
                  </a:moveTo>
                  <a:lnTo>
                    <a:pt x="0" y="0"/>
                  </a:lnTo>
                  <a:lnTo>
                    <a:pt x="3533775" y="47625"/>
                  </a:lnTo>
                  <a:lnTo>
                    <a:pt x="0" y="0"/>
                  </a:lnTo>
                  <a:close/>
                </a:path>
              </a:pathLst>
            </a:cu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形状 12">
              <a:extLst>
                <a:ext uri="{FF2B5EF4-FFF2-40B4-BE49-F238E27FC236}">
                  <a16:creationId xmlns:a16="http://schemas.microsoft.com/office/drawing/2014/main" id="{A18005D9-553F-E1B8-2C96-697593411817}"/>
                </a:ext>
              </a:extLst>
            </p:cNvPr>
            <p:cNvSpPr/>
            <p:nvPr/>
          </p:nvSpPr>
          <p:spPr>
            <a:xfrm>
              <a:off x="681609" y="3024185"/>
              <a:ext cx="1264273" cy="0"/>
            </a:xfrm>
            <a:custGeom>
              <a:avLst/>
              <a:gdLst>
                <a:gd name="connsiteX0" fmla="*/ 0 w 3533775"/>
                <a:gd name="connsiteY0" fmla="*/ 0 h 47625"/>
                <a:gd name="connsiteX1" fmla="*/ 0 w 3533775"/>
                <a:gd name="connsiteY1" fmla="*/ 0 h 47625"/>
                <a:gd name="connsiteX2" fmla="*/ 3533775 w 3533775"/>
                <a:gd name="connsiteY2" fmla="*/ 47625 h 47625"/>
                <a:gd name="connsiteX3" fmla="*/ 3533775 w 3533775"/>
                <a:gd name="connsiteY3" fmla="*/ 19050 h 47625"/>
                <a:gd name="connsiteX0" fmla="*/ 0 w 3533775"/>
                <a:gd name="connsiteY0" fmla="*/ 0 h 47625"/>
                <a:gd name="connsiteX1" fmla="*/ 0 w 3533775"/>
                <a:gd name="connsiteY1" fmla="*/ 0 h 47625"/>
                <a:gd name="connsiteX2" fmla="*/ 3533775 w 3533775"/>
                <a:gd name="connsiteY2" fmla="*/ 47625 h 47625"/>
                <a:gd name="connsiteX0" fmla="*/ 0 w 3533775"/>
                <a:gd name="connsiteY0" fmla="*/ 0 h 47625"/>
                <a:gd name="connsiteX1" fmla="*/ 0 w 3533775"/>
                <a:gd name="connsiteY1" fmla="*/ 0 h 47625"/>
                <a:gd name="connsiteX2" fmla="*/ 3533775 w 3533775"/>
                <a:gd name="connsiteY2" fmla="*/ 47625 h 47625"/>
                <a:gd name="connsiteX3" fmla="*/ 0 w 3533775"/>
                <a:gd name="connsiteY3" fmla="*/ 0 h 47625"/>
              </a:gdLst>
              <a:ahLst/>
              <a:cxnLst>
                <a:cxn ang="0">
                  <a:pos x="connsiteX0" y="connsiteY0"/>
                </a:cxn>
                <a:cxn ang="0">
                  <a:pos x="connsiteX1" y="connsiteY1"/>
                </a:cxn>
                <a:cxn ang="0">
                  <a:pos x="connsiteX2" y="connsiteY2"/>
                </a:cxn>
                <a:cxn ang="0">
                  <a:pos x="connsiteX3" y="connsiteY3"/>
                </a:cxn>
              </a:cxnLst>
              <a:rect l="l" t="t" r="r" b="b"/>
              <a:pathLst>
                <a:path w="3533775" h="47625">
                  <a:moveTo>
                    <a:pt x="0" y="0"/>
                  </a:moveTo>
                  <a:lnTo>
                    <a:pt x="0" y="0"/>
                  </a:lnTo>
                  <a:lnTo>
                    <a:pt x="3533775" y="47625"/>
                  </a:lnTo>
                  <a:lnTo>
                    <a:pt x="0" y="0"/>
                  </a:lnTo>
                  <a:close/>
                </a:path>
              </a:pathLst>
            </a:cu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任意多边形: 形状 13">
              <a:extLst>
                <a:ext uri="{FF2B5EF4-FFF2-40B4-BE49-F238E27FC236}">
                  <a16:creationId xmlns:a16="http://schemas.microsoft.com/office/drawing/2014/main" id="{40305BAC-E198-521C-4254-7BF991368A44}"/>
                </a:ext>
              </a:extLst>
            </p:cNvPr>
            <p:cNvSpPr/>
            <p:nvPr/>
          </p:nvSpPr>
          <p:spPr>
            <a:xfrm>
              <a:off x="732172" y="2934465"/>
              <a:ext cx="1168078" cy="0"/>
            </a:xfrm>
            <a:custGeom>
              <a:avLst/>
              <a:gdLst>
                <a:gd name="connsiteX0" fmla="*/ 0 w 3533775"/>
                <a:gd name="connsiteY0" fmla="*/ 0 h 47625"/>
                <a:gd name="connsiteX1" fmla="*/ 0 w 3533775"/>
                <a:gd name="connsiteY1" fmla="*/ 0 h 47625"/>
                <a:gd name="connsiteX2" fmla="*/ 3533775 w 3533775"/>
                <a:gd name="connsiteY2" fmla="*/ 47625 h 47625"/>
                <a:gd name="connsiteX3" fmla="*/ 3533775 w 3533775"/>
                <a:gd name="connsiteY3" fmla="*/ 19050 h 47625"/>
                <a:gd name="connsiteX0" fmla="*/ 0 w 3533775"/>
                <a:gd name="connsiteY0" fmla="*/ 0 h 47625"/>
                <a:gd name="connsiteX1" fmla="*/ 0 w 3533775"/>
                <a:gd name="connsiteY1" fmla="*/ 0 h 47625"/>
                <a:gd name="connsiteX2" fmla="*/ 3533775 w 3533775"/>
                <a:gd name="connsiteY2" fmla="*/ 47625 h 47625"/>
                <a:gd name="connsiteX0" fmla="*/ 0 w 3533775"/>
                <a:gd name="connsiteY0" fmla="*/ 0 h 47625"/>
                <a:gd name="connsiteX1" fmla="*/ 0 w 3533775"/>
                <a:gd name="connsiteY1" fmla="*/ 0 h 47625"/>
                <a:gd name="connsiteX2" fmla="*/ 3533775 w 3533775"/>
                <a:gd name="connsiteY2" fmla="*/ 47625 h 47625"/>
                <a:gd name="connsiteX3" fmla="*/ 0 w 3533775"/>
                <a:gd name="connsiteY3" fmla="*/ 0 h 47625"/>
              </a:gdLst>
              <a:ahLst/>
              <a:cxnLst>
                <a:cxn ang="0">
                  <a:pos x="connsiteX0" y="connsiteY0"/>
                </a:cxn>
                <a:cxn ang="0">
                  <a:pos x="connsiteX1" y="connsiteY1"/>
                </a:cxn>
                <a:cxn ang="0">
                  <a:pos x="connsiteX2" y="connsiteY2"/>
                </a:cxn>
                <a:cxn ang="0">
                  <a:pos x="connsiteX3" y="connsiteY3"/>
                </a:cxn>
              </a:cxnLst>
              <a:rect l="l" t="t" r="r" b="b"/>
              <a:pathLst>
                <a:path w="3533775" h="47625">
                  <a:moveTo>
                    <a:pt x="0" y="0"/>
                  </a:moveTo>
                  <a:lnTo>
                    <a:pt x="0" y="0"/>
                  </a:lnTo>
                  <a:lnTo>
                    <a:pt x="3533775" y="47625"/>
                  </a:lnTo>
                  <a:lnTo>
                    <a:pt x="0" y="0"/>
                  </a:lnTo>
                  <a:close/>
                </a:path>
              </a:pathLst>
            </a:cu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形状 14">
              <a:extLst>
                <a:ext uri="{FF2B5EF4-FFF2-40B4-BE49-F238E27FC236}">
                  <a16:creationId xmlns:a16="http://schemas.microsoft.com/office/drawing/2014/main" id="{3FEBA16C-F3D0-947C-124D-A40587C99B58}"/>
                </a:ext>
              </a:extLst>
            </p:cNvPr>
            <p:cNvSpPr/>
            <p:nvPr/>
          </p:nvSpPr>
          <p:spPr>
            <a:xfrm>
              <a:off x="786432" y="2843901"/>
              <a:ext cx="1071884" cy="0"/>
            </a:xfrm>
            <a:custGeom>
              <a:avLst/>
              <a:gdLst>
                <a:gd name="connsiteX0" fmla="*/ 0 w 3533775"/>
                <a:gd name="connsiteY0" fmla="*/ 0 h 47625"/>
                <a:gd name="connsiteX1" fmla="*/ 0 w 3533775"/>
                <a:gd name="connsiteY1" fmla="*/ 0 h 47625"/>
                <a:gd name="connsiteX2" fmla="*/ 3533775 w 3533775"/>
                <a:gd name="connsiteY2" fmla="*/ 47625 h 47625"/>
                <a:gd name="connsiteX3" fmla="*/ 3533775 w 3533775"/>
                <a:gd name="connsiteY3" fmla="*/ 19050 h 47625"/>
                <a:gd name="connsiteX0" fmla="*/ 0 w 3533775"/>
                <a:gd name="connsiteY0" fmla="*/ 0 h 47625"/>
                <a:gd name="connsiteX1" fmla="*/ 0 w 3533775"/>
                <a:gd name="connsiteY1" fmla="*/ 0 h 47625"/>
                <a:gd name="connsiteX2" fmla="*/ 3533775 w 3533775"/>
                <a:gd name="connsiteY2" fmla="*/ 47625 h 47625"/>
                <a:gd name="connsiteX0" fmla="*/ 0 w 3533775"/>
                <a:gd name="connsiteY0" fmla="*/ 0 h 47625"/>
                <a:gd name="connsiteX1" fmla="*/ 0 w 3533775"/>
                <a:gd name="connsiteY1" fmla="*/ 0 h 47625"/>
                <a:gd name="connsiteX2" fmla="*/ 3533775 w 3533775"/>
                <a:gd name="connsiteY2" fmla="*/ 47625 h 47625"/>
                <a:gd name="connsiteX3" fmla="*/ 0 w 3533775"/>
                <a:gd name="connsiteY3" fmla="*/ 0 h 47625"/>
              </a:gdLst>
              <a:ahLst/>
              <a:cxnLst>
                <a:cxn ang="0">
                  <a:pos x="connsiteX0" y="connsiteY0"/>
                </a:cxn>
                <a:cxn ang="0">
                  <a:pos x="connsiteX1" y="connsiteY1"/>
                </a:cxn>
                <a:cxn ang="0">
                  <a:pos x="connsiteX2" y="connsiteY2"/>
                </a:cxn>
                <a:cxn ang="0">
                  <a:pos x="connsiteX3" y="connsiteY3"/>
                </a:cxn>
              </a:cxnLst>
              <a:rect l="l" t="t" r="r" b="b"/>
              <a:pathLst>
                <a:path w="3533775" h="47625">
                  <a:moveTo>
                    <a:pt x="0" y="0"/>
                  </a:moveTo>
                  <a:lnTo>
                    <a:pt x="0" y="0"/>
                  </a:lnTo>
                  <a:lnTo>
                    <a:pt x="3533775" y="47625"/>
                  </a:lnTo>
                  <a:lnTo>
                    <a:pt x="0" y="0"/>
                  </a:lnTo>
                  <a:close/>
                </a:path>
              </a:pathLst>
            </a:cu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任意多边形: 形状 15">
              <a:extLst>
                <a:ext uri="{FF2B5EF4-FFF2-40B4-BE49-F238E27FC236}">
                  <a16:creationId xmlns:a16="http://schemas.microsoft.com/office/drawing/2014/main" id="{FD912795-DFCE-25B6-68FF-5F59EA42BAFB}"/>
                </a:ext>
              </a:extLst>
            </p:cNvPr>
            <p:cNvSpPr/>
            <p:nvPr/>
          </p:nvSpPr>
          <p:spPr>
            <a:xfrm>
              <a:off x="1694313" y="2790947"/>
              <a:ext cx="99916" cy="398521"/>
            </a:xfrm>
            <a:custGeom>
              <a:avLst/>
              <a:gdLst>
                <a:gd name="connsiteX0" fmla="*/ 0 w 3533775"/>
                <a:gd name="connsiteY0" fmla="*/ 0 h 47625"/>
                <a:gd name="connsiteX1" fmla="*/ 0 w 3533775"/>
                <a:gd name="connsiteY1" fmla="*/ 0 h 47625"/>
                <a:gd name="connsiteX2" fmla="*/ 3533775 w 3533775"/>
                <a:gd name="connsiteY2" fmla="*/ 47625 h 47625"/>
                <a:gd name="connsiteX3" fmla="*/ 3533775 w 3533775"/>
                <a:gd name="connsiteY3" fmla="*/ 19050 h 47625"/>
                <a:gd name="connsiteX0" fmla="*/ 0 w 3533775"/>
                <a:gd name="connsiteY0" fmla="*/ 0 h 47625"/>
                <a:gd name="connsiteX1" fmla="*/ 0 w 3533775"/>
                <a:gd name="connsiteY1" fmla="*/ 0 h 47625"/>
                <a:gd name="connsiteX2" fmla="*/ 3533775 w 3533775"/>
                <a:gd name="connsiteY2" fmla="*/ 47625 h 47625"/>
                <a:gd name="connsiteX0" fmla="*/ 0 w 3533775"/>
                <a:gd name="connsiteY0" fmla="*/ 0 h 47625"/>
                <a:gd name="connsiteX1" fmla="*/ 0 w 3533775"/>
                <a:gd name="connsiteY1" fmla="*/ 0 h 47625"/>
                <a:gd name="connsiteX2" fmla="*/ 3533775 w 3533775"/>
                <a:gd name="connsiteY2" fmla="*/ 47625 h 47625"/>
                <a:gd name="connsiteX3" fmla="*/ 0 w 3533775"/>
                <a:gd name="connsiteY3" fmla="*/ 0 h 47625"/>
              </a:gdLst>
              <a:ahLst/>
              <a:cxnLst>
                <a:cxn ang="0">
                  <a:pos x="connsiteX0" y="connsiteY0"/>
                </a:cxn>
                <a:cxn ang="0">
                  <a:pos x="connsiteX1" y="connsiteY1"/>
                </a:cxn>
                <a:cxn ang="0">
                  <a:pos x="connsiteX2" y="connsiteY2"/>
                </a:cxn>
                <a:cxn ang="0">
                  <a:pos x="connsiteX3" y="connsiteY3"/>
                </a:cxn>
              </a:cxnLst>
              <a:rect l="l" t="t" r="r" b="b"/>
              <a:pathLst>
                <a:path w="3533775" h="47625">
                  <a:moveTo>
                    <a:pt x="0" y="0"/>
                  </a:moveTo>
                  <a:lnTo>
                    <a:pt x="0" y="0"/>
                  </a:lnTo>
                  <a:lnTo>
                    <a:pt x="3533775" y="47625"/>
                  </a:lnTo>
                  <a:lnTo>
                    <a:pt x="0" y="0"/>
                  </a:lnTo>
                  <a:close/>
                </a:path>
              </a:pathLst>
            </a:cu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任意多边形: 形状 16">
              <a:extLst>
                <a:ext uri="{FF2B5EF4-FFF2-40B4-BE49-F238E27FC236}">
                  <a16:creationId xmlns:a16="http://schemas.microsoft.com/office/drawing/2014/main" id="{A5A3C156-3CE0-EB0F-4A2C-FFD2DEC8278B}"/>
                </a:ext>
              </a:extLst>
            </p:cNvPr>
            <p:cNvSpPr/>
            <p:nvPr/>
          </p:nvSpPr>
          <p:spPr>
            <a:xfrm>
              <a:off x="1603167" y="2787995"/>
              <a:ext cx="75237" cy="394229"/>
            </a:xfrm>
            <a:custGeom>
              <a:avLst/>
              <a:gdLst>
                <a:gd name="connsiteX0" fmla="*/ 0 w 3533775"/>
                <a:gd name="connsiteY0" fmla="*/ 0 h 47625"/>
                <a:gd name="connsiteX1" fmla="*/ 0 w 3533775"/>
                <a:gd name="connsiteY1" fmla="*/ 0 h 47625"/>
                <a:gd name="connsiteX2" fmla="*/ 3533775 w 3533775"/>
                <a:gd name="connsiteY2" fmla="*/ 47625 h 47625"/>
                <a:gd name="connsiteX3" fmla="*/ 3533775 w 3533775"/>
                <a:gd name="connsiteY3" fmla="*/ 19050 h 47625"/>
                <a:gd name="connsiteX0" fmla="*/ 0 w 3533775"/>
                <a:gd name="connsiteY0" fmla="*/ 0 h 47625"/>
                <a:gd name="connsiteX1" fmla="*/ 0 w 3533775"/>
                <a:gd name="connsiteY1" fmla="*/ 0 h 47625"/>
                <a:gd name="connsiteX2" fmla="*/ 3533775 w 3533775"/>
                <a:gd name="connsiteY2" fmla="*/ 47625 h 47625"/>
                <a:gd name="connsiteX0" fmla="*/ 0 w 3533775"/>
                <a:gd name="connsiteY0" fmla="*/ 0 h 47625"/>
                <a:gd name="connsiteX1" fmla="*/ 0 w 3533775"/>
                <a:gd name="connsiteY1" fmla="*/ 0 h 47625"/>
                <a:gd name="connsiteX2" fmla="*/ 3533775 w 3533775"/>
                <a:gd name="connsiteY2" fmla="*/ 47625 h 47625"/>
                <a:gd name="connsiteX3" fmla="*/ 0 w 3533775"/>
                <a:gd name="connsiteY3" fmla="*/ 0 h 47625"/>
              </a:gdLst>
              <a:ahLst/>
              <a:cxnLst>
                <a:cxn ang="0">
                  <a:pos x="connsiteX0" y="connsiteY0"/>
                </a:cxn>
                <a:cxn ang="0">
                  <a:pos x="connsiteX1" y="connsiteY1"/>
                </a:cxn>
                <a:cxn ang="0">
                  <a:pos x="connsiteX2" y="connsiteY2"/>
                </a:cxn>
                <a:cxn ang="0">
                  <a:pos x="connsiteX3" y="connsiteY3"/>
                </a:cxn>
              </a:cxnLst>
              <a:rect l="l" t="t" r="r" b="b"/>
              <a:pathLst>
                <a:path w="3533775" h="47625">
                  <a:moveTo>
                    <a:pt x="0" y="0"/>
                  </a:moveTo>
                  <a:lnTo>
                    <a:pt x="0" y="0"/>
                  </a:lnTo>
                  <a:lnTo>
                    <a:pt x="3533775" y="47625"/>
                  </a:lnTo>
                  <a:lnTo>
                    <a:pt x="0" y="0"/>
                  </a:lnTo>
                  <a:close/>
                </a:path>
              </a:pathLst>
            </a:cu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任意多边形: 形状 17">
              <a:extLst>
                <a:ext uri="{FF2B5EF4-FFF2-40B4-BE49-F238E27FC236}">
                  <a16:creationId xmlns:a16="http://schemas.microsoft.com/office/drawing/2014/main" id="{AF58344F-0CEF-9CE4-D347-CC528483B2F9}"/>
                </a:ext>
              </a:extLst>
            </p:cNvPr>
            <p:cNvSpPr/>
            <p:nvPr/>
          </p:nvSpPr>
          <p:spPr>
            <a:xfrm>
              <a:off x="1494058" y="2786891"/>
              <a:ext cx="57957" cy="395333"/>
            </a:xfrm>
            <a:custGeom>
              <a:avLst/>
              <a:gdLst>
                <a:gd name="connsiteX0" fmla="*/ 0 w 3533775"/>
                <a:gd name="connsiteY0" fmla="*/ 0 h 47625"/>
                <a:gd name="connsiteX1" fmla="*/ 0 w 3533775"/>
                <a:gd name="connsiteY1" fmla="*/ 0 h 47625"/>
                <a:gd name="connsiteX2" fmla="*/ 3533775 w 3533775"/>
                <a:gd name="connsiteY2" fmla="*/ 47625 h 47625"/>
                <a:gd name="connsiteX3" fmla="*/ 3533775 w 3533775"/>
                <a:gd name="connsiteY3" fmla="*/ 19050 h 47625"/>
                <a:gd name="connsiteX0" fmla="*/ 0 w 3533775"/>
                <a:gd name="connsiteY0" fmla="*/ 0 h 47625"/>
                <a:gd name="connsiteX1" fmla="*/ 0 w 3533775"/>
                <a:gd name="connsiteY1" fmla="*/ 0 h 47625"/>
                <a:gd name="connsiteX2" fmla="*/ 3533775 w 3533775"/>
                <a:gd name="connsiteY2" fmla="*/ 47625 h 47625"/>
                <a:gd name="connsiteX0" fmla="*/ 0 w 3533775"/>
                <a:gd name="connsiteY0" fmla="*/ 0 h 47625"/>
                <a:gd name="connsiteX1" fmla="*/ 0 w 3533775"/>
                <a:gd name="connsiteY1" fmla="*/ 0 h 47625"/>
                <a:gd name="connsiteX2" fmla="*/ 3533775 w 3533775"/>
                <a:gd name="connsiteY2" fmla="*/ 47625 h 47625"/>
                <a:gd name="connsiteX3" fmla="*/ 0 w 3533775"/>
                <a:gd name="connsiteY3" fmla="*/ 0 h 47625"/>
              </a:gdLst>
              <a:ahLst/>
              <a:cxnLst>
                <a:cxn ang="0">
                  <a:pos x="connsiteX0" y="connsiteY0"/>
                </a:cxn>
                <a:cxn ang="0">
                  <a:pos x="connsiteX1" y="connsiteY1"/>
                </a:cxn>
                <a:cxn ang="0">
                  <a:pos x="connsiteX2" y="connsiteY2"/>
                </a:cxn>
                <a:cxn ang="0">
                  <a:pos x="connsiteX3" y="connsiteY3"/>
                </a:cxn>
              </a:cxnLst>
              <a:rect l="l" t="t" r="r" b="b"/>
              <a:pathLst>
                <a:path w="3533775" h="47625">
                  <a:moveTo>
                    <a:pt x="0" y="0"/>
                  </a:moveTo>
                  <a:lnTo>
                    <a:pt x="0" y="0"/>
                  </a:lnTo>
                  <a:lnTo>
                    <a:pt x="3533775" y="47625"/>
                  </a:lnTo>
                  <a:lnTo>
                    <a:pt x="0" y="0"/>
                  </a:lnTo>
                  <a:close/>
                </a:path>
              </a:pathLst>
            </a:cu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形状 18">
              <a:extLst>
                <a:ext uri="{FF2B5EF4-FFF2-40B4-BE49-F238E27FC236}">
                  <a16:creationId xmlns:a16="http://schemas.microsoft.com/office/drawing/2014/main" id="{59F1CBA0-B249-05C5-4B5B-AF895ED4F9AB}"/>
                </a:ext>
              </a:extLst>
            </p:cNvPr>
            <p:cNvSpPr/>
            <p:nvPr/>
          </p:nvSpPr>
          <p:spPr>
            <a:xfrm>
              <a:off x="1384053" y="2792978"/>
              <a:ext cx="32825" cy="389248"/>
            </a:xfrm>
            <a:custGeom>
              <a:avLst/>
              <a:gdLst>
                <a:gd name="connsiteX0" fmla="*/ 0 w 3533775"/>
                <a:gd name="connsiteY0" fmla="*/ 0 h 47625"/>
                <a:gd name="connsiteX1" fmla="*/ 0 w 3533775"/>
                <a:gd name="connsiteY1" fmla="*/ 0 h 47625"/>
                <a:gd name="connsiteX2" fmla="*/ 3533775 w 3533775"/>
                <a:gd name="connsiteY2" fmla="*/ 47625 h 47625"/>
                <a:gd name="connsiteX3" fmla="*/ 3533775 w 3533775"/>
                <a:gd name="connsiteY3" fmla="*/ 19050 h 47625"/>
                <a:gd name="connsiteX0" fmla="*/ 0 w 3533775"/>
                <a:gd name="connsiteY0" fmla="*/ 0 h 47625"/>
                <a:gd name="connsiteX1" fmla="*/ 0 w 3533775"/>
                <a:gd name="connsiteY1" fmla="*/ 0 h 47625"/>
                <a:gd name="connsiteX2" fmla="*/ 3533775 w 3533775"/>
                <a:gd name="connsiteY2" fmla="*/ 47625 h 47625"/>
                <a:gd name="connsiteX0" fmla="*/ 0 w 3533775"/>
                <a:gd name="connsiteY0" fmla="*/ 0 h 47625"/>
                <a:gd name="connsiteX1" fmla="*/ 0 w 3533775"/>
                <a:gd name="connsiteY1" fmla="*/ 0 h 47625"/>
                <a:gd name="connsiteX2" fmla="*/ 3533775 w 3533775"/>
                <a:gd name="connsiteY2" fmla="*/ 47625 h 47625"/>
                <a:gd name="connsiteX3" fmla="*/ 0 w 3533775"/>
                <a:gd name="connsiteY3" fmla="*/ 0 h 47625"/>
              </a:gdLst>
              <a:ahLst/>
              <a:cxnLst>
                <a:cxn ang="0">
                  <a:pos x="connsiteX0" y="connsiteY0"/>
                </a:cxn>
                <a:cxn ang="0">
                  <a:pos x="connsiteX1" y="connsiteY1"/>
                </a:cxn>
                <a:cxn ang="0">
                  <a:pos x="connsiteX2" y="connsiteY2"/>
                </a:cxn>
                <a:cxn ang="0">
                  <a:pos x="connsiteX3" y="connsiteY3"/>
                </a:cxn>
              </a:cxnLst>
              <a:rect l="l" t="t" r="r" b="b"/>
              <a:pathLst>
                <a:path w="3533775" h="47625">
                  <a:moveTo>
                    <a:pt x="0" y="0"/>
                  </a:moveTo>
                  <a:lnTo>
                    <a:pt x="0" y="0"/>
                  </a:lnTo>
                  <a:lnTo>
                    <a:pt x="3533775" y="47625"/>
                  </a:lnTo>
                  <a:lnTo>
                    <a:pt x="0" y="0"/>
                  </a:lnTo>
                  <a:close/>
                </a:path>
              </a:pathLst>
            </a:cu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形状 20">
              <a:extLst>
                <a:ext uri="{FF2B5EF4-FFF2-40B4-BE49-F238E27FC236}">
                  <a16:creationId xmlns:a16="http://schemas.microsoft.com/office/drawing/2014/main" id="{955AFB2C-F280-DC0F-56AC-5BEDDB1437C4}"/>
                </a:ext>
              </a:extLst>
            </p:cNvPr>
            <p:cNvSpPr/>
            <p:nvPr/>
          </p:nvSpPr>
          <p:spPr>
            <a:xfrm>
              <a:off x="1256054" y="2787995"/>
              <a:ext cx="17452" cy="384778"/>
            </a:xfrm>
            <a:custGeom>
              <a:avLst/>
              <a:gdLst>
                <a:gd name="connsiteX0" fmla="*/ 0 w 3533775"/>
                <a:gd name="connsiteY0" fmla="*/ 0 h 47625"/>
                <a:gd name="connsiteX1" fmla="*/ 0 w 3533775"/>
                <a:gd name="connsiteY1" fmla="*/ 0 h 47625"/>
                <a:gd name="connsiteX2" fmla="*/ 3533775 w 3533775"/>
                <a:gd name="connsiteY2" fmla="*/ 47625 h 47625"/>
                <a:gd name="connsiteX3" fmla="*/ 3533775 w 3533775"/>
                <a:gd name="connsiteY3" fmla="*/ 19050 h 47625"/>
                <a:gd name="connsiteX0" fmla="*/ 0 w 3533775"/>
                <a:gd name="connsiteY0" fmla="*/ 0 h 47625"/>
                <a:gd name="connsiteX1" fmla="*/ 0 w 3533775"/>
                <a:gd name="connsiteY1" fmla="*/ 0 h 47625"/>
                <a:gd name="connsiteX2" fmla="*/ 3533775 w 3533775"/>
                <a:gd name="connsiteY2" fmla="*/ 47625 h 47625"/>
                <a:gd name="connsiteX0" fmla="*/ 0 w 3533775"/>
                <a:gd name="connsiteY0" fmla="*/ 0 h 47625"/>
                <a:gd name="connsiteX1" fmla="*/ 0 w 3533775"/>
                <a:gd name="connsiteY1" fmla="*/ 0 h 47625"/>
                <a:gd name="connsiteX2" fmla="*/ 3533775 w 3533775"/>
                <a:gd name="connsiteY2" fmla="*/ 47625 h 47625"/>
                <a:gd name="connsiteX3" fmla="*/ 0 w 3533775"/>
                <a:gd name="connsiteY3" fmla="*/ 0 h 47625"/>
              </a:gdLst>
              <a:ahLst/>
              <a:cxnLst>
                <a:cxn ang="0">
                  <a:pos x="connsiteX0" y="connsiteY0"/>
                </a:cxn>
                <a:cxn ang="0">
                  <a:pos x="connsiteX1" y="connsiteY1"/>
                </a:cxn>
                <a:cxn ang="0">
                  <a:pos x="connsiteX2" y="connsiteY2"/>
                </a:cxn>
                <a:cxn ang="0">
                  <a:pos x="connsiteX3" y="connsiteY3"/>
                </a:cxn>
              </a:cxnLst>
              <a:rect l="l" t="t" r="r" b="b"/>
              <a:pathLst>
                <a:path w="3533775" h="47625">
                  <a:moveTo>
                    <a:pt x="0" y="0"/>
                  </a:moveTo>
                  <a:lnTo>
                    <a:pt x="0" y="0"/>
                  </a:lnTo>
                  <a:lnTo>
                    <a:pt x="3533775" y="47625"/>
                  </a:lnTo>
                  <a:lnTo>
                    <a:pt x="0" y="0"/>
                  </a:lnTo>
                  <a:close/>
                </a:path>
              </a:pathLst>
            </a:cu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形状 21">
              <a:extLst>
                <a:ext uri="{FF2B5EF4-FFF2-40B4-BE49-F238E27FC236}">
                  <a16:creationId xmlns:a16="http://schemas.microsoft.com/office/drawing/2014/main" id="{A8EEDF51-A27E-BD8E-C1A2-0C5FABEFD85E}"/>
                </a:ext>
              </a:extLst>
            </p:cNvPr>
            <p:cNvSpPr/>
            <p:nvPr/>
          </p:nvSpPr>
          <p:spPr>
            <a:xfrm flipH="1">
              <a:off x="1104000" y="2797449"/>
              <a:ext cx="45719" cy="371427"/>
            </a:xfrm>
            <a:custGeom>
              <a:avLst/>
              <a:gdLst>
                <a:gd name="connsiteX0" fmla="*/ 0 w 3533775"/>
                <a:gd name="connsiteY0" fmla="*/ 0 h 47625"/>
                <a:gd name="connsiteX1" fmla="*/ 0 w 3533775"/>
                <a:gd name="connsiteY1" fmla="*/ 0 h 47625"/>
                <a:gd name="connsiteX2" fmla="*/ 3533775 w 3533775"/>
                <a:gd name="connsiteY2" fmla="*/ 47625 h 47625"/>
                <a:gd name="connsiteX3" fmla="*/ 3533775 w 3533775"/>
                <a:gd name="connsiteY3" fmla="*/ 19050 h 47625"/>
                <a:gd name="connsiteX0" fmla="*/ 0 w 3533775"/>
                <a:gd name="connsiteY0" fmla="*/ 0 h 47625"/>
                <a:gd name="connsiteX1" fmla="*/ 0 w 3533775"/>
                <a:gd name="connsiteY1" fmla="*/ 0 h 47625"/>
                <a:gd name="connsiteX2" fmla="*/ 3533775 w 3533775"/>
                <a:gd name="connsiteY2" fmla="*/ 47625 h 47625"/>
                <a:gd name="connsiteX0" fmla="*/ 0 w 3533775"/>
                <a:gd name="connsiteY0" fmla="*/ 0 h 47625"/>
                <a:gd name="connsiteX1" fmla="*/ 0 w 3533775"/>
                <a:gd name="connsiteY1" fmla="*/ 0 h 47625"/>
                <a:gd name="connsiteX2" fmla="*/ 3533775 w 3533775"/>
                <a:gd name="connsiteY2" fmla="*/ 47625 h 47625"/>
                <a:gd name="connsiteX3" fmla="*/ 0 w 3533775"/>
                <a:gd name="connsiteY3" fmla="*/ 0 h 47625"/>
              </a:gdLst>
              <a:ahLst/>
              <a:cxnLst>
                <a:cxn ang="0">
                  <a:pos x="connsiteX0" y="connsiteY0"/>
                </a:cxn>
                <a:cxn ang="0">
                  <a:pos x="connsiteX1" y="connsiteY1"/>
                </a:cxn>
                <a:cxn ang="0">
                  <a:pos x="connsiteX2" y="connsiteY2"/>
                </a:cxn>
                <a:cxn ang="0">
                  <a:pos x="connsiteX3" y="connsiteY3"/>
                </a:cxn>
              </a:cxnLst>
              <a:rect l="l" t="t" r="r" b="b"/>
              <a:pathLst>
                <a:path w="3533775" h="47625">
                  <a:moveTo>
                    <a:pt x="0" y="0"/>
                  </a:moveTo>
                  <a:lnTo>
                    <a:pt x="0" y="0"/>
                  </a:lnTo>
                  <a:lnTo>
                    <a:pt x="3533775" y="47625"/>
                  </a:lnTo>
                  <a:lnTo>
                    <a:pt x="0" y="0"/>
                  </a:lnTo>
                  <a:close/>
                </a:path>
              </a:pathLst>
            </a:cu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形状 22">
              <a:extLst>
                <a:ext uri="{FF2B5EF4-FFF2-40B4-BE49-F238E27FC236}">
                  <a16:creationId xmlns:a16="http://schemas.microsoft.com/office/drawing/2014/main" id="{91096431-86BC-D012-E52A-83657EBD5612}"/>
                </a:ext>
              </a:extLst>
            </p:cNvPr>
            <p:cNvSpPr/>
            <p:nvPr/>
          </p:nvSpPr>
          <p:spPr>
            <a:xfrm flipH="1">
              <a:off x="994305" y="2787774"/>
              <a:ext cx="49977" cy="384779"/>
            </a:xfrm>
            <a:custGeom>
              <a:avLst/>
              <a:gdLst>
                <a:gd name="connsiteX0" fmla="*/ 0 w 3533775"/>
                <a:gd name="connsiteY0" fmla="*/ 0 h 47625"/>
                <a:gd name="connsiteX1" fmla="*/ 0 w 3533775"/>
                <a:gd name="connsiteY1" fmla="*/ 0 h 47625"/>
                <a:gd name="connsiteX2" fmla="*/ 3533775 w 3533775"/>
                <a:gd name="connsiteY2" fmla="*/ 47625 h 47625"/>
                <a:gd name="connsiteX3" fmla="*/ 3533775 w 3533775"/>
                <a:gd name="connsiteY3" fmla="*/ 19050 h 47625"/>
                <a:gd name="connsiteX0" fmla="*/ 0 w 3533775"/>
                <a:gd name="connsiteY0" fmla="*/ 0 h 47625"/>
                <a:gd name="connsiteX1" fmla="*/ 0 w 3533775"/>
                <a:gd name="connsiteY1" fmla="*/ 0 h 47625"/>
                <a:gd name="connsiteX2" fmla="*/ 3533775 w 3533775"/>
                <a:gd name="connsiteY2" fmla="*/ 47625 h 47625"/>
                <a:gd name="connsiteX0" fmla="*/ 0 w 3533775"/>
                <a:gd name="connsiteY0" fmla="*/ 0 h 47625"/>
                <a:gd name="connsiteX1" fmla="*/ 0 w 3533775"/>
                <a:gd name="connsiteY1" fmla="*/ 0 h 47625"/>
                <a:gd name="connsiteX2" fmla="*/ 3533775 w 3533775"/>
                <a:gd name="connsiteY2" fmla="*/ 47625 h 47625"/>
                <a:gd name="connsiteX3" fmla="*/ 0 w 3533775"/>
                <a:gd name="connsiteY3" fmla="*/ 0 h 47625"/>
              </a:gdLst>
              <a:ahLst/>
              <a:cxnLst>
                <a:cxn ang="0">
                  <a:pos x="connsiteX0" y="connsiteY0"/>
                </a:cxn>
                <a:cxn ang="0">
                  <a:pos x="connsiteX1" y="connsiteY1"/>
                </a:cxn>
                <a:cxn ang="0">
                  <a:pos x="connsiteX2" y="connsiteY2"/>
                </a:cxn>
                <a:cxn ang="0">
                  <a:pos x="connsiteX3" y="connsiteY3"/>
                </a:cxn>
              </a:cxnLst>
              <a:rect l="l" t="t" r="r" b="b"/>
              <a:pathLst>
                <a:path w="3533775" h="47625">
                  <a:moveTo>
                    <a:pt x="0" y="0"/>
                  </a:moveTo>
                  <a:lnTo>
                    <a:pt x="0" y="0"/>
                  </a:lnTo>
                  <a:lnTo>
                    <a:pt x="3533775" y="47625"/>
                  </a:lnTo>
                  <a:lnTo>
                    <a:pt x="0" y="0"/>
                  </a:lnTo>
                  <a:close/>
                </a:path>
              </a:pathLst>
            </a:cu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任意多边形: 形状 23">
              <a:extLst>
                <a:ext uri="{FF2B5EF4-FFF2-40B4-BE49-F238E27FC236}">
                  <a16:creationId xmlns:a16="http://schemas.microsoft.com/office/drawing/2014/main" id="{BB34F835-3DDB-64FB-42DE-8D28C3F30E01}"/>
                </a:ext>
              </a:extLst>
            </p:cNvPr>
            <p:cNvSpPr/>
            <p:nvPr/>
          </p:nvSpPr>
          <p:spPr>
            <a:xfrm flipH="1">
              <a:off x="856205" y="2797450"/>
              <a:ext cx="106925" cy="371427"/>
            </a:xfrm>
            <a:custGeom>
              <a:avLst/>
              <a:gdLst>
                <a:gd name="connsiteX0" fmla="*/ 0 w 3533775"/>
                <a:gd name="connsiteY0" fmla="*/ 0 h 47625"/>
                <a:gd name="connsiteX1" fmla="*/ 0 w 3533775"/>
                <a:gd name="connsiteY1" fmla="*/ 0 h 47625"/>
                <a:gd name="connsiteX2" fmla="*/ 3533775 w 3533775"/>
                <a:gd name="connsiteY2" fmla="*/ 47625 h 47625"/>
                <a:gd name="connsiteX3" fmla="*/ 3533775 w 3533775"/>
                <a:gd name="connsiteY3" fmla="*/ 19050 h 47625"/>
                <a:gd name="connsiteX0" fmla="*/ 0 w 3533775"/>
                <a:gd name="connsiteY0" fmla="*/ 0 h 47625"/>
                <a:gd name="connsiteX1" fmla="*/ 0 w 3533775"/>
                <a:gd name="connsiteY1" fmla="*/ 0 h 47625"/>
                <a:gd name="connsiteX2" fmla="*/ 3533775 w 3533775"/>
                <a:gd name="connsiteY2" fmla="*/ 47625 h 47625"/>
                <a:gd name="connsiteX0" fmla="*/ 0 w 3533775"/>
                <a:gd name="connsiteY0" fmla="*/ 0 h 47625"/>
                <a:gd name="connsiteX1" fmla="*/ 0 w 3533775"/>
                <a:gd name="connsiteY1" fmla="*/ 0 h 47625"/>
                <a:gd name="connsiteX2" fmla="*/ 3533775 w 3533775"/>
                <a:gd name="connsiteY2" fmla="*/ 47625 h 47625"/>
                <a:gd name="connsiteX3" fmla="*/ 0 w 3533775"/>
                <a:gd name="connsiteY3" fmla="*/ 0 h 47625"/>
              </a:gdLst>
              <a:ahLst/>
              <a:cxnLst>
                <a:cxn ang="0">
                  <a:pos x="connsiteX0" y="connsiteY0"/>
                </a:cxn>
                <a:cxn ang="0">
                  <a:pos x="connsiteX1" y="connsiteY1"/>
                </a:cxn>
                <a:cxn ang="0">
                  <a:pos x="connsiteX2" y="connsiteY2"/>
                </a:cxn>
                <a:cxn ang="0">
                  <a:pos x="connsiteX3" y="connsiteY3"/>
                </a:cxn>
              </a:cxnLst>
              <a:rect l="l" t="t" r="r" b="b"/>
              <a:pathLst>
                <a:path w="3533775" h="47625">
                  <a:moveTo>
                    <a:pt x="0" y="0"/>
                  </a:moveTo>
                  <a:lnTo>
                    <a:pt x="0" y="0"/>
                  </a:lnTo>
                  <a:lnTo>
                    <a:pt x="3533775" y="47625"/>
                  </a:lnTo>
                  <a:lnTo>
                    <a:pt x="0" y="0"/>
                  </a:lnTo>
                  <a:close/>
                </a:path>
              </a:pathLst>
            </a:cu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任意多边形: 形状 24">
              <a:extLst>
                <a:ext uri="{FF2B5EF4-FFF2-40B4-BE49-F238E27FC236}">
                  <a16:creationId xmlns:a16="http://schemas.microsoft.com/office/drawing/2014/main" id="{BEF81FBC-EEA2-DF4A-2C80-DF071F33B036}"/>
                </a:ext>
              </a:extLst>
            </p:cNvPr>
            <p:cNvSpPr/>
            <p:nvPr/>
          </p:nvSpPr>
          <p:spPr>
            <a:xfrm flipH="1">
              <a:off x="716248" y="2794896"/>
              <a:ext cx="156516" cy="373982"/>
            </a:xfrm>
            <a:custGeom>
              <a:avLst/>
              <a:gdLst>
                <a:gd name="connsiteX0" fmla="*/ 0 w 3533775"/>
                <a:gd name="connsiteY0" fmla="*/ 0 h 47625"/>
                <a:gd name="connsiteX1" fmla="*/ 0 w 3533775"/>
                <a:gd name="connsiteY1" fmla="*/ 0 h 47625"/>
                <a:gd name="connsiteX2" fmla="*/ 3533775 w 3533775"/>
                <a:gd name="connsiteY2" fmla="*/ 47625 h 47625"/>
                <a:gd name="connsiteX3" fmla="*/ 3533775 w 3533775"/>
                <a:gd name="connsiteY3" fmla="*/ 19050 h 47625"/>
                <a:gd name="connsiteX0" fmla="*/ 0 w 3533775"/>
                <a:gd name="connsiteY0" fmla="*/ 0 h 47625"/>
                <a:gd name="connsiteX1" fmla="*/ 0 w 3533775"/>
                <a:gd name="connsiteY1" fmla="*/ 0 h 47625"/>
                <a:gd name="connsiteX2" fmla="*/ 3533775 w 3533775"/>
                <a:gd name="connsiteY2" fmla="*/ 47625 h 47625"/>
                <a:gd name="connsiteX0" fmla="*/ 0 w 3533775"/>
                <a:gd name="connsiteY0" fmla="*/ 0 h 47625"/>
                <a:gd name="connsiteX1" fmla="*/ 0 w 3533775"/>
                <a:gd name="connsiteY1" fmla="*/ 0 h 47625"/>
                <a:gd name="connsiteX2" fmla="*/ 3533775 w 3533775"/>
                <a:gd name="connsiteY2" fmla="*/ 47625 h 47625"/>
                <a:gd name="connsiteX3" fmla="*/ 0 w 3533775"/>
                <a:gd name="connsiteY3" fmla="*/ 0 h 47625"/>
              </a:gdLst>
              <a:ahLst/>
              <a:cxnLst>
                <a:cxn ang="0">
                  <a:pos x="connsiteX0" y="connsiteY0"/>
                </a:cxn>
                <a:cxn ang="0">
                  <a:pos x="connsiteX1" y="connsiteY1"/>
                </a:cxn>
                <a:cxn ang="0">
                  <a:pos x="connsiteX2" y="connsiteY2"/>
                </a:cxn>
                <a:cxn ang="0">
                  <a:pos x="connsiteX3" y="connsiteY3"/>
                </a:cxn>
              </a:cxnLst>
              <a:rect l="l" t="t" r="r" b="b"/>
              <a:pathLst>
                <a:path w="3533775" h="47625">
                  <a:moveTo>
                    <a:pt x="0" y="0"/>
                  </a:moveTo>
                  <a:lnTo>
                    <a:pt x="0" y="0"/>
                  </a:lnTo>
                  <a:lnTo>
                    <a:pt x="3533775" y="47625"/>
                  </a:lnTo>
                  <a:lnTo>
                    <a:pt x="0" y="0"/>
                  </a:lnTo>
                  <a:close/>
                </a:path>
              </a:pathLst>
            </a:cu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任意多边形: 形状 25">
              <a:extLst>
                <a:ext uri="{FF2B5EF4-FFF2-40B4-BE49-F238E27FC236}">
                  <a16:creationId xmlns:a16="http://schemas.microsoft.com/office/drawing/2014/main" id="{9F999820-8187-E0DA-6683-F02A3FB1527D}"/>
                </a:ext>
              </a:extLst>
            </p:cNvPr>
            <p:cNvSpPr/>
            <p:nvPr/>
          </p:nvSpPr>
          <p:spPr>
            <a:xfrm>
              <a:off x="1769797" y="2797440"/>
              <a:ext cx="130453" cy="384783"/>
            </a:xfrm>
            <a:custGeom>
              <a:avLst/>
              <a:gdLst>
                <a:gd name="connsiteX0" fmla="*/ 0 w 3533775"/>
                <a:gd name="connsiteY0" fmla="*/ 0 h 47625"/>
                <a:gd name="connsiteX1" fmla="*/ 0 w 3533775"/>
                <a:gd name="connsiteY1" fmla="*/ 0 h 47625"/>
                <a:gd name="connsiteX2" fmla="*/ 3533775 w 3533775"/>
                <a:gd name="connsiteY2" fmla="*/ 47625 h 47625"/>
                <a:gd name="connsiteX3" fmla="*/ 3533775 w 3533775"/>
                <a:gd name="connsiteY3" fmla="*/ 19050 h 47625"/>
                <a:gd name="connsiteX0" fmla="*/ 0 w 3533775"/>
                <a:gd name="connsiteY0" fmla="*/ 0 h 47625"/>
                <a:gd name="connsiteX1" fmla="*/ 0 w 3533775"/>
                <a:gd name="connsiteY1" fmla="*/ 0 h 47625"/>
                <a:gd name="connsiteX2" fmla="*/ 3533775 w 3533775"/>
                <a:gd name="connsiteY2" fmla="*/ 47625 h 47625"/>
                <a:gd name="connsiteX0" fmla="*/ 0 w 3533775"/>
                <a:gd name="connsiteY0" fmla="*/ 0 h 47625"/>
                <a:gd name="connsiteX1" fmla="*/ 0 w 3533775"/>
                <a:gd name="connsiteY1" fmla="*/ 0 h 47625"/>
                <a:gd name="connsiteX2" fmla="*/ 3533775 w 3533775"/>
                <a:gd name="connsiteY2" fmla="*/ 47625 h 47625"/>
                <a:gd name="connsiteX3" fmla="*/ 0 w 3533775"/>
                <a:gd name="connsiteY3" fmla="*/ 0 h 47625"/>
              </a:gdLst>
              <a:ahLst/>
              <a:cxnLst>
                <a:cxn ang="0">
                  <a:pos x="connsiteX0" y="connsiteY0"/>
                </a:cxn>
                <a:cxn ang="0">
                  <a:pos x="connsiteX1" y="connsiteY1"/>
                </a:cxn>
                <a:cxn ang="0">
                  <a:pos x="connsiteX2" y="connsiteY2"/>
                </a:cxn>
                <a:cxn ang="0">
                  <a:pos x="connsiteX3" y="connsiteY3"/>
                </a:cxn>
              </a:cxnLst>
              <a:rect l="l" t="t" r="r" b="b"/>
              <a:pathLst>
                <a:path w="3533775" h="47625">
                  <a:moveTo>
                    <a:pt x="0" y="0"/>
                  </a:moveTo>
                  <a:lnTo>
                    <a:pt x="0" y="0"/>
                  </a:lnTo>
                  <a:lnTo>
                    <a:pt x="3533775" y="47625"/>
                  </a:lnTo>
                  <a:lnTo>
                    <a:pt x="0" y="0"/>
                  </a:lnTo>
                  <a:close/>
                </a:path>
              </a:pathLst>
            </a:cu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a:extLst>
                <a:ext uri="{FF2B5EF4-FFF2-40B4-BE49-F238E27FC236}">
                  <a16:creationId xmlns:a16="http://schemas.microsoft.com/office/drawing/2014/main" id="{5B3C428C-B1F3-C75B-1BF7-26D601E7067B}"/>
                </a:ext>
              </a:extLst>
            </p:cNvPr>
            <p:cNvSpPr txBox="1"/>
            <p:nvPr/>
          </p:nvSpPr>
          <p:spPr>
            <a:xfrm>
              <a:off x="888289" y="2143342"/>
              <a:ext cx="243978" cy="200055"/>
            </a:xfrm>
            <a:prstGeom prst="rect">
              <a:avLst/>
            </a:prstGeom>
            <a:noFill/>
          </p:spPr>
          <p:txBody>
            <a:bodyPr wrap="none" rtlCol="0">
              <a:spAutoFit/>
            </a:bodyPr>
            <a:lstStyle/>
            <a:p>
              <a:r>
                <a:rPr lang="en-US" altLang="zh-CN" sz="700" b="1" i="1">
                  <a:latin typeface="Times New Roman" panose="02020603050405020304" pitchFamily="18" charset="0"/>
                </a:rPr>
                <a:t>R</a:t>
              </a:r>
              <a:endParaRPr lang="zh-CN" altLang="en-US" sz="700" b="1" i="1">
                <a:latin typeface="Times New Roman" panose="02020603050405020304" pitchFamily="18" charset="0"/>
              </a:endParaRPr>
            </a:p>
          </p:txBody>
        </p:sp>
        <p:cxnSp>
          <p:nvCxnSpPr>
            <p:cNvPr id="28" name="直接连接符 27">
              <a:extLst>
                <a:ext uri="{FF2B5EF4-FFF2-40B4-BE49-F238E27FC236}">
                  <a16:creationId xmlns:a16="http://schemas.microsoft.com/office/drawing/2014/main" id="{17541365-830D-93EF-3C73-AB8F5ED747ED}"/>
                </a:ext>
              </a:extLst>
            </p:cNvPr>
            <p:cNvCxnSpPr/>
            <p:nvPr/>
          </p:nvCxnSpPr>
          <p:spPr>
            <a:xfrm>
              <a:off x="1027264" y="2335678"/>
              <a:ext cx="192389"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29" name="直接连接符 28">
              <a:extLst>
                <a:ext uri="{FF2B5EF4-FFF2-40B4-BE49-F238E27FC236}">
                  <a16:creationId xmlns:a16="http://schemas.microsoft.com/office/drawing/2014/main" id="{9A368CC0-1D36-DBF6-1C60-43098DE42D41}"/>
                </a:ext>
              </a:extLst>
            </p:cNvPr>
            <p:cNvCxnSpPr/>
            <p:nvPr/>
          </p:nvCxnSpPr>
          <p:spPr>
            <a:xfrm>
              <a:off x="1027263" y="2398353"/>
              <a:ext cx="192389"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30" name="直接连接符 29">
              <a:extLst>
                <a:ext uri="{FF2B5EF4-FFF2-40B4-BE49-F238E27FC236}">
                  <a16:creationId xmlns:a16="http://schemas.microsoft.com/office/drawing/2014/main" id="{3873760D-7455-B1FE-F9F0-88FFB4717537}"/>
                </a:ext>
              </a:extLst>
            </p:cNvPr>
            <p:cNvCxnSpPr/>
            <p:nvPr/>
          </p:nvCxnSpPr>
          <p:spPr>
            <a:xfrm>
              <a:off x="1019255" y="2523701"/>
              <a:ext cx="443298"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31" name="直接连接符 30">
              <a:extLst>
                <a:ext uri="{FF2B5EF4-FFF2-40B4-BE49-F238E27FC236}">
                  <a16:creationId xmlns:a16="http://schemas.microsoft.com/office/drawing/2014/main" id="{C5F5B5C2-1E35-95C0-7616-C798A5F0C60C}"/>
                </a:ext>
              </a:extLst>
            </p:cNvPr>
            <p:cNvCxnSpPr/>
            <p:nvPr/>
          </p:nvCxnSpPr>
          <p:spPr>
            <a:xfrm>
              <a:off x="1010852" y="2649049"/>
              <a:ext cx="443298"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32" name="直接连接符 31">
              <a:extLst>
                <a:ext uri="{FF2B5EF4-FFF2-40B4-BE49-F238E27FC236}">
                  <a16:creationId xmlns:a16="http://schemas.microsoft.com/office/drawing/2014/main" id="{2C648C41-78EA-9703-4D7B-66CE7855EE90}"/>
                </a:ext>
              </a:extLst>
            </p:cNvPr>
            <p:cNvCxnSpPr/>
            <p:nvPr/>
          </p:nvCxnSpPr>
          <p:spPr>
            <a:xfrm>
              <a:off x="1027264" y="2586375"/>
              <a:ext cx="274842"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33" name="直接连接符 32">
              <a:extLst>
                <a:ext uri="{FF2B5EF4-FFF2-40B4-BE49-F238E27FC236}">
                  <a16:creationId xmlns:a16="http://schemas.microsoft.com/office/drawing/2014/main" id="{A95F11AE-3756-4EFA-6086-2159A6A98C57}"/>
                </a:ext>
              </a:extLst>
            </p:cNvPr>
            <p:cNvCxnSpPr/>
            <p:nvPr/>
          </p:nvCxnSpPr>
          <p:spPr>
            <a:xfrm>
              <a:off x="1027264" y="2461027"/>
              <a:ext cx="288584" cy="0"/>
            </a:xfrm>
            <a:prstGeom prst="line">
              <a:avLst/>
            </a:prstGeom>
            <a:ln w="12700"/>
          </p:spPr>
          <p:style>
            <a:lnRef idx="1">
              <a:schemeClr val="dk1"/>
            </a:lnRef>
            <a:fillRef idx="0">
              <a:schemeClr val="dk1"/>
            </a:fillRef>
            <a:effectRef idx="0">
              <a:schemeClr val="dk1"/>
            </a:effectRef>
            <a:fontRef idx="minor">
              <a:schemeClr val="tx1"/>
            </a:fontRef>
          </p:style>
        </p:cxnSp>
        <p:sp>
          <p:nvSpPr>
            <p:cNvPr id="34" name="文本框 33">
              <a:extLst>
                <a:ext uri="{FF2B5EF4-FFF2-40B4-BE49-F238E27FC236}">
                  <a16:creationId xmlns:a16="http://schemas.microsoft.com/office/drawing/2014/main" id="{43944FC7-04FC-EA0E-B49A-33365901AFB9}"/>
                </a:ext>
              </a:extLst>
            </p:cNvPr>
            <p:cNvSpPr txBox="1"/>
            <p:nvPr/>
          </p:nvSpPr>
          <p:spPr>
            <a:xfrm>
              <a:off x="554375" y="3198555"/>
              <a:ext cx="1535998" cy="307777"/>
            </a:xfrm>
            <a:prstGeom prst="rect">
              <a:avLst/>
            </a:prstGeom>
            <a:noFill/>
          </p:spPr>
          <p:txBody>
            <a:bodyPr wrap="none" rtlCol="0">
              <a:spAutoFit/>
            </a:bodyPr>
            <a:lstStyle/>
            <a:p>
              <a:r>
                <a:rPr lang="en-US" altLang="zh-CN" sz="1400" b="1" i="1" dirty="0">
                  <a:latin typeface="Times New Roman" panose="02020603050405020304" pitchFamily="18" charset="0"/>
                </a:rPr>
                <a:t>Random sampling</a:t>
              </a:r>
              <a:endParaRPr lang="zh-CN" altLang="en-US" sz="1400" b="1" i="1" dirty="0">
                <a:latin typeface="Times New Roman" panose="02020603050405020304" pitchFamily="18" charset="0"/>
              </a:endParaRPr>
            </a:p>
          </p:txBody>
        </p:sp>
      </p:grpSp>
      <p:cxnSp>
        <p:nvCxnSpPr>
          <p:cNvPr id="35" name="直接箭头连接符 34">
            <a:extLst>
              <a:ext uri="{FF2B5EF4-FFF2-40B4-BE49-F238E27FC236}">
                <a16:creationId xmlns:a16="http://schemas.microsoft.com/office/drawing/2014/main" id="{BBAD45BE-56AF-43EF-D8A9-48BACD956083}"/>
              </a:ext>
            </a:extLst>
          </p:cNvPr>
          <p:cNvCxnSpPr>
            <a:cxnSpLocks/>
          </p:cNvCxnSpPr>
          <p:nvPr/>
        </p:nvCxnSpPr>
        <p:spPr>
          <a:xfrm>
            <a:off x="2481265" y="2328787"/>
            <a:ext cx="1226008" cy="590982"/>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grpSp>
        <p:nvGrpSpPr>
          <p:cNvPr id="92" name="组合 91">
            <a:extLst>
              <a:ext uri="{FF2B5EF4-FFF2-40B4-BE49-F238E27FC236}">
                <a16:creationId xmlns:a16="http://schemas.microsoft.com/office/drawing/2014/main" id="{3B03EAB8-CB73-96BF-95A2-FF95DADE691D}"/>
              </a:ext>
            </a:extLst>
          </p:cNvPr>
          <p:cNvGrpSpPr/>
          <p:nvPr/>
        </p:nvGrpSpPr>
        <p:grpSpPr>
          <a:xfrm>
            <a:off x="6174349" y="998206"/>
            <a:ext cx="2216093" cy="1956653"/>
            <a:chOff x="3660436" y="1753530"/>
            <a:chExt cx="2216093" cy="1956653"/>
          </a:xfrm>
        </p:grpSpPr>
        <p:grpSp>
          <p:nvGrpSpPr>
            <p:cNvPr id="36" name="组合 35">
              <a:extLst>
                <a:ext uri="{FF2B5EF4-FFF2-40B4-BE49-F238E27FC236}">
                  <a16:creationId xmlns:a16="http://schemas.microsoft.com/office/drawing/2014/main" id="{843501D7-0D78-B1F0-7CFF-C673C2DAF973}"/>
                </a:ext>
              </a:extLst>
            </p:cNvPr>
            <p:cNvGrpSpPr/>
            <p:nvPr/>
          </p:nvGrpSpPr>
          <p:grpSpPr>
            <a:xfrm>
              <a:off x="3660436" y="1753530"/>
              <a:ext cx="2216093" cy="1665689"/>
              <a:chOff x="3518112" y="1709885"/>
              <a:chExt cx="2216093" cy="1665689"/>
            </a:xfrm>
          </p:grpSpPr>
          <p:grpSp>
            <p:nvGrpSpPr>
              <p:cNvPr id="37" name="组合 36">
                <a:extLst>
                  <a:ext uri="{FF2B5EF4-FFF2-40B4-BE49-F238E27FC236}">
                    <a16:creationId xmlns:a16="http://schemas.microsoft.com/office/drawing/2014/main" id="{17D33228-1E08-691C-0A61-F3C722884423}"/>
                  </a:ext>
                </a:extLst>
              </p:cNvPr>
              <p:cNvGrpSpPr/>
              <p:nvPr/>
            </p:nvGrpSpPr>
            <p:grpSpPr>
              <a:xfrm>
                <a:off x="4846783" y="1721878"/>
                <a:ext cx="873499" cy="1175560"/>
                <a:chOff x="4406773" y="1254804"/>
                <a:chExt cx="873499" cy="1175560"/>
              </a:xfrm>
            </p:grpSpPr>
            <p:grpSp>
              <p:nvGrpSpPr>
                <p:cNvPr id="67" name="组合 66">
                  <a:extLst>
                    <a:ext uri="{FF2B5EF4-FFF2-40B4-BE49-F238E27FC236}">
                      <a16:creationId xmlns:a16="http://schemas.microsoft.com/office/drawing/2014/main" id="{0715B97E-6497-C2EF-2050-1DCFF6CB6302}"/>
                    </a:ext>
                  </a:extLst>
                </p:cNvPr>
                <p:cNvGrpSpPr/>
                <p:nvPr/>
              </p:nvGrpSpPr>
              <p:grpSpPr>
                <a:xfrm>
                  <a:off x="4406773" y="1254804"/>
                  <a:ext cx="873499" cy="1175560"/>
                  <a:chOff x="4406773" y="1254804"/>
                  <a:chExt cx="873499" cy="1175560"/>
                </a:xfrm>
              </p:grpSpPr>
              <p:sp>
                <p:nvSpPr>
                  <p:cNvPr id="74" name="矩形 73">
                    <a:extLst>
                      <a:ext uri="{FF2B5EF4-FFF2-40B4-BE49-F238E27FC236}">
                        <a16:creationId xmlns:a16="http://schemas.microsoft.com/office/drawing/2014/main" id="{B63AFC7B-E8E5-D5B0-BE1E-EE1FF25345E9}"/>
                      </a:ext>
                    </a:extLst>
                  </p:cNvPr>
                  <p:cNvSpPr/>
                  <p:nvPr/>
                </p:nvSpPr>
                <p:spPr>
                  <a:xfrm>
                    <a:off x="4406773" y="1254804"/>
                    <a:ext cx="873499" cy="1175560"/>
                  </a:xfrm>
                  <a:prstGeom prst="rect">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矩形 74">
                    <a:extLst>
                      <a:ext uri="{FF2B5EF4-FFF2-40B4-BE49-F238E27FC236}">
                        <a16:creationId xmlns:a16="http://schemas.microsoft.com/office/drawing/2014/main" id="{583B93BB-6052-500F-DE58-BC1383113BA3}"/>
                      </a:ext>
                    </a:extLst>
                  </p:cNvPr>
                  <p:cNvSpPr/>
                  <p:nvPr/>
                </p:nvSpPr>
                <p:spPr>
                  <a:xfrm>
                    <a:off x="4480724" y="1403110"/>
                    <a:ext cx="72005" cy="72005"/>
                  </a:xfrm>
                  <a:prstGeom prst="rect">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矩形 75">
                    <a:extLst>
                      <a:ext uri="{FF2B5EF4-FFF2-40B4-BE49-F238E27FC236}">
                        <a16:creationId xmlns:a16="http://schemas.microsoft.com/office/drawing/2014/main" id="{5139CBBD-99F0-07BD-1B5D-98EB1AFCDEAE}"/>
                      </a:ext>
                    </a:extLst>
                  </p:cNvPr>
                  <p:cNvSpPr/>
                  <p:nvPr/>
                </p:nvSpPr>
                <p:spPr>
                  <a:xfrm>
                    <a:off x="4480724" y="1546270"/>
                    <a:ext cx="72005" cy="72005"/>
                  </a:xfrm>
                  <a:prstGeom prst="rect">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矩形 76">
                    <a:extLst>
                      <a:ext uri="{FF2B5EF4-FFF2-40B4-BE49-F238E27FC236}">
                        <a16:creationId xmlns:a16="http://schemas.microsoft.com/office/drawing/2014/main" id="{41C7C31D-5158-E60D-97D3-1266AE95D1A4}"/>
                      </a:ext>
                    </a:extLst>
                  </p:cNvPr>
                  <p:cNvSpPr/>
                  <p:nvPr/>
                </p:nvSpPr>
                <p:spPr>
                  <a:xfrm>
                    <a:off x="4480724" y="1689430"/>
                    <a:ext cx="72005" cy="72005"/>
                  </a:xfrm>
                  <a:prstGeom prst="rect">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矩形 77">
                    <a:extLst>
                      <a:ext uri="{FF2B5EF4-FFF2-40B4-BE49-F238E27FC236}">
                        <a16:creationId xmlns:a16="http://schemas.microsoft.com/office/drawing/2014/main" id="{7390A98F-37B0-376D-1B40-BEAAD5CDA67E}"/>
                      </a:ext>
                    </a:extLst>
                  </p:cNvPr>
                  <p:cNvSpPr/>
                  <p:nvPr/>
                </p:nvSpPr>
                <p:spPr>
                  <a:xfrm>
                    <a:off x="4480724" y="1975750"/>
                    <a:ext cx="72005" cy="72005"/>
                  </a:xfrm>
                  <a:prstGeom prst="rect">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a:extLst>
                      <a:ext uri="{FF2B5EF4-FFF2-40B4-BE49-F238E27FC236}">
                        <a16:creationId xmlns:a16="http://schemas.microsoft.com/office/drawing/2014/main" id="{3A41A65A-4384-368D-AF34-0AACFF878A96}"/>
                      </a:ext>
                    </a:extLst>
                  </p:cNvPr>
                  <p:cNvSpPr/>
                  <p:nvPr/>
                </p:nvSpPr>
                <p:spPr>
                  <a:xfrm>
                    <a:off x="4480724" y="2118910"/>
                    <a:ext cx="72005" cy="72005"/>
                  </a:xfrm>
                  <a:prstGeom prst="rect">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矩形 79">
                    <a:extLst>
                      <a:ext uri="{FF2B5EF4-FFF2-40B4-BE49-F238E27FC236}">
                        <a16:creationId xmlns:a16="http://schemas.microsoft.com/office/drawing/2014/main" id="{DF7DF9BA-8DB0-CC24-9A85-9D3D974D151B}"/>
                      </a:ext>
                    </a:extLst>
                  </p:cNvPr>
                  <p:cNvSpPr/>
                  <p:nvPr/>
                </p:nvSpPr>
                <p:spPr>
                  <a:xfrm>
                    <a:off x="4480724" y="1832590"/>
                    <a:ext cx="72005" cy="72005"/>
                  </a:xfrm>
                  <a:prstGeom prst="rect">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任意多边形: 形状 80">
                    <a:extLst>
                      <a:ext uri="{FF2B5EF4-FFF2-40B4-BE49-F238E27FC236}">
                        <a16:creationId xmlns:a16="http://schemas.microsoft.com/office/drawing/2014/main" id="{67198F2C-2DBB-FA72-0079-E0CFD93BA88C}"/>
                      </a:ext>
                    </a:extLst>
                  </p:cNvPr>
                  <p:cNvSpPr/>
                  <p:nvPr/>
                </p:nvSpPr>
                <p:spPr>
                  <a:xfrm>
                    <a:off x="4463682" y="1403110"/>
                    <a:ext cx="127591" cy="53163"/>
                  </a:xfrm>
                  <a:custGeom>
                    <a:avLst/>
                    <a:gdLst>
                      <a:gd name="connsiteX0" fmla="*/ 0 w 127591"/>
                      <a:gd name="connsiteY0" fmla="*/ 0 h 53163"/>
                      <a:gd name="connsiteX1" fmla="*/ 53163 w 127591"/>
                      <a:gd name="connsiteY1" fmla="*/ 53163 h 53163"/>
                      <a:gd name="connsiteX2" fmla="*/ 127591 w 127591"/>
                      <a:gd name="connsiteY2" fmla="*/ 0 h 53163"/>
                    </a:gdLst>
                    <a:ahLst/>
                    <a:cxnLst>
                      <a:cxn ang="0">
                        <a:pos x="connsiteX0" y="connsiteY0"/>
                      </a:cxn>
                      <a:cxn ang="0">
                        <a:pos x="connsiteX1" y="connsiteY1"/>
                      </a:cxn>
                      <a:cxn ang="0">
                        <a:pos x="connsiteX2" y="connsiteY2"/>
                      </a:cxn>
                    </a:cxnLst>
                    <a:rect l="l" t="t" r="r" b="b"/>
                    <a:pathLst>
                      <a:path w="127591" h="53163">
                        <a:moveTo>
                          <a:pt x="0" y="0"/>
                        </a:moveTo>
                        <a:lnTo>
                          <a:pt x="53163" y="53163"/>
                        </a:lnTo>
                        <a:lnTo>
                          <a:pt x="127591" y="0"/>
                        </a:lnTo>
                      </a:path>
                    </a:pathLst>
                  </a:cu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2" name="组合 81">
                    <a:extLst>
                      <a:ext uri="{FF2B5EF4-FFF2-40B4-BE49-F238E27FC236}">
                        <a16:creationId xmlns:a16="http://schemas.microsoft.com/office/drawing/2014/main" id="{F1FA934C-03B1-6843-64B8-98E1F991DED7}"/>
                      </a:ext>
                    </a:extLst>
                  </p:cNvPr>
                  <p:cNvGrpSpPr/>
                  <p:nvPr/>
                </p:nvGrpSpPr>
                <p:grpSpPr>
                  <a:xfrm>
                    <a:off x="4491744" y="1540146"/>
                    <a:ext cx="71465" cy="75040"/>
                    <a:chOff x="957867" y="997933"/>
                    <a:chExt cx="145120" cy="136689"/>
                  </a:xfrm>
                </p:grpSpPr>
                <p:cxnSp>
                  <p:nvCxnSpPr>
                    <p:cNvPr id="87" name="直接连接符 86">
                      <a:extLst>
                        <a:ext uri="{FF2B5EF4-FFF2-40B4-BE49-F238E27FC236}">
                          <a16:creationId xmlns:a16="http://schemas.microsoft.com/office/drawing/2014/main" id="{180D2CB9-FDA3-530D-5413-9811E8032137}"/>
                        </a:ext>
                      </a:extLst>
                    </p:cNvPr>
                    <p:cNvCxnSpPr>
                      <a:cxnSpLocks/>
                    </p:cNvCxnSpPr>
                    <p:nvPr/>
                  </p:nvCxnSpPr>
                  <p:spPr>
                    <a:xfrm>
                      <a:off x="957867" y="1002985"/>
                      <a:ext cx="123235" cy="13163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8" name="直接连接符 87">
                      <a:extLst>
                        <a:ext uri="{FF2B5EF4-FFF2-40B4-BE49-F238E27FC236}">
                          <a16:creationId xmlns:a16="http://schemas.microsoft.com/office/drawing/2014/main" id="{9C873C2B-D13B-32A3-B4B8-3A7C86B5D522}"/>
                        </a:ext>
                      </a:extLst>
                    </p:cNvPr>
                    <p:cNvCxnSpPr>
                      <a:cxnSpLocks/>
                    </p:cNvCxnSpPr>
                    <p:nvPr/>
                  </p:nvCxnSpPr>
                  <p:spPr>
                    <a:xfrm flipV="1">
                      <a:off x="957867" y="997933"/>
                      <a:ext cx="145120" cy="10330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83" name="任意多边形: 形状 82">
                    <a:extLst>
                      <a:ext uri="{FF2B5EF4-FFF2-40B4-BE49-F238E27FC236}">
                        <a16:creationId xmlns:a16="http://schemas.microsoft.com/office/drawing/2014/main" id="{1479C714-C306-93A7-AC3B-DF1F4FDEC87A}"/>
                      </a:ext>
                    </a:extLst>
                  </p:cNvPr>
                  <p:cNvSpPr/>
                  <p:nvPr/>
                </p:nvSpPr>
                <p:spPr>
                  <a:xfrm>
                    <a:off x="4463680" y="1827996"/>
                    <a:ext cx="127591" cy="53163"/>
                  </a:xfrm>
                  <a:custGeom>
                    <a:avLst/>
                    <a:gdLst>
                      <a:gd name="connsiteX0" fmla="*/ 0 w 127591"/>
                      <a:gd name="connsiteY0" fmla="*/ 0 h 53163"/>
                      <a:gd name="connsiteX1" fmla="*/ 53163 w 127591"/>
                      <a:gd name="connsiteY1" fmla="*/ 53163 h 53163"/>
                      <a:gd name="connsiteX2" fmla="*/ 127591 w 127591"/>
                      <a:gd name="connsiteY2" fmla="*/ 0 h 53163"/>
                    </a:gdLst>
                    <a:ahLst/>
                    <a:cxnLst>
                      <a:cxn ang="0">
                        <a:pos x="connsiteX0" y="connsiteY0"/>
                      </a:cxn>
                      <a:cxn ang="0">
                        <a:pos x="connsiteX1" y="connsiteY1"/>
                      </a:cxn>
                      <a:cxn ang="0">
                        <a:pos x="connsiteX2" y="connsiteY2"/>
                      </a:cxn>
                    </a:cxnLst>
                    <a:rect l="l" t="t" r="r" b="b"/>
                    <a:pathLst>
                      <a:path w="127591" h="53163">
                        <a:moveTo>
                          <a:pt x="0" y="0"/>
                        </a:moveTo>
                        <a:lnTo>
                          <a:pt x="53163" y="53163"/>
                        </a:lnTo>
                        <a:lnTo>
                          <a:pt x="127591" y="0"/>
                        </a:lnTo>
                      </a:path>
                    </a:pathLst>
                  </a:cu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形状 83">
                    <a:extLst>
                      <a:ext uri="{FF2B5EF4-FFF2-40B4-BE49-F238E27FC236}">
                        <a16:creationId xmlns:a16="http://schemas.microsoft.com/office/drawing/2014/main" id="{ABA95EBF-2610-8272-8DC7-22B47C1FFA15}"/>
                      </a:ext>
                    </a:extLst>
                  </p:cNvPr>
                  <p:cNvSpPr/>
                  <p:nvPr/>
                </p:nvSpPr>
                <p:spPr>
                  <a:xfrm>
                    <a:off x="4452930" y="2122608"/>
                    <a:ext cx="127591" cy="53163"/>
                  </a:xfrm>
                  <a:custGeom>
                    <a:avLst/>
                    <a:gdLst>
                      <a:gd name="connsiteX0" fmla="*/ 0 w 127591"/>
                      <a:gd name="connsiteY0" fmla="*/ 0 h 53163"/>
                      <a:gd name="connsiteX1" fmla="*/ 53163 w 127591"/>
                      <a:gd name="connsiteY1" fmla="*/ 53163 h 53163"/>
                      <a:gd name="connsiteX2" fmla="*/ 127591 w 127591"/>
                      <a:gd name="connsiteY2" fmla="*/ 0 h 53163"/>
                    </a:gdLst>
                    <a:ahLst/>
                    <a:cxnLst>
                      <a:cxn ang="0">
                        <a:pos x="connsiteX0" y="connsiteY0"/>
                      </a:cxn>
                      <a:cxn ang="0">
                        <a:pos x="connsiteX1" y="connsiteY1"/>
                      </a:cxn>
                      <a:cxn ang="0">
                        <a:pos x="connsiteX2" y="connsiteY2"/>
                      </a:cxn>
                    </a:cxnLst>
                    <a:rect l="l" t="t" r="r" b="b"/>
                    <a:pathLst>
                      <a:path w="127591" h="53163">
                        <a:moveTo>
                          <a:pt x="0" y="0"/>
                        </a:moveTo>
                        <a:lnTo>
                          <a:pt x="53163" y="53163"/>
                        </a:lnTo>
                        <a:lnTo>
                          <a:pt x="127591" y="0"/>
                        </a:lnTo>
                      </a:path>
                    </a:pathLst>
                  </a:cu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任意多边形: 形状 84">
                    <a:extLst>
                      <a:ext uri="{FF2B5EF4-FFF2-40B4-BE49-F238E27FC236}">
                        <a16:creationId xmlns:a16="http://schemas.microsoft.com/office/drawing/2014/main" id="{E690A02E-CCB8-0AB9-D871-B1DC0DDB1C9D}"/>
                      </a:ext>
                    </a:extLst>
                  </p:cNvPr>
                  <p:cNvSpPr/>
                  <p:nvPr/>
                </p:nvSpPr>
                <p:spPr>
                  <a:xfrm>
                    <a:off x="4464558" y="1695010"/>
                    <a:ext cx="127591" cy="53163"/>
                  </a:xfrm>
                  <a:custGeom>
                    <a:avLst/>
                    <a:gdLst>
                      <a:gd name="connsiteX0" fmla="*/ 0 w 127591"/>
                      <a:gd name="connsiteY0" fmla="*/ 0 h 53163"/>
                      <a:gd name="connsiteX1" fmla="*/ 53163 w 127591"/>
                      <a:gd name="connsiteY1" fmla="*/ 53163 h 53163"/>
                      <a:gd name="connsiteX2" fmla="*/ 127591 w 127591"/>
                      <a:gd name="connsiteY2" fmla="*/ 0 h 53163"/>
                    </a:gdLst>
                    <a:ahLst/>
                    <a:cxnLst>
                      <a:cxn ang="0">
                        <a:pos x="connsiteX0" y="connsiteY0"/>
                      </a:cxn>
                      <a:cxn ang="0">
                        <a:pos x="connsiteX1" y="connsiteY1"/>
                      </a:cxn>
                      <a:cxn ang="0">
                        <a:pos x="connsiteX2" y="connsiteY2"/>
                      </a:cxn>
                    </a:cxnLst>
                    <a:rect l="l" t="t" r="r" b="b"/>
                    <a:pathLst>
                      <a:path w="127591" h="53163">
                        <a:moveTo>
                          <a:pt x="0" y="0"/>
                        </a:moveTo>
                        <a:lnTo>
                          <a:pt x="53163" y="53163"/>
                        </a:lnTo>
                        <a:lnTo>
                          <a:pt x="127591" y="0"/>
                        </a:lnTo>
                      </a:path>
                    </a:pathLst>
                  </a:cu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任意多边形: 形状 85">
                    <a:extLst>
                      <a:ext uri="{FF2B5EF4-FFF2-40B4-BE49-F238E27FC236}">
                        <a16:creationId xmlns:a16="http://schemas.microsoft.com/office/drawing/2014/main" id="{43827D44-1814-B1FB-2155-6F649C238620}"/>
                      </a:ext>
                    </a:extLst>
                  </p:cNvPr>
                  <p:cNvSpPr/>
                  <p:nvPr/>
                </p:nvSpPr>
                <p:spPr>
                  <a:xfrm>
                    <a:off x="4476249" y="1977410"/>
                    <a:ext cx="127591" cy="53163"/>
                  </a:xfrm>
                  <a:custGeom>
                    <a:avLst/>
                    <a:gdLst>
                      <a:gd name="connsiteX0" fmla="*/ 0 w 127591"/>
                      <a:gd name="connsiteY0" fmla="*/ 0 h 53163"/>
                      <a:gd name="connsiteX1" fmla="*/ 53163 w 127591"/>
                      <a:gd name="connsiteY1" fmla="*/ 53163 h 53163"/>
                      <a:gd name="connsiteX2" fmla="*/ 127591 w 127591"/>
                      <a:gd name="connsiteY2" fmla="*/ 0 h 53163"/>
                    </a:gdLst>
                    <a:ahLst/>
                    <a:cxnLst>
                      <a:cxn ang="0">
                        <a:pos x="connsiteX0" y="connsiteY0"/>
                      </a:cxn>
                      <a:cxn ang="0">
                        <a:pos x="connsiteX1" y="connsiteY1"/>
                      </a:cxn>
                      <a:cxn ang="0">
                        <a:pos x="connsiteX2" y="connsiteY2"/>
                      </a:cxn>
                    </a:cxnLst>
                    <a:rect l="l" t="t" r="r" b="b"/>
                    <a:pathLst>
                      <a:path w="127591" h="53163">
                        <a:moveTo>
                          <a:pt x="0" y="0"/>
                        </a:moveTo>
                        <a:lnTo>
                          <a:pt x="53163" y="53163"/>
                        </a:lnTo>
                        <a:lnTo>
                          <a:pt x="127591" y="0"/>
                        </a:lnTo>
                      </a:path>
                    </a:pathLst>
                  </a:cu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8" name="文本框 67">
                  <a:extLst>
                    <a:ext uri="{FF2B5EF4-FFF2-40B4-BE49-F238E27FC236}">
                      <a16:creationId xmlns:a16="http://schemas.microsoft.com/office/drawing/2014/main" id="{7F38CF17-2E49-CCA4-E66E-7B76F1C98796}"/>
                    </a:ext>
                  </a:extLst>
                </p:cNvPr>
                <p:cNvSpPr txBox="1"/>
                <p:nvPr/>
              </p:nvSpPr>
              <p:spPr>
                <a:xfrm>
                  <a:off x="4563209" y="1362168"/>
                  <a:ext cx="389850" cy="153888"/>
                </a:xfrm>
                <a:prstGeom prst="rect">
                  <a:avLst/>
                </a:prstGeom>
                <a:noFill/>
              </p:spPr>
              <p:txBody>
                <a:bodyPr wrap="none" rtlCol="0">
                  <a:spAutoFit/>
                </a:bodyPr>
                <a:lstStyle/>
                <a:p>
                  <a:r>
                    <a:rPr lang="en-US" altLang="zh-CN" sz="400" b="1" i="1">
                      <a:latin typeface="Times New Roman" panose="02020603050405020304" pitchFamily="18" charset="0"/>
                    </a:rPr>
                    <a:t>20081001</a:t>
                  </a:r>
                  <a:endParaRPr lang="zh-CN" altLang="en-US" sz="400" b="1" i="1">
                    <a:latin typeface="Times New Roman" panose="02020603050405020304" pitchFamily="18" charset="0"/>
                  </a:endParaRPr>
                </a:p>
              </p:txBody>
            </p:sp>
            <p:sp>
              <p:nvSpPr>
                <p:cNvPr id="69" name="文本框 68">
                  <a:extLst>
                    <a:ext uri="{FF2B5EF4-FFF2-40B4-BE49-F238E27FC236}">
                      <a16:creationId xmlns:a16="http://schemas.microsoft.com/office/drawing/2014/main" id="{BDF41278-7647-560E-3DB7-AD86B4BEAD19}"/>
                    </a:ext>
                  </a:extLst>
                </p:cNvPr>
                <p:cNvSpPr txBox="1"/>
                <p:nvPr/>
              </p:nvSpPr>
              <p:spPr>
                <a:xfrm>
                  <a:off x="4563209" y="1510474"/>
                  <a:ext cx="389850" cy="153888"/>
                </a:xfrm>
                <a:prstGeom prst="rect">
                  <a:avLst/>
                </a:prstGeom>
                <a:noFill/>
              </p:spPr>
              <p:txBody>
                <a:bodyPr wrap="none" rtlCol="0">
                  <a:spAutoFit/>
                </a:bodyPr>
                <a:lstStyle/>
                <a:p>
                  <a:r>
                    <a:rPr lang="en-US" altLang="zh-CN" sz="400" b="1" i="1">
                      <a:latin typeface="Times New Roman" panose="02020603050405020304" pitchFamily="18" charset="0"/>
                    </a:rPr>
                    <a:t>20081002</a:t>
                  </a:r>
                  <a:endParaRPr lang="zh-CN" altLang="en-US" sz="400" b="1" i="1">
                    <a:latin typeface="Times New Roman" panose="02020603050405020304" pitchFamily="18" charset="0"/>
                  </a:endParaRPr>
                </a:p>
              </p:txBody>
            </p:sp>
            <p:sp>
              <p:nvSpPr>
                <p:cNvPr id="70" name="文本框 69">
                  <a:extLst>
                    <a:ext uri="{FF2B5EF4-FFF2-40B4-BE49-F238E27FC236}">
                      <a16:creationId xmlns:a16="http://schemas.microsoft.com/office/drawing/2014/main" id="{AF42B84B-FCD0-A224-205D-39F5BDACB553}"/>
                    </a:ext>
                  </a:extLst>
                </p:cNvPr>
                <p:cNvSpPr txBox="1"/>
                <p:nvPr/>
              </p:nvSpPr>
              <p:spPr>
                <a:xfrm>
                  <a:off x="4563113" y="1654504"/>
                  <a:ext cx="389850" cy="153888"/>
                </a:xfrm>
                <a:prstGeom prst="rect">
                  <a:avLst/>
                </a:prstGeom>
                <a:noFill/>
              </p:spPr>
              <p:txBody>
                <a:bodyPr wrap="none" rtlCol="0">
                  <a:spAutoFit/>
                </a:bodyPr>
                <a:lstStyle/>
                <a:p>
                  <a:r>
                    <a:rPr lang="en-US" altLang="zh-CN" sz="400" b="1" i="1">
                      <a:latin typeface="Times New Roman" panose="02020603050405020304" pitchFamily="18" charset="0"/>
                    </a:rPr>
                    <a:t>20083053</a:t>
                  </a:r>
                  <a:endParaRPr lang="zh-CN" altLang="en-US" sz="400" b="1" i="1">
                    <a:latin typeface="Times New Roman" panose="02020603050405020304" pitchFamily="18" charset="0"/>
                  </a:endParaRPr>
                </a:p>
              </p:txBody>
            </p:sp>
            <p:sp>
              <p:nvSpPr>
                <p:cNvPr id="71" name="文本框 70">
                  <a:extLst>
                    <a:ext uri="{FF2B5EF4-FFF2-40B4-BE49-F238E27FC236}">
                      <a16:creationId xmlns:a16="http://schemas.microsoft.com/office/drawing/2014/main" id="{F95343E2-A00B-A3BC-DBDE-2F4E86D0CDE0}"/>
                    </a:ext>
                  </a:extLst>
                </p:cNvPr>
                <p:cNvSpPr txBox="1"/>
                <p:nvPr/>
              </p:nvSpPr>
              <p:spPr>
                <a:xfrm>
                  <a:off x="4555959" y="1794180"/>
                  <a:ext cx="389850" cy="153888"/>
                </a:xfrm>
                <a:prstGeom prst="rect">
                  <a:avLst/>
                </a:prstGeom>
                <a:noFill/>
              </p:spPr>
              <p:txBody>
                <a:bodyPr wrap="none" rtlCol="0">
                  <a:spAutoFit/>
                </a:bodyPr>
                <a:lstStyle/>
                <a:p>
                  <a:r>
                    <a:rPr lang="en-US" altLang="zh-CN" sz="400" b="1" i="1">
                      <a:latin typeface="Times New Roman" panose="02020603050405020304" pitchFamily="18" charset="0"/>
                    </a:rPr>
                    <a:t>20181053</a:t>
                  </a:r>
                  <a:endParaRPr lang="zh-CN" altLang="en-US" sz="400" b="1" i="1">
                    <a:latin typeface="Times New Roman" panose="02020603050405020304" pitchFamily="18" charset="0"/>
                  </a:endParaRPr>
                </a:p>
              </p:txBody>
            </p:sp>
            <p:sp>
              <p:nvSpPr>
                <p:cNvPr id="72" name="文本框 71">
                  <a:extLst>
                    <a:ext uri="{FF2B5EF4-FFF2-40B4-BE49-F238E27FC236}">
                      <a16:creationId xmlns:a16="http://schemas.microsoft.com/office/drawing/2014/main" id="{74D60106-7286-248B-45FD-2251181756A5}"/>
                    </a:ext>
                  </a:extLst>
                </p:cNvPr>
                <p:cNvSpPr txBox="1"/>
                <p:nvPr/>
              </p:nvSpPr>
              <p:spPr>
                <a:xfrm>
                  <a:off x="4555959" y="1932960"/>
                  <a:ext cx="389850" cy="153888"/>
                </a:xfrm>
                <a:prstGeom prst="rect">
                  <a:avLst/>
                </a:prstGeom>
                <a:noFill/>
              </p:spPr>
              <p:txBody>
                <a:bodyPr wrap="none" rtlCol="0">
                  <a:spAutoFit/>
                </a:bodyPr>
                <a:lstStyle/>
                <a:p>
                  <a:r>
                    <a:rPr lang="en-US" altLang="zh-CN" sz="400" b="1" i="1">
                      <a:latin typeface="Times New Roman" panose="02020603050405020304" pitchFamily="18" charset="0"/>
                    </a:rPr>
                    <a:t>20183053</a:t>
                  </a:r>
                  <a:endParaRPr lang="zh-CN" altLang="en-US" sz="400" b="1" i="1">
                    <a:latin typeface="Times New Roman" panose="02020603050405020304" pitchFamily="18" charset="0"/>
                  </a:endParaRPr>
                </a:p>
              </p:txBody>
            </p:sp>
            <p:sp>
              <p:nvSpPr>
                <p:cNvPr id="73" name="文本框 72">
                  <a:extLst>
                    <a:ext uri="{FF2B5EF4-FFF2-40B4-BE49-F238E27FC236}">
                      <a16:creationId xmlns:a16="http://schemas.microsoft.com/office/drawing/2014/main" id="{E8910BAE-04DD-AA5E-F44B-C1BD336D558D}"/>
                    </a:ext>
                  </a:extLst>
                </p:cNvPr>
                <p:cNvSpPr txBox="1"/>
                <p:nvPr/>
              </p:nvSpPr>
              <p:spPr>
                <a:xfrm>
                  <a:off x="4561585" y="2072245"/>
                  <a:ext cx="389850" cy="153888"/>
                </a:xfrm>
                <a:prstGeom prst="rect">
                  <a:avLst/>
                </a:prstGeom>
                <a:noFill/>
              </p:spPr>
              <p:txBody>
                <a:bodyPr wrap="none" rtlCol="0">
                  <a:spAutoFit/>
                </a:bodyPr>
                <a:lstStyle/>
                <a:p>
                  <a:r>
                    <a:rPr lang="en-US" altLang="zh-CN" sz="400" b="1" i="1">
                      <a:latin typeface="Times New Roman" panose="02020603050405020304" pitchFamily="18" charset="0"/>
                    </a:rPr>
                    <a:t>20213053</a:t>
                  </a:r>
                  <a:endParaRPr lang="zh-CN" altLang="en-US" sz="400" b="1" i="1">
                    <a:latin typeface="Times New Roman" panose="02020603050405020304" pitchFamily="18" charset="0"/>
                  </a:endParaRPr>
                </a:p>
              </p:txBody>
            </p:sp>
          </p:grpSp>
          <p:grpSp>
            <p:nvGrpSpPr>
              <p:cNvPr id="38" name="组合 37">
                <a:extLst>
                  <a:ext uri="{FF2B5EF4-FFF2-40B4-BE49-F238E27FC236}">
                    <a16:creationId xmlns:a16="http://schemas.microsoft.com/office/drawing/2014/main" id="{1210DDC8-6A3E-1AE3-8655-6C8566965E14}"/>
                  </a:ext>
                </a:extLst>
              </p:cNvPr>
              <p:cNvGrpSpPr/>
              <p:nvPr/>
            </p:nvGrpSpPr>
            <p:grpSpPr>
              <a:xfrm>
                <a:off x="3518112" y="1709885"/>
                <a:ext cx="873499" cy="1175560"/>
                <a:chOff x="4406773" y="1254804"/>
                <a:chExt cx="873499" cy="1175560"/>
              </a:xfrm>
            </p:grpSpPr>
            <p:grpSp>
              <p:nvGrpSpPr>
                <p:cNvPr id="45" name="组合 44">
                  <a:extLst>
                    <a:ext uri="{FF2B5EF4-FFF2-40B4-BE49-F238E27FC236}">
                      <a16:creationId xmlns:a16="http://schemas.microsoft.com/office/drawing/2014/main" id="{774EAD2B-CEFB-3487-919D-5555D335905E}"/>
                    </a:ext>
                  </a:extLst>
                </p:cNvPr>
                <p:cNvGrpSpPr/>
                <p:nvPr/>
              </p:nvGrpSpPr>
              <p:grpSpPr>
                <a:xfrm>
                  <a:off x="4406773" y="1254804"/>
                  <a:ext cx="873499" cy="1175560"/>
                  <a:chOff x="4406773" y="1254804"/>
                  <a:chExt cx="873499" cy="1175560"/>
                </a:xfrm>
              </p:grpSpPr>
              <p:sp>
                <p:nvSpPr>
                  <p:cNvPr id="52" name="矩形 51">
                    <a:extLst>
                      <a:ext uri="{FF2B5EF4-FFF2-40B4-BE49-F238E27FC236}">
                        <a16:creationId xmlns:a16="http://schemas.microsoft.com/office/drawing/2014/main" id="{8C0E3408-2782-805D-3FF1-655934E74D14}"/>
                      </a:ext>
                    </a:extLst>
                  </p:cNvPr>
                  <p:cNvSpPr/>
                  <p:nvPr/>
                </p:nvSpPr>
                <p:spPr>
                  <a:xfrm>
                    <a:off x="4406773" y="1254804"/>
                    <a:ext cx="873499" cy="1175560"/>
                  </a:xfrm>
                  <a:prstGeom prst="rect">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a:extLst>
                      <a:ext uri="{FF2B5EF4-FFF2-40B4-BE49-F238E27FC236}">
                        <a16:creationId xmlns:a16="http://schemas.microsoft.com/office/drawing/2014/main" id="{27D4CE3B-971E-9A58-6EE5-074ED514469D}"/>
                      </a:ext>
                    </a:extLst>
                  </p:cNvPr>
                  <p:cNvSpPr/>
                  <p:nvPr/>
                </p:nvSpPr>
                <p:spPr>
                  <a:xfrm>
                    <a:off x="4480724" y="1403110"/>
                    <a:ext cx="72005" cy="72005"/>
                  </a:xfrm>
                  <a:prstGeom prst="rect">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矩形 53">
                    <a:extLst>
                      <a:ext uri="{FF2B5EF4-FFF2-40B4-BE49-F238E27FC236}">
                        <a16:creationId xmlns:a16="http://schemas.microsoft.com/office/drawing/2014/main" id="{F63F2437-D83C-78DE-FAC9-09B908C443F3}"/>
                      </a:ext>
                    </a:extLst>
                  </p:cNvPr>
                  <p:cNvSpPr/>
                  <p:nvPr/>
                </p:nvSpPr>
                <p:spPr>
                  <a:xfrm>
                    <a:off x="4480724" y="1546270"/>
                    <a:ext cx="72005" cy="72005"/>
                  </a:xfrm>
                  <a:prstGeom prst="rect">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54">
                    <a:extLst>
                      <a:ext uri="{FF2B5EF4-FFF2-40B4-BE49-F238E27FC236}">
                        <a16:creationId xmlns:a16="http://schemas.microsoft.com/office/drawing/2014/main" id="{02CF6ABD-570C-C643-D30B-12E448B853B8}"/>
                      </a:ext>
                    </a:extLst>
                  </p:cNvPr>
                  <p:cNvSpPr/>
                  <p:nvPr/>
                </p:nvSpPr>
                <p:spPr>
                  <a:xfrm>
                    <a:off x="4480724" y="1689430"/>
                    <a:ext cx="72005" cy="72005"/>
                  </a:xfrm>
                  <a:prstGeom prst="rect">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a:extLst>
                      <a:ext uri="{FF2B5EF4-FFF2-40B4-BE49-F238E27FC236}">
                        <a16:creationId xmlns:a16="http://schemas.microsoft.com/office/drawing/2014/main" id="{2E1638E3-9897-9B00-AFA7-F69692C90053}"/>
                      </a:ext>
                    </a:extLst>
                  </p:cNvPr>
                  <p:cNvSpPr/>
                  <p:nvPr/>
                </p:nvSpPr>
                <p:spPr>
                  <a:xfrm>
                    <a:off x="4480724" y="1975750"/>
                    <a:ext cx="72005" cy="72005"/>
                  </a:xfrm>
                  <a:prstGeom prst="rect">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56">
                    <a:extLst>
                      <a:ext uri="{FF2B5EF4-FFF2-40B4-BE49-F238E27FC236}">
                        <a16:creationId xmlns:a16="http://schemas.microsoft.com/office/drawing/2014/main" id="{598DD66E-DB70-D1F8-D6F0-7AB3A8A1FD9C}"/>
                      </a:ext>
                    </a:extLst>
                  </p:cNvPr>
                  <p:cNvSpPr/>
                  <p:nvPr/>
                </p:nvSpPr>
                <p:spPr>
                  <a:xfrm>
                    <a:off x="4480724" y="2118910"/>
                    <a:ext cx="72005" cy="72005"/>
                  </a:xfrm>
                  <a:prstGeom prst="rect">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矩形 57">
                    <a:extLst>
                      <a:ext uri="{FF2B5EF4-FFF2-40B4-BE49-F238E27FC236}">
                        <a16:creationId xmlns:a16="http://schemas.microsoft.com/office/drawing/2014/main" id="{8B1F3C11-689F-A364-0F38-147EFF2D190E}"/>
                      </a:ext>
                    </a:extLst>
                  </p:cNvPr>
                  <p:cNvSpPr/>
                  <p:nvPr/>
                </p:nvSpPr>
                <p:spPr>
                  <a:xfrm>
                    <a:off x="4480724" y="1832590"/>
                    <a:ext cx="72005" cy="72005"/>
                  </a:xfrm>
                  <a:prstGeom prst="rect">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任意多边形: 形状 58">
                    <a:extLst>
                      <a:ext uri="{FF2B5EF4-FFF2-40B4-BE49-F238E27FC236}">
                        <a16:creationId xmlns:a16="http://schemas.microsoft.com/office/drawing/2014/main" id="{DEF666A3-12CD-85D0-605C-783FF04B3110}"/>
                      </a:ext>
                    </a:extLst>
                  </p:cNvPr>
                  <p:cNvSpPr/>
                  <p:nvPr/>
                </p:nvSpPr>
                <p:spPr>
                  <a:xfrm>
                    <a:off x="4463682" y="1403110"/>
                    <a:ext cx="127591" cy="53163"/>
                  </a:xfrm>
                  <a:custGeom>
                    <a:avLst/>
                    <a:gdLst>
                      <a:gd name="connsiteX0" fmla="*/ 0 w 127591"/>
                      <a:gd name="connsiteY0" fmla="*/ 0 h 53163"/>
                      <a:gd name="connsiteX1" fmla="*/ 53163 w 127591"/>
                      <a:gd name="connsiteY1" fmla="*/ 53163 h 53163"/>
                      <a:gd name="connsiteX2" fmla="*/ 127591 w 127591"/>
                      <a:gd name="connsiteY2" fmla="*/ 0 h 53163"/>
                    </a:gdLst>
                    <a:ahLst/>
                    <a:cxnLst>
                      <a:cxn ang="0">
                        <a:pos x="connsiteX0" y="connsiteY0"/>
                      </a:cxn>
                      <a:cxn ang="0">
                        <a:pos x="connsiteX1" y="connsiteY1"/>
                      </a:cxn>
                      <a:cxn ang="0">
                        <a:pos x="connsiteX2" y="connsiteY2"/>
                      </a:cxn>
                    </a:cxnLst>
                    <a:rect l="l" t="t" r="r" b="b"/>
                    <a:pathLst>
                      <a:path w="127591" h="53163">
                        <a:moveTo>
                          <a:pt x="0" y="0"/>
                        </a:moveTo>
                        <a:lnTo>
                          <a:pt x="53163" y="53163"/>
                        </a:lnTo>
                        <a:lnTo>
                          <a:pt x="127591" y="0"/>
                        </a:lnTo>
                      </a:path>
                    </a:pathLst>
                  </a:cu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0" name="组合 59">
                    <a:extLst>
                      <a:ext uri="{FF2B5EF4-FFF2-40B4-BE49-F238E27FC236}">
                        <a16:creationId xmlns:a16="http://schemas.microsoft.com/office/drawing/2014/main" id="{0DAD9A38-283B-E3DA-F8CA-00B7BA82152C}"/>
                      </a:ext>
                    </a:extLst>
                  </p:cNvPr>
                  <p:cNvGrpSpPr/>
                  <p:nvPr/>
                </p:nvGrpSpPr>
                <p:grpSpPr>
                  <a:xfrm>
                    <a:off x="4491744" y="1540146"/>
                    <a:ext cx="71465" cy="75040"/>
                    <a:chOff x="957867" y="997933"/>
                    <a:chExt cx="145120" cy="136689"/>
                  </a:xfrm>
                </p:grpSpPr>
                <p:cxnSp>
                  <p:nvCxnSpPr>
                    <p:cNvPr id="65" name="直接连接符 64">
                      <a:extLst>
                        <a:ext uri="{FF2B5EF4-FFF2-40B4-BE49-F238E27FC236}">
                          <a16:creationId xmlns:a16="http://schemas.microsoft.com/office/drawing/2014/main" id="{F972907C-60C7-2D7D-2F50-7F1E1268DF01}"/>
                        </a:ext>
                      </a:extLst>
                    </p:cNvPr>
                    <p:cNvCxnSpPr>
                      <a:cxnSpLocks/>
                    </p:cNvCxnSpPr>
                    <p:nvPr/>
                  </p:nvCxnSpPr>
                  <p:spPr>
                    <a:xfrm>
                      <a:off x="957867" y="1002985"/>
                      <a:ext cx="123235" cy="13163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6" name="直接连接符 65">
                      <a:extLst>
                        <a:ext uri="{FF2B5EF4-FFF2-40B4-BE49-F238E27FC236}">
                          <a16:creationId xmlns:a16="http://schemas.microsoft.com/office/drawing/2014/main" id="{C99010D0-D1B1-57EF-2C1A-616B77A2FF23}"/>
                        </a:ext>
                      </a:extLst>
                    </p:cNvPr>
                    <p:cNvCxnSpPr>
                      <a:cxnSpLocks/>
                    </p:cNvCxnSpPr>
                    <p:nvPr/>
                  </p:nvCxnSpPr>
                  <p:spPr>
                    <a:xfrm flipV="1">
                      <a:off x="957867" y="997933"/>
                      <a:ext cx="145120" cy="10330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61" name="任意多边形: 形状 60">
                    <a:extLst>
                      <a:ext uri="{FF2B5EF4-FFF2-40B4-BE49-F238E27FC236}">
                        <a16:creationId xmlns:a16="http://schemas.microsoft.com/office/drawing/2014/main" id="{7FEB417F-5242-5D93-E5AC-BCF3BCEA40A7}"/>
                      </a:ext>
                    </a:extLst>
                  </p:cNvPr>
                  <p:cNvSpPr/>
                  <p:nvPr/>
                </p:nvSpPr>
                <p:spPr>
                  <a:xfrm>
                    <a:off x="4463680" y="1827996"/>
                    <a:ext cx="127591" cy="53163"/>
                  </a:xfrm>
                  <a:custGeom>
                    <a:avLst/>
                    <a:gdLst>
                      <a:gd name="connsiteX0" fmla="*/ 0 w 127591"/>
                      <a:gd name="connsiteY0" fmla="*/ 0 h 53163"/>
                      <a:gd name="connsiteX1" fmla="*/ 53163 w 127591"/>
                      <a:gd name="connsiteY1" fmla="*/ 53163 h 53163"/>
                      <a:gd name="connsiteX2" fmla="*/ 127591 w 127591"/>
                      <a:gd name="connsiteY2" fmla="*/ 0 h 53163"/>
                    </a:gdLst>
                    <a:ahLst/>
                    <a:cxnLst>
                      <a:cxn ang="0">
                        <a:pos x="connsiteX0" y="connsiteY0"/>
                      </a:cxn>
                      <a:cxn ang="0">
                        <a:pos x="connsiteX1" y="connsiteY1"/>
                      </a:cxn>
                      <a:cxn ang="0">
                        <a:pos x="connsiteX2" y="connsiteY2"/>
                      </a:cxn>
                    </a:cxnLst>
                    <a:rect l="l" t="t" r="r" b="b"/>
                    <a:pathLst>
                      <a:path w="127591" h="53163">
                        <a:moveTo>
                          <a:pt x="0" y="0"/>
                        </a:moveTo>
                        <a:lnTo>
                          <a:pt x="53163" y="53163"/>
                        </a:lnTo>
                        <a:lnTo>
                          <a:pt x="127591" y="0"/>
                        </a:lnTo>
                      </a:path>
                    </a:pathLst>
                  </a:cu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任意多边形: 形状 61">
                    <a:extLst>
                      <a:ext uri="{FF2B5EF4-FFF2-40B4-BE49-F238E27FC236}">
                        <a16:creationId xmlns:a16="http://schemas.microsoft.com/office/drawing/2014/main" id="{AE0B8D96-9FFE-10E3-04C5-BE88663B962C}"/>
                      </a:ext>
                    </a:extLst>
                  </p:cNvPr>
                  <p:cNvSpPr/>
                  <p:nvPr/>
                </p:nvSpPr>
                <p:spPr>
                  <a:xfrm>
                    <a:off x="4452930" y="2122608"/>
                    <a:ext cx="127591" cy="53163"/>
                  </a:xfrm>
                  <a:custGeom>
                    <a:avLst/>
                    <a:gdLst>
                      <a:gd name="connsiteX0" fmla="*/ 0 w 127591"/>
                      <a:gd name="connsiteY0" fmla="*/ 0 h 53163"/>
                      <a:gd name="connsiteX1" fmla="*/ 53163 w 127591"/>
                      <a:gd name="connsiteY1" fmla="*/ 53163 h 53163"/>
                      <a:gd name="connsiteX2" fmla="*/ 127591 w 127591"/>
                      <a:gd name="connsiteY2" fmla="*/ 0 h 53163"/>
                    </a:gdLst>
                    <a:ahLst/>
                    <a:cxnLst>
                      <a:cxn ang="0">
                        <a:pos x="connsiteX0" y="connsiteY0"/>
                      </a:cxn>
                      <a:cxn ang="0">
                        <a:pos x="connsiteX1" y="connsiteY1"/>
                      </a:cxn>
                      <a:cxn ang="0">
                        <a:pos x="connsiteX2" y="connsiteY2"/>
                      </a:cxn>
                    </a:cxnLst>
                    <a:rect l="l" t="t" r="r" b="b"/>
                    <a:pathLst>
                      <a:path w="127591" h="53163">
                        <a:moveTo>
                          <a:pt x="0" y="0"/>
                        </a:moveTo>
                        <a:lnTo>
                          <a:pt x="53163" y="53163"/>
                        </a:lnTo>
                        <a:lnTo>
                          <a:pt x="127591" y="0"/>
                        </a:lnTo>
                      </a:path>
                    </a:pathLst>
                  </a:cu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任意多边形: 形状 62">
                    <a:extLst>
                      <a:ext uri="{FF2B5EF4-FFF2-40B4-BE49-F238E27FC236}">
                        <a16:creationId xmlns:a16="http://schemas.microsoft.com/office/drawing/2014/main" id="{C951858D-5644-DE09-E711-278D30420B96}"/>
                      </a:ext>
                    </a:extLst>
                  </p:cNvPr>
                  <p:cNvSpPr/>
                  <p:nvPr/>
                </p:nvSpPr>
                <p:spPr>
                  <a:xfrm>
                    <a:off x="4464558" y="1695010"/>
                    <a:ext cx="127591" cy="53163"/>
                  </a:xfrm>
                  <a:custGeom>
                    <a:avLst/>
                    <a:gdLst>
                      <a:gd name="connsiteX0" fmla="*/ 0 w 127591"/>
                      <a:gd name="connsiteY0" fmla="*/ 0 h 53163"/>
                      <a:gd name="connsiteX1" fmla="*/ 53163 w 127591"/>
                      <a:gd name="connsiteY1" fmla="*/ 53163 h 53163"/>
                      <a:gd name="connsiteX2" fmla="*/ 127591 w 127591"/>
                      <a:gd name="connsiteY2" fmla="*/ 0 h 53163"/>
                    </a:gdLst>
                    <a:ahLst/>
                    <a:cxnLst>
                      <a:cxn ang="0">
                        <a:pos x="connsiteX0" y="connsiteY0"/>
                      </a:cxn>
                      <a:cxn ang="0">
                        <a:pos x="connsiteX1" y="connsiteY1"/>
                      </a:cxn>
                      <a:cxn ang="0">
                        <a:pos x="connsiteX2" y="connsiteY2"/>
                      </a:cxn>
                    </a:cxnLst>
                    <a:rect l="l" t="t" r="r" b="b"/>
                    <a:pathLst>
                      <a:path w="127591" h="53163">
                        <a:moveTo>
                          <a:pt x="0" y="0"/>
                        </a:moveTo>
                        <a:lnTo>
                          <a:pt x="53163" y="53163"/>
                        </a:lnTo>
                        <a:lnTo>
                          <a:pt x="127591" y="0"/>
                        </a:lnTo>
                      </a:path>
                    </a:pathLst>
                  </a:cu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任意多边形: 形状 63">
                    <a:extLst>
                      <a:ext uri="{FF2B5EF4-FFF2-40B4-BE49-F238E27FC236}">
                        <a16:creationId xmlns:a16="http://schemas.microsoft.com/office/drawing/2014/main" id="{4933A168-A0F7-D79C-0A8A-40F40532DC67}"/>
                      </a:ext>
                    </a:extLst>
                  </p:cNvPr>
                  <p:cNvSpPr/>
                  <p:nvPr/>
                </p:nvSpPr>
                <p:spPr>
                  <a:xfrm>
                    <a:off x="4476249" y="1977410"/>
                    <a:ext cx="127591" cy="53163"/>
                  </a:xfrm>
                  <a:custGeom>
                    <a:avLst/>
                    <a:gdLst>
                      <a:gd name="connsiteX0" fmla="*/ 0 w 127591"/>
                      <a:gd name="connsiteY0" fmla="*/ 0 h 53163"/>
                      <a:gd name="connsiteX1" fmla="*/ 53163 w 127591"/>
                      <a:gd name="connsiteY1" fmla="*/ 53163 h 53163"/>
                      <a:gd name="connsiteX2" fmla="*/ 127591 w 127591"/>
                      <a:gd name="connsiteY2" fmla="*/ 0 h 53163"/>
                    </a:gdLst>
                    <a:ahLst/>
                    <a:cxnLst>
                      <a:cxn ang="0">
                        <a:pos x="connsiteX0" y="connsiteY0"/>
                      </a:cxn>
                      <a:cxn ang="0">
                        <a:pos x="connsiteX1" y="connsiteY1"/>
                      </a:cxn>
                      <a:cxn ang="0">
                        <a:pos x="connsiteX2" y="connsiteY2"/>
                      </a:cxn>
                    </a:cxnLst>
                    <a:rect l="l" t="t" r="r" b="b"/>
                    <a:pathLst>
                      <a:path w="127591" h="53163">
                        <a:moveTo>
                          <a:pt x="0" y="0"/>
                        </a:moveTo>
                        <a:lnTo>
                          <a:pt x="53163" y="53163"/>
                        </a:lnTo>
                        <a:lnTo>
                          <a:pt x="127591" y="0"/>
                        </a:lnTo>
                      </a:path>
                    </a:pathLst>
                  </a:cu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6" name="文本框 45">
                  <a:extLst>
                    <a:ext uri="{FF2B5EF4-FFF2-40B4-BE49-F238E27FC236}">
                      <a16:creationId xmlns:a16="http://schemas.microsoft.com/office/drawing/2014/main" id="{6A3D0B89-4A7C-6B15-888B-9C9D9DC4CBCB}"/>
                    </a:ext>
                  </a:extLst>
                </p:cNvPr>
                <p:cNvSpPr txBox="1"/>
                <p:nvPr/>
              </p:nvSpPr>
              <p:spPr>
                <a:xfrm>
                  <a:off x="4563209" y="1362168"/>
                  <a:ext cx="389850" cy="153888"/>
                </a:xfrm>
                <a:prstGeom prst="rect">
                  <a:avLst/>
                </a:prstGeom>
                <a:noFill/>
              </p:spPr>
              <p:txBody>
                <a:bodyPr wrap="none" rtlCol="0">
                  <a:spAutoFit/>
                </a:bodyPr>
                <a:lstStyle/>
                <a:p>
                  <a:r>
                    <a:rPr lang="en-US" altLang="zh-CN" sz="400" b="1" i="1">
                      <a:latin typeface="Times New Roman" panose="02020603050405020304" pitchFamily="18" charset="0"/>
                    </a:rPr>
                    <a:t>20081001</a:t>
                  </a:r>
                  <a:endParaRPr lang="zh-CN" altLang="en-US" sz="400" b="1" i="1">
                    <a:latin typeface="Times New Roman" panose="02020603050405020304" pitchFamily="18" charset="0"/>
                  </a:endParaRPr>
                </a:p>
              </p:txBody>
            </p:sp>
            <p:sp>
              <p:nvSpPr>
                <p:cNvPr id="47" name="文本框 46">
                  <a:extLst>
                    <a:ext uri="{FF2B5EF4-FFF2-40B4-BE49-F238E27FC236}">
                      <a16:creationId xmlns:a16="http://schemas.microsoft.com/office/drawing/2014/main" id="{76B4ACB6-59AA-23F8-9C38-F50C0100D799}"/>
                    </a:ext>
                  </a:extLst>
                </p:cNvPr>
                <p:cNvSpPr txBox="1"/>
                <p:nvPr/>
              </p:nvSpPr>
              <p:spPr>
                <a:xfrm>
                  <a:off x="4563209" y="1510474"/>
                  <a:ext cx="389850" cy="153888"/>
                </a:xfrm>
                <a:prstGeom prst="rect">
                  <a:avLst/>
                </a:prstGeom>
                <a:noFill/>
              </p:spPr>
              <p:txBody>
                <a:bodyPr wrap="none" rtlCol="0">
                  <a:spAutoFit/>
                </a:bodyPr>
                <a:lstStyle/>
                <a:p>
                  <a:r>
                    <a:rPr lang="en-US" altLang="zh-CN" sz="400" b="1" i="1">
                      <a:latin typeface="Times New Roman" panose="02020603050405020304" pitchFamily="18" charset="0"/>
                    </a:rPr>
                    <a:t>20081002</a:t>
                  </a:r>
                  <a:endParaRPr lang="zh-CN" altLang="en-US" sz="400" b="1" i="1">
                    <a:latin typeface="Times New Roman" panose="02020603050405020304" pitchFamily="18" charset="0"/>
                  </a:endParaRPr>
                </a:p>
              </p:txBody>
            </p:sp>
            <p:sp>
              <p:nvSpPr>
                <p:cNvPr id="48" name="文本框 47">
                  <a:extLst>
                    <a:ext uri="{FF2B5EF4-FFF2-40B4-BE49-F238E27FC236}">
                      <a16:creationId xmlns:a16="http://schemas.microsoft.com/office/drawing/2014/main" id="{E189A6DA-8476-8138-1B38-3D9197838B41}"/>
                    </a:ext>
                  </a:extLst>
                </p:cNvPr>
                <p:cNvSpPr txBox="1"/>
                <p:nvPr/>
              </p:nvSpPr>
              <p:spPr>
                <a:xfrm>
                  <a:off x="4563113" y="1654504"/>
                  <a:ext cx="389850" cy="153888"/>
                </a:xfrm>
                <a:prstGeom prst="rect">
                  <a:avLst/>
                </a:prstGeom>
                <a:noFill/>
              </p:spPr>
              <p:txBody>
                <a:bodyPr wrap="none" rtlCol="0">
                  <a:spAutoFit/>
                </a:bodyPr>
                <a:lstStyle/>
                <a:p>
                  <a:r>
                    <a:rPr lang="en-US" altLang="zh-CN" sz="400" b="1" i="1">
                      <a:latin typeface="Times New Roman" panose="02020603050405020304" pitchFamily="18" charset="0"/>
                    </a:rPr>
                    <a:t>20083053</a:t>
                  </a:r>
                  <a:endParaRPr lang="zh-CN" altLang="en-US" sz="400" b="1" i="1">
                    <a:latin typeface="Times New Roman" panose="02020603050405020304" pitchFamily="18" charset="0"/>
                  </a:endParaRPr>
                </a:p>
              </p:txBody>
            </p:sp>
            <p:sp>
              <p:nvSpPr>
                <p:cNvPr id="49" name="文本框 48">
                  <a:extLst>
                    <a:ext uri="{FF2B5EF4-FFF2-40B4-BE49-F238E27FC236}">
                      <a16:creationId xmlns:a16="http://schemas.microsoft.com/office/drawing/2014/main" id="{E0CB7CC1-0973-CD1A-1578-B4B41670C5EB}"/>
                    </a:ext>
                  </a:extLst>
                </p:cNvPr>
                <p:cNvSpPr txBox="1"/>
                <p:nvPr/>
              </p:nvSpPr>
              <p:spPr>
                <a:xfrm>
                  <a:off x="4555959" y="1794180"/>
                  <a:ext cx="389850" cy="153888"/>
                </a:xfrm>
                <a:prstGeom prst="rect">
                  <a:avLst/>
                </a:prstGeom>
                <a:noFill/>
              </p:spPr>
              <p:txBody>
                <a:bodyPr wrap="none" rtlCol="0">
                  <a:spAutoFit/>
                </a:bodyPr>
                <a:lstStyle/>
                <a:p>
                  <a:r>
                    <a:rPr lang="en-US" altLang="zh-CN" sz="400" b="1" i="1">
                      <a:latin typeface="Times New Roman" panose="02020603050405020304" pitchFamily="18" charset="0"/>
                    </a:rPr>
                    <a:t>20181053</a:t>
                  </a:r>
                  <a:endParaRPr lang="zh-CN" altLang="en-US" sz="400" b="1" i="1">
                    <a:latin typeface="Times New Roman" panose="02020603050405020304" pitchFamily="18" charset="0"/>
                  </a:endParaRPr>
                </a:p>
              </p:txBody>
            </p:sp>
            <p:sp>
              <p:nvSpPr>
                <p:cNvPr id="50" name="文本框 49">
                  <a:extLst>
                    <a:ext uri="{FF2B5EF4-FFF2-40B4-BE49-F238E27FC236}">
                      <a16:creationId xmlns:a16="http://schemas.microsoft.com/office/drawing/2014/main" id="{EB3B6114-BB32-A329-41F8-60082B8F6D2A}"/>
                    </a:ext>
                  </a:extLst>
                </p:cNvPr>
                <p:cNvSpPr txBox="1"/>
                <p:nvPr/>
              </p:nvSpPr>
              <p:spPr>
                <a:xfrm>
                  <a:off x="4555959" y="1932960"/>
                  <a:ext cx="389850" cy="153888"/>
                </a:xfrm>
                <a:prstGeom prst="rect">
                  <a:avLst/>
                </a:prstGeom>
                <a:noFill/>
              </p:spPr>
              <p:txBody>
                <a:bodyPr wrap="none" rtlCol="0">
                  <a:spAutoFit/>
                </a:bodyPr>
                <a:lstStyle/>
                <a:p>
                  <a:r>
                    <a:rPr lang="en-US" altLang="zh-CN" sz="400" b="1" i="1">
                      <a:latin typeface="Times New Roman" panose="02020603050405020304" pitchFamily="18" charset="0"/>
                    </a:rPr>
                    <a:t>20183053</a:t>
                  </a:r>
                  <a:endParaRPr lang="zh-CN" altLang="en-US" sz="400" b="1" i="1">
                    <a:latin typeface="Times New Roman" panose="02020603050405020304" pitchFamily="18" charset="0"/>
                  </a:endParaRPr>
                </a:p>
              </p:txBody>
            </p:sp>
            <p:sp>
              <p:nvSpPr>
                <p:cNvPr id="51" name="文本框 50">
                  <a:extLst>
                    <a:ext uri="{FF2B5EF4-FFF2-40B4-BE49-F238E27FC236}">
                      <a16:creationId xmlns:a16="http://schemas.microsoft.com/office/drawing/2014/main" id="{2FDEC605-322E-5F7A-C23A-679C9C15AD4E}"/>
                    </a:ext>
                  </a:extLst>
                </p:cNvPr>
                <p:cNvSpPr txBox="1"/>
                <p:nvPr/>
              </p:nvSpPr>
              <p:spPr>
                <a:xfrm>
                  <a:off x="4561585" y="2072245"/>
                  <a:ext cx="389850" cy="153888"/>
                </a:xfrm>
                <a:prstGeom prst="rect">
                  <a:avLst/>
                </a:prstGeom>
                <a:noFill/>
              </p:spPr>
              <p:txBody>
                <a:bodyPr wrap="none" rtlCol="0">
                  <a:spAutoFit/>
                </a:bodyPr>
                <a:lstStyle/>
                <a:p>
                  <a:r>
                    <a:rPr lang="en-US" altLang="zh-CN" sz="400" b="1" i="1">
                      <a:latin typeface="Times New Roman" panose="02020603050405020304" pitchFamily="18" charset="0"/>
                    </a:rPr>
                    <a:t>20213053</a:t>
                  </a:r>
                  <a:endParaRPr lang="zh-CN" altLang="en-US" sz="400" b="1" i="1">
                    <a:latin typeface="Times New Roman" panose="02020603050405020304" pitchFamily="18" charset="0"/>
                  </a:endParaRPr>
                </a:p>
              </p:txBody>
            </p:sp>
          </p:grpSp>
          <p:grpSp>
            <p:nvGrpSpPr>
              <p:cNvPr id="39" name="组合 38">
                <a:extLst>
                  <a:ext uri="{FF2B5EF4-FFF2-40B4-BE49-F238E27FC236}">
                    <a16:creationId xmlns:a16="http://schemas.microsoft.com/office/drawing/2014/main" id="{509D9FB5-63A7-0902-F807-EE5CDE243A2B}"/>
                  </a:ext>
                </a:extLst>
              </p:cNvPr>
              <p:cNvGrpSpPr/>
              <p:nvPr/>
            </p:nvGrpSpPr>
            <p:grpSpPr>
              <a:xfrm>
                <a:off x="4932234" y="2295842"/>
                <a:ext cx="801971" cy="1011304"/>
                <a:chOff x="3337981" y="675665"/>
                <a:chExt cx="2157513" cy="3915501"/>
              </a:xfrm>
            </p:grpSpPr>
            <p:sp>
              <p:nvSpPr>
                <p:cNvPr id="43" name="椭圆 42">
                  <a:extLst>
                    <a:ext uri="{FF2B5EF4-FFF2-40B4-BE49-F238E27FC236}">
                      <a16:creationId xmlns:a16="http://schemas.microsoft.com/office/drawing/2014/main" id="{0817069E-C776-E1B6-5249-8DF529E88D53}"/>
                    </a:ext>
                  </a:extLst>
                </p:cNvPr>
                <p:cNvSpPr/>
                <p:nvPr/>
              </p:nvSpPr>
              <p:spPr>
                <a:xfrm>
                  <a:off x="3563888" y="675665"/>
                  <a:ext cx="1705701" cy="1705701"/>
                </a:xfrm>
                <a:prstGeom prst="ellipse">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任意多边形: 形状 43">
                  <a:extLst>
                    <a:ext uri="{FF2B5EF4-FFF2-40B4-BE49-F238E27FC236}">
                      <a16:creationId xmlns:a16="http://schemas.microsoft.com/office/drawing/2014/main" id="{BC209EEA-90D6-602B-E502-4374ECDD912F}"/>
                    </a:ext>
                  </a:extLst>
                </p:cNvPr>
                <p:cNvSpPr/>
                <p:nvPr/>
              </p:nvSpPr>
              <p:spPr>
                <a:xfrm>
                  <a:off x="3337981" y="2381366"/>
                  <a:ext cx="2157513" cy="2209800"/>
                </a:xfrm>
                <a:custGeom>
                  <a:avLst/>
                  <a:gdLst>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48981"/>
                    <a:gd name="connsiteY0" fmla="*/ 2032000 h 2209800"/>
                    <a:gd name="connsiteX1" fmla="*/ 1117600 w 2148981"/>
                    <a:gd name="connsiteY1" fmla="*/ 2209800 h 2209800"/>
                    <a:gd name="connsiteX2" fmla="*/ 2139950 w 2148981"/>
                    <a:gd name="connsiteY2" fmla="*/ 2012950 h 2209800"/>
                    <a:gd name="connsiteX3" fmla="*/ 2038350 w 2148981"/>
                    <a:gd name="connsiteY3" fmla="*/ 869950 h 2209800"/>
                    <a:gd name="connsiteX4" fmla="*/ 1524000 w 2148981"/>
                    <a:gd name="connsiteY4" fmla="*/ 0 h 2209800"/>
                    <a:gd name="connsiteX5" fmla="*/ 1111250 w 2148981"/>
                    <a:gd name="connsiteY5" fmla="*/ 196850 h 2209800"/>
                    <a:gd name="connsiteX6" fmla="*/ 615950 w 2148981"/>
                    <a:gd name="connsiteY6" fmla="*/ 25400 h 2209800"/>
                    <a:gd name="connsiteX7" fmla="*/ 63500 w 2148981"/>
                    <a:gd name="connsiteY7" fmla="*/ 927100 h 2209800"/>
                    <a:gd name="connsiteX8" fmla="*/ 0 w 2148981"/>
                    <a:gd name="connsiteY8" fmla="*/ 2032000 h 2209800"/>
                    <a:gd name="connsiteX0" fmla="*/ 0 w 2165563"/>
                    <a:gd name="connsiteY0" fmla="*/ 2032000 h 2209800"/>
                    <a:gd name="connsiteX1" fmla="*/ 1117600 w 2165563"/>
                    <a:gd name="connsiteY1" fmla="*/ 2209800 h 2209800"/>
                    <a:gd name="connsiteX2" fmla="*/ 2139950 w 2165563"/>
                    <a:gd name="connsiteY2" fmla="*/ 2012950 h 2209800"/>
                    <a:gd name="connsiteX3" fmla="*/ 2038350 w 2165563"/>
                    <a:gd name="connsiteY3" fmla="*/ 869950 h 2209800"/>
                    <a:gd name="connsiteX4" fmla="*/ 1524000 w 2165563"/>
                    <a:gd name="connsiteY4" fmla="*/ 0 h 2209800"/>
                    <a:gd name="connsiteX5" fmla="*/ 1111250 w 2165563"/>
                    <a:gd name="connsiteY5" fmla="*/ 196850 h 2209800"/>
                    <a:gd name="connsiteX6" fmla="*/ 615950 w 2165563"/>
                    <a:gd name="connsiteY6" fmla="*/ 25400 h 2209800"/>
                    <a:gd name="connsiteX7" fmla="*/ 63500 w 2165563"/>
                    <a:gd name="connsiteY7" fmla="*/ 927100 h 2209800"/>
                    <a:gd name="connsiteX8" fmla="*/ 0 w 2165563"/>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21208"/>
                    <a:gd name="connsiteX1" fmla="*/ 1117600 w 2178437"/>
                    <a:gd name="connsiteY1" fmla="*/ 2209800 h 2221208"/>
                    <a:gd name="connsiteX2" fmla="*/ 2139950 w 2178437"/>
                    <a:gd name="connsiteY2" fmla="*/ 2012950 h 2221208"/>
                    <a:gd name="connsiteX3" fmla="*/ 2063750 w 2178437"/>
                    <a:gd name="connsiteY3" fmla="*/ 863600 h 2221208"/>
                    <a:gd name="connsiteX4" fmla="*/ 1524000 w 2178437"/>
                    <a:gd name="connsiteY4" fmla="*/ 0 h 2221208"/>
                    <a:gd name="connsiteX5" fmla="*/ 1111250 w 2178437"/>
                    <a:gd name="connsiteY5" fmla="*/ 196850 h 2221208"/>
                    <a:gd name="connsiteX6" fmla="*/ 615950 w 2178437"/>
                    <a:gd name="connsiteY6" fmla="*/ 25400 h 2221208"/>
                    <a:gd name="connsiteX7" fmla="*/ 63500 w 2178437"/>
                    <a:gd name="connsiteY7" fmla="*/ 927100 h 2221208"/>
                    <a:gd name="connsiteX8" fmla="*/ 0 w 2178437"/>
                    <a:gd name="connsiteY8" fmla="*/ 2032000 h 2221208"/>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85240"/>
                    <a:gd name="connsiteY0" fmla="*/ 2032000 h 2209800"/>
                    <a:gd name="connsiteX1" fmla="*/ 1117600 w 2185240"/>
                    <a:gd name="connsiteY1" fmla="*/ 2209800 h 2209800"/>
                    <a:gd name="connsiteX2" fmla="*/ 2139950 w 2185240"/>
                    <a:gd name="connsiteY2" fmla="*/ 2012950 h 2209800"/>
                    <a:gd name="connsiteX3" fmla="*/ 2063750 w 2185240"/>
                    <a:gd name="connsiteY3" fmla="*/ 863600 h 2209800"/>
                    <a:gd name="connsiteX4" fmla="*/ 1524000 w 2185240"/>
                    <a:gd name="connsiteY4" fmla="*/ 0 h 2209800"/>
                    <a:gd name="connsiteX5" fmla="*/ 1111250 w 2185240"/>
                    <a:gd name="connsiteY5" fmla="*/ 196850 h 2209800"/>
                    <a:gd name="connsiteX6" fmla="*/ 615950 w 2185240"/>
                    <a:gd name="connsiteY6" fmla="*/ 25400 h 2209800"/>
                    <a:gd name="connsiteX7" fmla="*/ 63500 w 2185240"/>
                    <a:gd name="connsiteY7" fmla="*/ 927100 h 2209800"/>
                    <a:gd name="connsiteX8" fmla="*/ 0 w 2185240"/>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57513"/>
                    <a:gd name="connsiteY0" fmla="*/ 2032000 h 2209800"/>
                    <a:gd name="connsiteX1" fmla="*/ 1117600 w 2157513"/>
                    <a:gd name="connsiteY1" fmla="*/ 2209800 h 2209800"/>
                    <a:gd name="connsiteX2" fmla="*/ 2139950 w 2157513"/>
                    <a:gd name="connsiteY2" fmla="*/ 2012950 h 2209800"/>
                    <a:gd name="connsiteX3" fmla="*/ 2063750 w 2157513"/>
                    <a:gd name="connsiteY3" fmla="*/ 863600 h 2209800"/>
                    <a:gd name="connsiteX4" fmla="*/ 1524000 w 2157513"/>
                    <a:gd name="connsiteY4" fmla="*/ 0 h 2209800"/>
                    <a:gd name="connsiteX5" fmla="*/ 1111250 w 2157513"/>
                    <a:gd name="connsiteY5" fmla="*/ 196850 h 2209800"/>
                    <a:gd name="connsiteX6" fmla="*/ 615950 w 2157513"/>
                    <a:gd name="connsiteY6" fmla="*/ 25400 h 2209800"/>
                    <a:gd name="connsiteX7" fmla="*/ 63500 w 2157513"/>
                    <a:gd name="connsiteY7" fmla="*/ 927100 h 2209800"/>
                    <a:gd name="connsiteX8" fmla="*/ 0 w 2157513"/>
                    <a:gd name="connsiteY8" fmla="*/ 2032000 h 2209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7513" h="2209800">
                      <a:moveTo>
                        <a:pt x="0" y="2032000"/>
                      </a:moveTo>
                      <a:cubicBezTo>
                        <a:pt x="226483" y="2201333"/>
                        <a:pt x="770467" y="2199217"/>
                        <a:pt x="1117600" y="2209800"/>
                      </a:cubicBezTo>
                      <a:cubicBezTo>
                        <a:pt x="1477433" y="2188633"/>
                        <a:pt x="1799167" y="2116667"/>
                        <a:pt x="2139950" y="2012950"/>
                      </a:cubicBezTo>
                      <a:cubicBezTo>
                        <a:pt x="2188633" y="1619250"/>
                        <a:pt x="2127250" y="1172633"/>
                        <a:pt x="2063750" y="863600"/>
                      </a:cubicBezTo>
                      <a:cubicBezTo>
                        <a:pt x="2000250" y="554567"/>
                        <a:pt x="1771650" y="182033"/>
                        <a:pt x="1524000" y="0"/>
                      </a:cubicBezTo>
                      <a:cubicBezTo>
                        <a:pt x="1399117" y="97367"/>
                        <a:pt x="1248833" y="131233"/>
                        <a:pt x="1111250" y="196850"/>
                      </a:cubicBezTo>
                      <a:cubicBezTo>
                        <a:pt x="973667" y="262467"/>
                        <a:pt x="790575" y="-32808"/>
                        <a:pt x="615950" y="25400"/>
                      </a:cubicBezTo>
                      <a:cubicBezTo>
                        <a:pt x="441325" y="147108"/>
                        <a:pt x="84667" y="558800"/>
                        <a:pt x="63500" y="927100"/>
                      </a:cubicBezTo>
                      <a:cubicBezTo>
                        <a:pt x="-33867" y="1301750"/>
                        <a:pt x="21167" y="1663700"/>
                        <a:pt x="0" y="2032000"/>
                      </a:cubicBezTo>
                      <a:close/>
                    </a:path>
                  </a:pathLst>
                </a:cu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0" name="组合 39">
                <a:extLst>
                  <a:ext uri="{FF2B5EF4-FFF2-40B4-BE49-F238E27FC236}">
                    <a16:creationId xmlns:a16="http://schemas.microsoft.com/office/drawing/2014/main" id="{1AD626ED-0555-7D7A-7662-8ABC8DBC6E2A}"/>
                  </a:ext>
                </a:extLst>
              </p:cNvPr>
              <p:cNvGrpSpPr/>
              <p:nvPr/>
            </p:nvGrpSpPr>
            <p:grpSpPr>
              <a:xfrm>
                <a:off x="3611691" y="2364270"/>
                <a:ext cx="801971" cy="1011304"/>
                <a:chOff x="3337981" y="675665"/>
                <a:chExt cx="2157513" cy="3915501"/>
              </a:xfrm>
            </p:grpSpPr>
            <p:sp>
              <p:nvSpPr>
                <p:cNvPr id="41" name="椭圆 40">
                  <a:extLst>
                    <a:ext uri="{FF2B5EF4-FFF2-40B4-BE49-F238E27FC236}">
                      <a16:creationId xmlns:a16="http://schemas.microsoft.com/office/drawing/2014/main" id="{644218F8-8F00-94A2-8D17-E7F37E7B2F07}"/>
                    </a:ext>
                  </a:extLst>
                </p:cNvPr>
                <p:cNvSpPr/>
                <p:nvPr/>
              </p:nvSpPr>
              <p:spPr>
                <a:xfrm>
                  <a:off x="3563888" y="675665"/>
                  <a:ext cx="1705701" cy="1705701"/>
                </a:xfrm>
                <a:prstGeom prst="ellipse">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任意多边形: 形状 41">
                  <a:extLst>
                    <a:ext uri="{FF2B5EF4-FFF2-40B4-BE49-F238E27FC236}">
                      <a16:creationId xmlns:a16="http://schemas.microsoft.com/office/drawing/2014/main" id="{39FA9E00-864E-F353-CDEA-D2D7E2DD2C37}"/>
                    </a:ext>
                  </a:extLst>
                </p:cNvPr>
                <p:cNvSpPr/>
                <p:nvPr/>
              </p:nvSpPr>
              <p:spPr>
                <a:xfrm>
                  <a:off x="3337981" y="2381366"/>
                  <a:ext cx="2157513" cy="2209800"/>
                </a:xfrm>
                <a:custGeom>
                  <a:avLst/>
                  <a:gdLst>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48981"/>
                    <a:gd name="connsiteY0" fmla="*/ 2032000 h 2209800"/>
                    <a:gd name="connsiteX1" fmla="*/ 1117600 w 2148981"/>
                    <a:gd name="connsiteY1" fmla="*/ 2209800 h 2209800"/>
                    <a:gd name="connsiteX2" fmla="*/ 2139950 w 2148981"/>
                    <a:gd name="connsiteY2" fmla="*/ 2012950 h 2209800"/>
                    <a:gd name="connsiteX3" fmla="*/ 2038350 w 2148981"/>
                    <a:gd name="connsiteY3" fmla="*/ 869950 h 2209800"/>
                    <a:gd name="connsiteX4" fmla="*/ 1524000 w 2148981"/>
                    <a:gd name="connsiteY4" fmla="*/ 0 h 2209800"/>
                    <a:gd name="connsiteX5" fmla="*/ 1111250 w 2148981"/>
                    <a:gd name="connsiteY5" fmla="*/ 196850 h 2209800"/>
                    <a:gd name="connsiteX6" fmla="*/ 615950 w 2148981"/>
                    <a:gd name="connsiteY6" fmla="*/ 25400 h 2209800"/>
                    <a:gd name="connsiteX7" fmla="*/ 63500 w 2148981"/>
                    <a:gd name="connsiteY7" fmla="*/ 927100 h 2209800"/>
                    <a:gd name="connsiteX8" fmla="*/ 0 w 2148981"/>
                    <a:gd name="connsiteY8" fmla="*/ 2032000 h 2209800"/>
                    <a:gd name="connsiteX0" fmla="*/ 0 w 2165563"/>
                    <a:gd name="connsiteY0" fmla="*/ 2032000 h 2209800"/>
                    <a:gd name="connsiteX1" fmla="*/ 1117600 w 2165563"/>
                    <a:gd name="connsiteY1" fmla="*/ 2209800 h 2209800"/>
                    <a:gd name="connsiteX2" fmla="*/ 2139950 w 2165563"/>
                    <a:gd name="connsiteY2" fmla="*/ 2012950 h 2209800"/>
                    <a:gd name="connsiteX3" fmla="*/ 2038350 w 2165563"/>
                    <a:gd name="connsiteY3" fmla="*/ 869950 h 2209800"/>
                    <a:gd name="connsiteX4" fmla="*/ 1524000 w 2165563"/>
                    <a:gd name="connsiteY4" fmla="*/ 0 h 2209800"/>
                    <a:gd name="connsiteX5" fmla="*/ 1111250 w 2165563"/>
                    <a:gd name="connsiteY5" fmla="*/ 196850 h 2209800"/>
                    <a:gd name="connsiteX6" fmla="*/ 615950 w 2165563"/>
                    <a:gd name="connsiteY6" fmla="*/ 25400 h 2209800"/>
                    <a:gd name="connsiteX7" fmla="*/ 63500 w 2165563"/>
                    <a:gd name="connsiteY7" fmla="*/ 927100 h 2209800"/>
                    <a:gd name="connsiteX8" fmla="*/ 0 w 2165563"/>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21208"/>
                    <a:gd name="connsiteX1" fmla="*/ 1117600 w 2178437"/>
                    <a:gd name="connsiteY1" fmla="*/ 2209800 h 2221208"/>
                    <a:gd name="connsiteX2" fmla="*/ 2139950 w 2178437"/>
                    <a:gd name="connsiteY2" fmla="*/ 2012950 h 2221208"/>
                    <a:gd name="connsiteX3" fmla="*/ 2063750 w 2178437"/>
                    <a:gd name="connsiteY3" fmla="*/ 863600 h 2221208"/>
                    <a:gd name="connsiteX4" fmla="*/ 1524000 w 2178437"/>
                    <a:gd name="connsiteY4" fmla="*/ 0 h 2221208"/>
                    <a:gd name="connsiteX5" fmla="*/ 1111250 w 2178437"/>
                    <a:gd name="connsiteY5" fmla="*/ 196850 h 2221208"/>
                    <a:gd name="connsiteX6" fmla="*/ 615950 w 2178437"/>
                    <a:gd name="connsiteY6" fmla="*/ 25400 h 2221208"/>
                    <a:gd name="connsiteX7" fmla="*/ 63500 w 2178437"/>
                    <a:gd name="connsiteY7" fmla="*/ 927100 h 2221208"/>
                    <a:gd name="connsiteX8" fmla="*/ 0 w 2178437"/>
                    <a:gd name="connsiteY8" fmla="*/ 2032000 h 2221208"/>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85240"/>
                    <a:gd name="connsiteY0" fmla="*/ 2032000 h 2209800"/>
                    <a:gd name="connsiteX1" fmla="*/ 1117600 w 2185240"/>
                    <a:gd name="connsiteY1" fmla="*/ 2209800 h 2209800"/>
                    <a:gd name="connsiteX2" fmla="*/ 2139950 w 2185240"/>
                    <a:gd name="connsiteY2" fmla="*/ 2012950 h 2209800"/>
                    <a:gd name="connsiteX3" fmla="*/ 2063750 w 2185240"/>
                    <a:gd name="connsiteY3" fmla="*/ 863600 h 2209800"/>
                    <a:gd name="connsiteX4" fmla="*/ 1524000 w 2185240"/>
                    <a:gd name="connsiteY4" fmla="*/ 0 h 2209800"/>
                    <a:gd name="connsiteX5" fmla="*/ 1111250 w 2185240"/>
                    <a:gd name="connsiteY5" fmla="*/ 196850 h 2209800"/>
                    <a:gd name="connsiteX6" fmla="*/ 615950 w 2185240"/>
                    <a:gd name="connsiteY6" fmla="*/ 25400 h 2209800"/>
                    <a:gd name="connsiteX7" fmla="*/ 63500 w 2185240"/>
                    <a:gd name="connsiteY7" fmla="*/ 927100 h 2209800"/>
                    <a:gd name="connsiteX8" fmla="*/ 0 w 2185240"/>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57513"/>
                    <a:gd name="connsiteY0" fmla="*/ 2032000 h 2209800"/>
                    <a:gd name="connsiteX1" fmla="*/ 1117600 w 2157513"/>
                    <a:gd name="connsiteY1" fmla="*/ 2209800 h 2209800"/>
                    <a:gd name="connsiteX2" fmla="*/ 2139950 w 2157513"/>
                    <a:gd name="connsiteY2" fmla="*/ 2012950 h 2209800"/>
                    <a:gd name="connsiteX3" fmla="*/ 2063750 w 2157513"/>
                    <a:gd name="connsiteY3" fmla="*/ 863600 h 2209800"/>
                    <a:gd name="connsiteX4" fmla="*/ 1524000 w 2157513"/>
                    <a:gd name="connsiteY4" fmla="*/ 0 h 2209800"/>
                    <a:gd name="connsiteX5" fmla="*/ 1111250 w 2157513"/>
                    <a:gd name="connsiteY5" fmla="*/ 196850 h 2209800"/>
                    <a:gd name="connsiteX6" fmla="*/ 615950 w 2157513"/>
                    <a:gd name="connsiteY6" fmla="*/ 25400 h 2209800"/>
                    <a:gd name="connsiteX7" fmla="*/ 63500 w 2157513"/>
                    <a:gd name="connsiteY7" fmla="*/ 927100 h 2209800"/>
                    <a:gd name="connsiteX8" fmla="*/ 0 w 2157513"/>
                    <a:gd name="connsiteY8" fmla="*/ 2032000 h 2209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7513" h="2209800">
                      <a:moveTo>
                        <a:pt x="0" y="2032000"/>
                      </a:moveTo>
                      <a:cubicBezTo>
                        <a:pt x="226483" y="2201333"/>
                        <a:pt x="770467" y="2199217"/>
                        <a:pt x="1117600" y="2209800"/>
                      </a:cubicBezTo>
                      <a:cubicBezTo>
                        <a:pt x="1477433" y="2188633"/>
                        <a:pt x="1799167" y="2116667"/>
                        <a:pt x="2139950" y="2012950"/>
                      </a:cubicBezTo>
                      <a:cubicBezTo>
                        <a:pt x="2188633" y="1619250"/>
                        <a:pt x="2127250" y="1172633"/>
                        <a:pt x="2063750" y="863600"/>
                      </a:cubicBezTo>
                      <a:cubicBezTo>
                        <a:pt x="2000250" y="554567"/>
                        <a:pt x="1771650" y="182033"/>
                        <a:pt x="1524000" y="0"/>
                      </a:cubicBezTo>
                      <a:cubicBezTo>
                        <a:pt x="1399117" y="97367"/>
                        <a:pt x="1248833" y="131233"/>
                        <a:pt x="1111250" y="196850"/>
                      </a:cubicBezTo>
                      <a:cubicBezTo>
                        <a:pt x="973667" y="262467"/>
                        <a:pt x="790575" y="-32808"/>
                        <a:pt x="615950" y="25400"/>
                      </a:cubicBezTo>
                      <a:cubicBezTo>
                        <a:pt x="441325" y="147108"/>
                        <a:pt x="84667" y="558800"/>
                        <a:pt x="63500" y="927100"/>
                      </a:cubicBezTo>
                      <a:cubicBezTo>
                        <a:pt x="-33867" y="1301750"/>
                        <a:pt x="21167" y="1663700"/>
                        <a:pt x="0" y="2032000"/>
                      </a:cubicBezTo>
                      <a:close/>
                    </a:path>
                  </a:pathLst>
                </a:cu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89" name="文本框 88">
              <a:extLst>
                <a:ext uri="{FF2B5EF4-FFF2-40B4-BE49-F238E27FC236}">
                  <a16:creationId xmlns:a16="http://schemas.microsoft.com/office/drawing/2014/main" id="{BB215BA3-25DC-17FB-4EA6-BF7AF593E453}"/>
                </a:ext>
              </a:extLst>
            </p:cNvPr>
            <p:cNvSpPr txBox="1"/>
            <p:nvPr/>
          </p:nvSpPr>
          <p:spPr>
            <a:xfrm>
              <a:off x="4555986" y="3402406"/>
              <a:ext cx="654346" cy="307777"/>
            </a:xfrm>
            <a:prstGeom prst="rect">
              <a:avLst/>
            </a:prstGeom>
            <a:noFill/>
          </p:spPr>
          <p:txBody>
            <a:bodyPr wrap="none" rtlCol="0">
              <a:spAutoFit/>
            </a:bodyPr>
            <a:lstStyle/>
            <a:p>
              <a:r>
                <a:rPr lang="en-US" altLang="zh-CN" sz="1400" b="1" i="1" dirty="0">
                  <a:latin typeface="Times New Roman" panose="02020603050405020304" pitchFamily="18" charset="0"/>
                </a:rPr>
                <a:t>Check</a:t>
              </a:r>
              <a:endParaRPr lang="zh-CN" altLang="en-US" sz="1400" b="1" i="1" dirty="0">
                <a:latin typeface="Times New Roman" panose="02020603050405020304" pitchFamily="18" charset="0"/>
              </a:endParaRPr>
            </a:p>
          </p:txBody>
        </p:sp>
      </p:grpSp>
      <p:cxnSp>
        <p:nvCxnSpPr>
          <p:cNvPr id="90" name="直接箭头连接符 89">
            <a:extLst>
              <a:ext uri="{FF2B5EF4-FFF2-40B4-BE49-F238E27FC236}">
                <a16:creationId xmlns:a16="http://schemas.microsoft.com/office/drawing/2014/main" id="{249E2D68-1966-0226-D956-5A015358E456}"/>
              </a:ext>
            </a:extLst>
          </p:cNvPr>
          <p:cNvCxnSpPr>
            <a:cxnSpLocks/>
          </p:cNvCxnSpPr>
          <p:nvPr/>
        </p:nvCxnSpPr>
        <p:spPr>
          <a:xfrm>
            <a:off x="8018203" y="2705662"/>
            <a:ext cx="669794" cy="74495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91" name="文本框 90">
            <a:extLst>
              <a:ext uri="{FF2B5EF4-FFF2-40B4-BE49-F238E27FC236}">
                <a16:creationId xmlns:a16="http://schemas.microsoft.com/office/drawing/2014/main" id="{CE843A8A-CA71-D43A-B69E-590CD3DDECA1}"/>
              </a:ext>
            </a:extLst>
          </p:cNvPr>
          <p:cNvSpPr txBox="1"/>
          <p:nvPr/>
        </p:nvSpPr>
        <p:spPr>
          <a:xfrm>
            <a:off x="7666240" y="3549774"/>
            <a:ext cx="1368705" cy="432792"/>
          </a:xfrm>
          <a:prstGeom prst="ellipse">
            <a:avLst/>
          </a:prstGeom>
          <a:noFill/>
          <a:ln w="19050">
            <a:solidFill>
              <a:schemeClr val="tx1">
                <a:lumMod val="50000"/>
              </a:schemeClr>
            </a:solidFill>
          </a:ln>
        </p:spPr>
        <p:txBody>
          <a:bodyPr wrap="none" rtlCol="0">
            <a:spAutoFit/>
          </a:bodyPr>
          <a:lstStyle/>
          <a:p>
            <a:r>
              <a:rPr lang="en-US" altLang="zh-CN" sz="1400" b="1" i="1">
                <a:latin typeface="Times New Roman" panose="02020603050405020304" pitchFamily="18" charset="0"/>
              </a:rPr>
              <a:t>Data code </a:t>
            </a:r>
            <a:endParaRPr lang="zh-CN" altLang="en-US" sz="1400" b="1" i="1">
              <a:latin typeface="Times New Roman" panose="02020603050405020304" pitchFamily="18" charset="0"/>
            </a:endParaRPr>
          </a:p>
        </p:txBody>
      </p:sp>
      <p:grpSp>
        <p:nvGrpSpPr>
          <p:cNvPr id="93" name="组合 92">
            <a:extLst>
              <a:ext uri="{FF2B5EF4-FFF2-40B4-BE49-F238E27FC236}">
                <a16:creationId xmlns:a16="http://schemas.microsoft.com/office/drawing/2014/main" id="{8BF335DE-99DA-2776-FE71-DC225498ADC7}"/>
              </a:ext>
            </a:extLst>
          </p:cNvPr>
          <p:cNvGrpSpPr/>
          <p:nvPr/>
        </p:nvGrpSpPr>
        <p:grpSpPr>
          <a:xfrm>
            <a:off x="487339" y="1520765"/>
            <a:ext cx="2049573" cy="1827438"/>
            <a:chOff x="6692738" y="1700725"/>
            <a:chExt cx="2049573" cy="1827438"/>
          </a:xfrm>
        </p:grpSpPr>
        <p:grpSp>
          <p:nvGrpSpPr>
            <p:cNvPr id="94" name="组合 93">
              <a:extLst>
                <a:ext uri="{FF2B5EF4-FFF2-40B4-BE49-F238E27FC236}">
                  <a16:creationId xmlns:a16="http://schemas.microsoft.com/office/drawing/2014/main" id="{79462E53-6925-77B7-02FA-1F3AC3A9C83E}"/>
                </a:ext>
              </a:extLst>
            </p:cNvPr>
            <p:cNvGrpSpPr/>
            <p:nvPr/>
          </p:nvGrpSpPr>
          <p:grpSpPr>
            <a:xfrm>
              <a:off x="6913622" y="1897385"/>
              <a:ext cx="1619724" cy="1630778"/>
              <a:chOff x="332990" y="1741954"/>
              <a:chExt cx="1619724" cy="1630778"/>
            </a:xfrm>
          </p:grpSpPr>
          <p:grpSp>
            <p:nvGrpSpPr>
              <p:cNvPr id="99" name="组合 98">
                <a:extLst>
                  <a:ext uri="{FF2B5EF4-FFF2-40B4-BE49-F238E27FC236}">
                    <a16:creationId xmlns:a16="http://schemas.microsoft.com/office/drawing/2014/main" id="{1C170F8C-97E8-7C2C-AFBE-C10CDE114EEE}"/>
                  </a:ext>
                </a:extLst>
              </p:cNvPr>
              <p:cNvGrpSpPr/>
              <p:nvPr/>
            </p:nvGrpSpPr>
            <p:grpSpPr>
              <a:xfrm rot="20252617">
                <a:off x="332990" y="1741954"/>
                <a:ext cx="873499" cy="1175560"/>
                <a:chOff x="5370965" y="1680603"/>
                <a:chExt cx="1793323" cy="2133285"/>
              </a:xfrm>
              <a:solidFill>
                <a:schemeClr val="bg1"/>
              </a:solidFill>
            </p:grpSpPr>
            <p:sp>
              <p:nvSpPr>
                <p:cNvPr id="111" name="矩形 110">
                  <a:extLst>
                    <a:ext uri="{FF2B5EF4-FFF2-40B4-BE49-F238E27FC236}">
                      <a16:creationId xmlns:a16="http://schemas.microsoft.com/office/drawing/2014/main" id="{A983BE22-8502-9E68-DF3C-8BB1E398792A}"/>
                    </a:ext>
                  </a:extLst>
                </p:cNvPr>
                <p:cNvSpPr/>
                <p:nvPr/>
              </p:nvSpPr>
              <p:spPr>
                <a:xfrm>
                  <a:off x="5370965" y="1680603"/>
                  <a:ext cx="1793323" cy="2133285"/>
                </a:xfrm>
                <a:prstGeom prst="rect">
                  <a:avLst/>
                </a:prstGeom>
                <a:grp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2" name="直接连接符 111">
                  <a:extLst>
                    <a:ext uri="{FF2B5EF4-FFF2-40B4-BE49-F238E27FC236}">
                      <a16:creationId xmlns:a16="http://schemas.microsoft.com/office/drawing/2014/main" id="{E95165DE-8729-0E7F-46A7-BCCF86031C3A}"/>
                    </a:ext>
                  </a:extLst>
                </p:cNvPr>
                <p:cNvCxnSpPr/>
                <p:nvPr/>
              </p:nvCxnSpPr>
              <p:spPr>
                <a:xfrm>
                  <a:off x="5527108" y="2067694"/>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113" name="直接连接符 112">
                  <a:extLst>
                    <a:ext uri="{FF2B5EF4-FFF2-40B4-BE49-F238E27FC236}">
                      <a16:creationId xmlns:a16="http://schemas.microsoft.com/office/drawing/2014/main" id="{F50F6BE8-7109-FA06-2ECB-B0D035BB6181}"/>
                    </a:ext>
                  </a:extLst>
                </p:cNvPr>
                <p:cNvCxnSpPr/>
                <p:nvPr/>
              </p:nvCxnSpPr>
              <p:spPr>
                <a:xfrm>
                  <a:off x="5527108" y="2283718"/>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114" name="直接连接符 113">
                  <a:extLst>
                    <a:ext uri="{FF2B5EF4-FFF2-40B4-BE49-F238E27FC236}">
                      <a16:creationId xmlns:a16="http://schemas.microsoft.com/office/drawing/2014/main" id="{71D57629-5E20-5239-0B85-E75D2CF774B1}"/>
                    </a:ext>
                  </a:extLst>
                </p:cNvPr>
                <p:cNvCxnSpPr/>
                <p:nvPr/>
              </p:nvCxnSpPr>
              <p:spPr>
                <a:xfrm>
                  <a:off x="5527108" y="2499742"/>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115" name="直接连接符 114">
                  <a:extLst>
                    <a:ext uri="{FF2B5EF4-FFF2-40B4-BE49-F238E27FC236}">
                      <a16:creationId xmlns:a16="http://schemas.microsoft.com/office/drawing/2014/main" id="{D1A787C9-F26B-3B0B-C26E-B4785FCC1DC3}"/>
                    </a:ext>
                  </a:extLst>
                </p:cNvPr>
                <p:cNvCxnSpPr/>
                <p:nvPr/>
              </p:nvCxnSpPr>
              <p:spPr>
                <a:xfrm>
                  <a:off x="5527108" y="2715766"/>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116" name="直接连接符 115">
                  <a:extLst>
                    <a:ext uri="{FF2B5EF4-FFF2-40B4-BE49-F238E27FC236}">
                      <a16:creationId xmlns:a16="http://schemas.microsoft.com/office/drawing/2014/main" id="{9BFE7087-E937-6362-D8CF-8A2987B0D4D1}"/>
                    </a:ext>
                  </a:extLst>
                </p:cNvPr>
                <p:cNvCxnSpPr/>
                <p:nvPr/>
              </p:nvCxnSpPr>
              <p:spPr>
                <a:xfrm>
                  <a:off x="5525896" y="2931790"/>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117" name="直接连接符 116">
                  <a:extLst>
                    <a:ext uri="{FF2B5EF4-FFF2-40B4-BE49-F238E27FC236}">
                      <a16:creationId xmlns:a16="http://schemas.microsoft.com/office/drawing/2014/main" id="{2B36537B-FEA5-9F67-AECB-1089D8EFA8A7}"/>
                    </a:ext>
                  </a:extLst>
                </p:cNvPr>
                <p:cNvCxnSpPr/>
                <p:nvPr/>
              </p:nvCxnSpPr>
              <p:spPr>
                <a:xfrm>
                  <a:off x="5525896" y="3147814"/>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118" name="直接连接符 117">
                  <a:extLst>
                    <a:ext uri="{FF2B5EF4-FFF2-40B4-BE49-F238E27FC236}">
                      <a16:creationId xmlns:a16="http://schemas.microsoft.com/office/drawing/2014/main" id="{160B6FC4-F01E-3082-6BA3-810AD03AC779}"/>
                    </a:ext>
                  </a:extLst>
                </p:cNvPr>
                <p:cNvCxnSpPr/>
                <p:nvPr/>
              </p:nvCxnSpPr>
              <p:spPr>
                <a:xfrm>
                  <a:off x="5525896" y="3363838"/>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119" name="直接连接符 118">
                  <a:extLst>
                    <a:ext uri="{FF2B5EF4-FFF2-40B4-BE49-F238E27FC236}">
                      <a16:creationId xmlns:a16="http://schemas.microsoft.com/office/drawing/2014/main" id="{E2B419F0-9A80-72A5-BC72-7F3867D6EA5D}"/>
                    </a:ext>
                  </a:extLst>
                </p:cNvPr>
                <p:cNvCxnSpPr/>
                <p:nvPr/>
              </p:nvCxnSpPr>
              <p:spPr>
                <a:xfrm>
                  <a:off x="5525896" y="3579862"/>
                  <a:ext cx="864096" cy="0"/>
                </a:xfrm>
                <a:prstGeom prst="line">
                  <a:avLst/>
                </a:prstGeom>
                <a:grpFill/>
              </p:spPr>
              <p:style>
                <a:lnRef idx="1">
                  <a:schemeClr val="dk1"/>
                </a:lnRef>
                <a:fillRef idx="0">
                  <a:schemeClr val="dk1"/>
                </a:fillRef>
                <a:effectRef idx="0">
                  <a:schemeClr val="dk1"/>
                </a:effectRef>
                <a:fontRef idx="minor">
                  <a:schemeClr val="tx1"/>
                </a:fontRef>
              </p:style>
            </p:cxnSp>
          </p:grpSp>
          <p:grpSp>
            <p:nvGrpSpPr>
              <p:cNvPr id="100" name="组合 99">
                <a:extLst>
                  <a:ext uri="{FF2B5EF4-FFF2-40B4-BE49-F238E27FC236}">
                    <a16:creationId xmlns:a16="http://schemas.microsoft.com/office/drawing/2014/main" id="{EC2BCE94-109F-9F75-AF01-F789D3261C64}"/>
                  </a:ext>
                </a:extLst>
              </p:cNvPr>
              <p:cNvGrpSpPr/>
              <p:nvPr/>
            </p:nvGrpSpPr>
            <p:grpSpPr>
              <a:xfrm rot="1150770">
                <a:off x="1079215" y="1787349"/>
                <a:ext cx="873499" cy="1175560"/>
                <a:chOff x="5370965" y="1680603"/>
                <a:chExt cx="1793322" cy="2133284"/>
              </a:xfrm>
              <a:solidFill>
                <a:schemeClr val="bg1"/>
              </a:solidFill>
            </p:grpSpPr>
            <p:sp>
              <p:nvSpPr>
                <p:cNvPr id="102" name="矩形 101">
                  <a:extLst>
                    <a:ext uri="{FF2B5EF4-FFF2-40B4-BE49-F238E27FC236}">
                      <a16:creationId xmlns:a16="http://schemas.microsoft.com/office/drawing/2014/main" id="{A462F3B7-194C-FD7B-2BB8-1CF5C9753940}"/>
                    </a:ext>
                  </a:extLst>
                </p:cNvPr>
                <p:cNvSpPr/>
                <p:nvPr/>
              </p:nvSpPr>
              <p:spPr>
                <a:xfrm>
                  <a:off x="5370965" y="1680603"/>
                  <a:ext cx="1793322" cy="2133284"/>
                </a:xfrm>
                <a:prstGeom prst="rect">
                  <a:avLst/>
                </a:prstGeom>
                <a:grp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3" name="直接连接符 102">
                  <a:extLst>
                    <a:ext uri="{FF2B5EF4-FFF2-40B4-BE49-F238E27FC236}">
                      <a16:creationId xmlns:a16="http://schemas.microsoft.com/office/drawing/2014/main" id="{79B5A538-40D0-4F0D-3E7C-06BFEC7B094C}"/>
                    </a:ext>
                  </a:extLst>
                </p:cNvPr>
                <p:cNvCxnSpPr/>
                <p:nvPr/>
              </p:nvCxnSpPr>
              <p:spPr>
                <a:xfrm>
                  <a:off x="5527108" y="2067694"/>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104" name="直接连接符 103">
                  <a:extLst>
                    <a:ext uri="{FF2B5EF4-FFF2-40B4-BE49-F238E27FC236}">
                      <a16:creationId xmlns:a16="http://schemas.microsoft.com/office/drawing/2014/main" id="{8BD5E650-C203-782C-34EF-92E407D0098A}"/>
                    </a:ext>
                  </a:extLst>
                </p:cNvPr>
                <p:cNvCxnSpPr/>
                <p:nvPr/>
              </p:nvCxnSpPr>
              <p:spPr>
                <a:xfrm>
                  <a:off x="5527108" y="2283718"/>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105" name="直接连接符 104">
                  <a:extLst>
                    <a:ext uri="{FF2B5EF4-FFF2-40B4-BE49-F238E27FC236}">
                      <a16:creationId xmlns:a16="http://schemas.microsoft.com/office/drawing/2014/main" id="{0D2510E3-73ED-E98F-EC31-6070AC6C918F}"/>
                    </a:ext>
                  </a:extLst>
                </p:cNvPr>
                <p:cNvCxnSpPr/>
                <p:nvPr/>
              </p:nvCxnSpPr>
              <p:spPr>
                <a:xfrm>
                  <a:off x="5527108" y="2499742"/>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106" name="直接连接符 105">
                  <a:extLst>
                    <a:ext uri="{FF2B5EF4-FFF2-40B4-BE49-F238E27FC236}">
                      <a16:creationId xmlns:a16="http://schemas.microsoft.com/office/drawing/2014/main" id="{D5C739FE-B929-E5C8-AD70-2F8C17C56C9D}"/>
                    </a:ext>
                  </a:extLst>
                </p:cNvPr>
                <p:cNvCxnSpPr/>
                <p:nvPr/>
              </p:nvCxnSpPr>
              <p:spPr>
                <a:xfrm>
                  <a:off x="5527108" y="2715766"/>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107" name="直接连接符 106">
                  <a:extLst>
                    <a:ext uri="{FF2B5EF4-FFF2-40B4-BE49-F238E27FC236}">
                      <a16:creationId xmlns:a16="http://schemas.microsoft.com/office/drawing/2014/main" id="{65CCE137-3E57-9EE0-6116-88AD20F64D70}"/>
                    </a:ext>
                  </a:extLst>
                </p:cNvPr>
                <p:cNvCxnSpPr/>
                <p:nvPr/>
              </p:nvCxnSpPr>
              <p:spPr>
                <a:xfrm>
                  <a:off x="5525896" y="2931790"/>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108" name="直接连接符 107">
                  <a:extLst>
                    <a:ext uri="{FF2B5EF4-FFF2-40B4-BE49-F238E27FC236}">
                      <a16:creationId xmlns:a16="http://schemas.microsoft.com/office/drawing/2014/main" id="{473D7770-7C43-2711-4AAE-AE805487EE2D}"/>
                    </a:ext>
                  </a:extLst>
                </p:cNvPr>
                <p:cNvCxnSpPr/>
                <p:nvPr/>
              </p:nvCxnSpPr>
              <p:spPr>
                <a:xfrm>
                  <a:off x="5525896" y="3147814"/>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109" name="直接连接符 108">
                  <a:extLst>
                    <a:ext uri="{FF2B5EF4-FFF2-40B4-BE49-F238E27FC236}">
                      <a16:creationId xmlns:a16="http://schemas.microsoft.com/office/drawing/2014/main" id="{339576DE-ED9C-5325-F8E5-9261061F1EA1}"/>
                    </a:ext>
                  </a:extLst>
                </p:cNvPr>
                <p:cNvCxnSpPr/>
                <p:nvPr/>
              </p:nvCxnSpPr>
              <p:spPr>
                <a:xfrm>
                  <a:off x="5525896" y="3363838"/>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110" name="直接连接符 109">
                  <a:extLst>
                    <a:ext uri="{FF2B5EF4-FFF2-40B4-BE49-F238E27FC236}">
                      <a16:creationId xmlns:a16="http://schemas.microsoft.com/office/drawing/2014/main" id="{F2CAAF46-1193-3D93-5FD6-A99F872B770C}"/>
                    </a:ext>
                  </a:extLst>
                </p:cNvPr>
                <p:cNvCxnSpPr/>
                <p:nvPr/>
              </p:nvCxnSpPr>
              <p:spPr>
                <a:xfrm>
                  <a:off x="5525896" y="3579862"/>
                  <a:ext cx="864096" cy="0"/>
                </a:xfrm>
                <a:prstGeom prst="line">
                  <a:avLst/>
                </a:prstGeom>
                <a:grpFill/>
              </p:spPr>
              <p:style>
                <a:lnRef idx="1">
                  <a:schemeClr val="dk1"/>
                </a:lnRef>
                <a:fillRef idx="0">
                  <a:schemeClr val="dk1"/>
                </a:fillRef>
                <a:effectRef idx="0">
                  <a:schemeClr val="dk1"/>
                </a:effectRef>
                <a:fontRef idx="minor">
                  <a:schemeClr val="tx1"/>
                </a:fontRef>
              </p:style>
            </p:cxnSp>
          </p:grpSp>
          <p:sp>
            <p:nvSpPr>
              <p:cNvPr id="101" name="文本框 100">
                <a:extLst>
                  <a:ext uri="{FF2B5EF4-FFF2-40B4-BE49-F238E27FC236}">
                    <a16:creationId xmlns:a16="http://schemas.microsoft.com/office/drawing/2014/main" id="{DA5E066D-FC36-1637-D31C-9FB5D73B2296}"/>
                  </a:ext>
                </a:extLst>
              </p:cNvPr>
              <p:cNvSpPr txBox="1"/>
              <p:nvPr/>
            </p:nvSpPr>
            <p:spPr>
              <a:xfrm>
                <a:off x="538110" y="3064955"/>
                <a:ext cx="1308371" cy="307777"/>
              </a:xfrm>
              <a:prstGeom prst="rect">
                <a:avLst/>
              </a:prstGeom>
              <a:noFill/>
            </p:spPr>
            <p:txBody>
              <a:bodyPr wrap="none" rtlCol="0">
                <a:spAutoFit/>
              </a:bodyPr>
              <a:lstStyle/>
              <a:p>
                <a:r>
                  <a:rPr lang="en-US" altLang="zh-CN" sz="1400" b="1" i="1">
                    <a:latin typeface="Times New Roman" panose="02020603050405020304" pitchFamily="18" charset="0"/>
                  </a:rPr>
                  <a:t>Article number</a:t>
                </a:r>
                <a:endParaRPr lang="zh-CN" altLang="en-US" sz="1400" b="1" i="1">
                  <a:latin typeface="Times New Roman" panose="02020603050405020304" pitchFamily="18" charset="0"/>
                </a:endParaRPr>
              </a:p>
            </p:txBody>
          </p:sp>
        </p:grpSp>
        <p:sp>
          <p:nvSpPr>
            <p:cNvPr id="95" name="文本框 94">
              <a:extLst>
                <a:ext uri="{FF2B5EF4-FFF2-40B4-BE49-F238E27FC236}">
                  <a16:creationId xmlns:a16="http://schemas.microsoft.com/office/drawing/2014/main" id="{A0355B43-4B46-F529-0936-A081956449CE}"/>
                </a:ext>
              </a:extLst>
            </p:cNvPr>
            <p:cNvSpPr txBox="1"/>
            <p:nvPr/>
          </p:nvSpPr>
          <p:spPr>
            <a:xfrm rot="20357549">
              <a:off x="6744281" y="1955505"/>
              <a:ext cx="748923" cy="261610"/>
            </a:xfrm>
            <a:prstGeom prst="rect">
              <a:avLst/>
            </a:prstGeom>
            <a:noFill/>
          </p:spPr>
          <p:txBody>
            <a:bodyPr wrap="none" rtlCol="0">
              <a:spAutoFit/>
            </a:bodyPr>
            <a:lstStyle/>
            <a:p>
              <a:r>
                <a:rPr lang="zh-CN" altLang="en-US" sz="1050"/>
                <a:t>心理学报</a:t>
              </a:r>
            </a:p>
          </p:txBody>
        </p:sp>
        <p:sp>
          <p:nvSpPr>
            <p:cNvPr id="96" name="文本框 95">
              <a:extLst>
                <a:ext uri="{FF2B5EF4-FFF2-40B4-BE49-F238E27FC236}">
                  <a16:creationId xmlns:a16="http://schemas.microsoft.com/office/drawing/2014/main" id="{0D277F1B-EF9F-992A-E53B-456211A76817}"/>
                </a:ext>
              </a:extLst>
            </p:cNvPr>
            <p:cNvSpPr txBox="1"/>
            <p:nvPr/>
          </p:nvSpPr>
          <p:spPr>
            <a:xfrm rot="-1380000">
              <a:off x="6692738" y="1700725"/>
              <a:ext cx="800219" cy="276999"/>
            </a:xfrm>
            <a:prstGeom prst="rect">
              <a:avLst/>
            </a:prstGeom>
            <a:noFill/>
          </p:spPr>
          <p:txBody>
            <a:bodyPr wrap="none" rtlCol="0">
              <a:spAutoFit/>
            </a:bodyPr>
            <a:lstStyle/>
            <a:p>
              <a:r>
                <a:rPr lang="en-US" altLang="zh-CN" sz="1200" b="1" i="1">
                  <a:latin typeface="Times New Roman" panose="02020603050405020304" pitchFamily="18" charset="0"/>
                </a:rPr>
                <a:t>20081001</a:t>
              </a:r>
              <a:endParaRPr lang="zh-CN" altLang="en-US" sz="1200" b="1" i="1">
                <a:latin typeface="Times New Roman" panose="02020603050405020304" pitchFamily="18" charset="0"/>
              </a:endParaRPr>
            </a:p>
          </p:txBody>
        </p:sp>
        <p:sp>
          <p:nvSpPr>
            <p:cNvPr id="97" name="文本框 96">
              <a:extLst>
                <a:ext uri="{FF2B5EF4-FFF2-40B4-BE49-F238E27FC236}">
                  <a16:creationId xmlns:a16="http://schemas.microsoft.com/office/drawing/2014/main" id="{491FEB9B-9EA1-0BA1-4658-38CDD416800F}"/>
                </a:ext>
              </a:extLst>
            </p:cNvPr>
            <p:cNvSpPr txBox="1"/>
            <p:nvPr/>
          </p:nvSpPr>
          <p:spPr>
            <a:xfrm rot="1260000">
              <a:off x="7942092" y="1753758"/>
              <a:ext cx="800219" cy="276999"/>
            </a:xfrm>
            <a:prstGeom prst="rect">
              <a:avLst/>
            </a:prstGeom>
            <a:noFill/>
          </p:spPr>
          <p:txBody>
            <a:bodyPr wrap="none" rtlCol="0">
              <a:spAutoFit/>
            </a:bodyPr>
            <a:lstStyle/>
            <a:p>
              <a:r>
                <a:rPr lang="en-US" altLang="zh-CN" sz="1200" b="1" i="1">
                  <a:latin typeface="Times New Roman" panose="02020603050405020304" pitchFamily="18" charset="0"/>
                </a:rPr>
                <a:t>20081002</a:t>
              </a:r>
              <a:endParaRPr lang="zh-CN" altLang="en-US" sz="1200" b="1" i="1">
                <a:latin typeface="Times New Roman" panose="02020603050405020304" pitchFamily="18" charset="0"/>
              </a:endParaRPr>
            </a:p>
          </p:txBody>
        </p:sp>
        <p:sp>
          <p:nvSpPr>
            <p:cNvPr id="98" name="文本框 97">
              <a:extLst>
                <a:ext uri="{FF2B5EF4-FFF2-40B4-BE49-F238E27FC236}">
                  <a16:creationId xmlns:a16="http://schemas.microsoft.com/office/drawing/2014/main" id="{6457FAFA-CFF3-82EA-DCCC-15712CF38173}"/>
                </a:ext>
              </a:extLst>
            </p:cNvPr>
            <p:cNvSpPr txBox="1"/>
            <p:nvPr/>
          </p:nvSpPr>
          <p:spPr>
            <a:xfrm rot="1112845">
              <a:off x="7829436" y="1945713"/>
              <a:ext cx="748923" cy="261610"/>
            </a:xfrm>
            <a:prstGeom prst="rect">
              <a:avLst/>
            </a:prstGeom>
            <a:noFill/>
          </p:spPr>
          <p:txBody>
            <a:bodyPr wrap="none" rtlCol="0">
              <a:spAutoFit/>
            </a:bodyPr>
            <a:lstStyle/>
            <a:p>
              <a:r>
                <a:rPr lang="zh-CN" altLang="en-US" sz="1050"/>
                <a:t>心理学报</a:t>
              </a:r>
            </a:p>
          </p:txBody>
        </p:sp>
      </p:grpSp>
      <p:cxnSp>
        <p:nvCxnSpPr>
          <p:cNvPr id="121" name="直接箭头连接符 120">
            <a:extLst>
              <a:ext uri="{FF2B5EF4-FFF2-40B4-BE49-F238E27FC236}">
                <a16:creationId xmlns:a16="http://schemas.microsoft.com/office/drawing/2014/main" id="{E06FE126-80B8-25E2-CFEA-EC30E4DA6522}"/>
              </a:ext>
            </a:extLst>
          </p:cNvPr>
          <p:cNvCxnSpPr>
            <a:cxnSpLocks/>
          </p:cNvCxnSpPr>
          <p:nvPr/>
        </p:nvCxnSpPr>
        <p:spPr>
          <a:xfrm flipV="1">
            <a:off x="4996447" y="1690888"/>
            <a:ext cx="1019628" cy="818454"/>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pic>
        <p:nvPicPr>
          <p:cNvPr id="8" name="图片 7">
            <a:extLst>
              <a:ext uri="{FF2B5EF4-FFF2-40B4-BE49-F238E27FC236}">
                <a16:creationId xmlns:a16="http://schemas.microsoft.com/office/drawing/2014/main" id="{8675067B-4576-9983-FCF0-B57579EF177B}"/>
              </a:ext>
            </a:extLst>
          </p:cNvPr>
          <p:cNvPicPr>
            <a:picLocks noChangeAspect="1"/>
          </p:cNvPicPr>
          <p:nvPr/>
        </p:nvPicPr>
        <p:blipFill rotWithShape="1">
          <a:blip r:embed="rId2">
            <a:extLst>
              <a:ext uri="{28A0092B-C50C-407E-A947-70E740481C1C}">
                <a14:useLocalDpi xmlns:a14="http://schemas.microsoft.com/office/drawing/2010/main" val="0"/>
              </a:ext>
            </a:extLst>
          </a:blip>
          <a:srcRect l="77174" b="79866"/>
          <a:stretch/>
        </p:blipFill>
        <p:spPr>
          <a:xfrm>
            <a:off x="-1" y="0"/>
            <a:ext cx="3347865" cy="653540"/>
          </a:xfrm>
          <a:prstGeom prst="rect">
            <a:avLst/>
          </a:prstGeom>
          <a:ln>
            <a:noFill/>
          </a:ln>
        </p:spPr>
      </p:pic>
    </p:spTree>
    <p:extLst>
      <p:ext uri="{BB962C8B-B14F-4D97-AF65-F5344CB8AC3E}">
        <p14:creationId xmlns:p14="http://schemas.microsoft.com/office/powerpoint/2010/main" val="91375807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4825365" y="5765165"/>
            <a:ext cx="2541270" cy="368300"/>
          </a:xfrm>
          <a:prstGeom prst="rect">
            <a:avLst/>
          </a:prstGeom>
          <a:noFill/>
        </p:spPr>
        <p:txBody>
          <a:bodyPr wrap="square" rtlCol="0">
            <a:spAutoFit/>
          </a:bodyPr>
          <a:lstStyle/>
          <a:p>
            <a:r>
              <a:rPr lang="zh-CN" altLang="en-US">
                <a:solidFill>
                  <a:schemeClr val="bg2">
                    <a:lumMod val="90000"/>
                  </a:schemeClr>
                </a:solidFill>
                <a:latin typeface="宋体" panose="02010600030101010101" pitchFamily="2" charset="-122"/>
                <a:ea typeface="宋体" panose="02010600030101010101" pitchFamily="2" charset="-122"/>
              </a:rPr>
              <a:t>华中师范大学研究生会</a:t>
            </a:r>
          </a:p>
        </p:txBody>
      </p:sp>
      <p:grpSp>
        <p:nvGrpSpPr>
          <p:cNvPr id="2" name="组合 1">
            <a:extLst>
              <a:ext uri="{FF2B5EF4-FFF2-40B4-BE49-F238E27FC236}">
                <a16:creationId xmlns:a16="http://schemas.microsoft.com/office/drawing/2014/main" id="{7BFD5CEF-E864-1A5B-D5AC-C91F15BFC8A8}"/>
              </a:ext>
            </a:extLst>
          </p:cNvPr>
          <p:cNvGrpSpPr/>
          <p:nvPr/>
        </p:nvGrpSpPr>
        <p:grpSpPr>
          <a:xfrm>
            <a:off x="-3056" y="0"/>
            <a:ext cx="9147056" cy="5587387"/>
            <a:chOff x="-3056" y="-28998"/>
            <a:chExt cx="9147056" cy="5587387"/>
          </a:xfrm>
        </p:grpSpPr>
        <p:pic>
          <p:nvPicPr>
            <p:cNvPr id="9" name="图片 8">
              <a:extLst>
                <a:ext uri="{FF2B5EF4-FFF2-40B4-BE49-F238E27FC236}">
                  <a16:creationId xmlns:a16="http://schemas.microsoft.com/office/drawing/2014/main" id="{F5D150F8-9AD5-9F05-31A3-91708B0A6730}"/>
                </a:ext>
              </a:extLst>
            </p:cNvPr>
            <p:cNvPicPr>
              <a:picLocks noChangeAspect="1"/>
            </p:cNvPicPr>
            <p:nvPr/>
          </p:nvPicPr>
          <p:blipFill rotWithShape="1">
            <a:blip r:embed="rId2">
              <a:extLst>
                <a:ext uri="{28A0092B-C50C-407E-A947-70E740481C1C}">
                  <a14:useLocalDpi xmlns:a14="http://schemas.microsoft.com/office/drawing/2010/main" val="0"/>
                </a:ext>
              </a:extLst>
            </a:blip>
            <a:srcRect b="84941"/>
            <a:stretch/>
          </p:blipFill>
          <p:spPr>
            <a:xfrm>
              <a:off x="-3056" y="-28998"/>
              <a:ext cx="9144000" cy="653540"/>
            </a:xfrm>
            <a:prstGeom prst="rect">
              <a:avLst/>
            </a:prstGeom>
          </p:spPr>
        </p:pic>
        <p:pic>
          <p:nvPicPr>
            <p:cNvPr id="10" name="图片 9">
              <a:extLst>
                <a:ext uri="{FF2B5EF4-FFF2-40B4-BE49-F238E27FC236}">
                  <a16:creationId xmlns:a16="http://schemas.microsoft.com/office/drawing/2014/main" id="{3181E2E0-174C-9DE6-BFCD-5248B10A9878}"/>
                </a:ext>
              </a:extLst>
            </p:cNvPr>
            <p:cNvPicPr>
              <a:picLocks noChangeAspect="1"/>
            </p:cNvPicPr>
            <p:nvPr/>
          </p:nvPicPr>
          <p:blipFill rotWithShape="1">
            <a:blip r:embed="rId2">
              <a:extLst>
                <a:ext uri="{28A0092B-C50C-407E-A947-70E740481C1C}">
                  <a14:useLocalDpi xmlns:a14="http://schemas.microsoft.com/office/drawing/2010/main" val="0"/>
                </a:ext>
              </a:extLst>
            </a:blip>
            <a:srcRect t="79866"/>
            <a:stretch/>
          </p:blipFill>
          <p:spPr>
            <a:xfrm>
              <a:off x="0" y="4684591"/>
              <a:ext cx="9144000" cy="873798"/>
            </a:xfrm>
            <a:prstGeom prst="rect">
              <a:avLst/>
            </a:prstGeom>
          </p:spPr>
        </p:pic>
      </p:grpSp>
      <p:sp>
        <p:nvSpPr>
          <p:cNvPr id="8" name="流程图: 磁盘 7">
            <a:hlinkClick r:id="rId3" action="ppaction://hlinksldjump"/>
            <a:extLst>
              <a:ext uri="{FF2B5EF4-FFF2-40B4-BE49-F238E27FC236}">
                <a16:creationId xmlns:a16="http://schemas.microsoft.com/office/drawing/2014/main" id="{A3E38CD1-2C61-4DEB-5DF5-ECB771987451}"/>
              </a:ext>
            </a:extLst>
          </p:cNvPr>
          <p:cNvSpPr/>
          <p:nvPr/>
        </p:nvSpPr>
        <p:spPr>
          <a:xfrm>
            <a:off x="2061833" y="2385460"/>
            <a:ext cx="813933" cy="1004687"/>
          </a:xfrm>
          <a:prstGeom prst="flowChartMagneticDisk">
            <a:avLst/>
          </a:prstGeom>
          <a:no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流程图: 磁盘 18">
            <a:hlinkClick r:id="rId4" action="ppaction://hlinksldjump"/>
            <a:extLst>
              <a:ext uri="{FF2B5EF4-FFF2-40B4-BE49-F238E27FC236}">
                <a16:creationId xmlns:a16="http://schemas.microsoft.com/office/drawing/2014/main" id="{C60F7333-33BD-A4B2-6C9C-D07B5FA49210}"/>
              </a:ext>
            </a:extLst>
          </p:cNvPr>
          <p:cNvSpPr/>
          <p:nvPr/>
        </p:nvSpPr>
        <p:spPr>
          <a:xfrm>
            <a:off x="4228579" y="1364724"/>
            <a:ext cx="813933" cy="1004687"/>
          </a:xfrm>
          <a:prstGeom prst="flowChartMagneticDisk">
            <a:avLst/>
          </a:prstGeom>
          <a:no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流程图: 磁盘 19">
            <a:hlinkClick r:id="rId5" action="ppaction://hlinksldjump"/>
            <a:extLst>
              <a:ext uri="{FF2B5EF4-FFF2-40B4-BE49-F238E27FC236}">
                <a16:creationId xmlns:a16="http://schemas.microsoft.com/office/drawing/2014/main" id="{179D81D1-6964-F421-66CF-155C351681E0}"/>
              </a:ext>
            </a:extLst>
          </p:cNvPr>
          <p:cNvSpPr/>
          <p:nvPr/>
        </p:nvSpPr>
        <p:spPr>
          <a:xfrm>
            <a:off x="6541579" y="2352257"/>
            <a:ext cx="813933" cy="1004687"/>
          </a:xfrm>
          <a:prstGeom prst="flowChartMagneticDisk">
            <a:avLst/>
          </a:prstGeom>
          <a:no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2" name="连接符: 曲线 21">
            <a:extLst>
              <a:ext uri="{FF2B5EF4-FFF2-40B4-BE49-F238E27FC236}">
                <a16:creationId xmlns:a16="http://schemas.microsoft.com/office/drawing/2014/main" id="{7F968E63-D052-712B-AC99-26222199D385}"/>
              </a:ext>
            </a:extLst>
          </p:cNvPr>
          <p:cNvCxnSpPr>
            <a:cxnSpLocks/>
          </p:cNvCxnSpPr>
          <p:nvPr/>
        </p:nvCxnSpPr>
        <p:spPr>
          <a:xfrm flipV="1">
            <a:off x="3020035" y="1978588"/>
            <a:ext cx="1102472" cy="580103"/>
          </a:xfrm>
          <a:prstGeom prst="curvedConnector3">
            <a:avLst>
              <a:gd name="adj1" fmla="val 50000"/>
            </a:avLst>
          </a:prstGeom>
          <a:ln w="12700">
            <a:tailEnd type="triangle"/>
          </a:ln>
        </p:spPr>
        <p:style>
          <a:lnRef idx="1">
            <a:schemeClr val="dk1"/>
          </a:lnRef>
          <a:fillRef idx="0">
            <a:schemeClr val="dk1"/>
          </a:fillRef>
          <a:effectRef idx="0">
            <a:schemeClr val="dk1"/>
          </a:effectRef>
          <a:fontRef idx="minor">
            <a:schemeClr val="tx1"/>
          </a:fontRef>
        </p:style>
      </p:cxnSp>
      <p:cxnSp>
        <p:nvCxnSpPr>
          <p:cNvPr id="23" name="连接符: 曲线 22">
            <a:extLst>
              <a:ext uri="{FF2B5EF4-FFF2-40B4-BE49-F238E27FC236}">
                <a16:creationId xmlns:a16="http://schemas.microsoft.com/office/drawing/2014/main" id="{B88070DF-D2C1-89F1-A301-69313359DC1B}"/>
              </a:ext>
            </a:extLst>
          </p:cNvPr>
          <p:cNvCxnSpPr>
            <a:cxnSpLocks/>
          </p:cNvCxnSpPr>
          <p:nvPr/>
        </p:nvCxnSpPr>
        <p:spPr>
          <a:xfrm>
            <a:off x="5224979" y="1867067"/>
            <a:ext cx="1282123" cy="548500"/>
          </a:xfrm>
          <a:prstGeom prst="curvedConnector3">
            <a:avLst>
              <a:gd name="adj1" fmla="val 50000"/>
            </a:avLst>
          </a:prstGeom>
          <a:ln w="12700">
            <a:tailEnd type="triangle"/>
          </a:ln>
        </p:spPr>
        <p:style>
          <a:lnRef idx="1">
            <a:schemeClr val="dk1"/>
          </a:lnRef>
          <a:fillRef idx="0">
            <a:schemeClr val="dk1"/>
          </a:fillRef>
          <a:effectRef idx="0">
            <a:schemeClr val="dk1"/>
          </a:effectRef>
          <a:fontRef idx="minor">
            <a:schemeClr val="tx1"/>
          </a:fontRef>
        </p:style>
      </p:cxnSp>
      <p:sp>
        <p:nvSpPr>
          <p:cNvPr id="24" name="文本框 23">
            <a:extLst>
              <a:ext uri="{FF2B5EF4-FFF2-40B4-BE49-F238E27FC236}">
                <a16:creationId xmlns:a16="http://schemas.microsoft.com/office/drawing/2014/main" id="{81E68EB7-7E78-6115-1F48-F147AC45945E}"/>
              </a:ext>
            </a:extLst>
          </p:cNvPr>
          <p:cNvSpPr txBox="1"/>
          <p:nvPr/>
        </p:nvSpPr>
        <p:spPr>
          <a:xfrm>
            <a:off x="1764920" y="3399754"/>
            <a:ext cx="1407758" cy="307777"/>
          </a:xfrm>
          <a:prstGeom prst="rect">
            <a:avLst/>
          </a:prstGeom>
          <a:noFill/>
        </p:spPr>
        <p:txBody>
          <a:bodyPr wrap="none" rtlCol="0">
            <a:spAutoFit/>
          </a:bodyPr>
          <a:lstStyle/>
          <a:p>
            <a:r>
              <a:rPr lang="en-US" altLang="zh-CN" sz="1400" b="1" i="1">
                <a:latin typeface="Times New Roman" panose="02020603050405020304" pitchFamily="18" charset="0"/>
              </a:rPr>
              <a:t>pre-coding stage</a:t>
            </a:r>
            <a:endParaRPr lang="zh-CN" altLang="en-US" sz="1400" b="1" i="1">
              <a:latin typeface="Times New Roman" panose="02020603050405020304" pitchFamily="18" charset="0"/>
            </a:endParaRPr>
          </a:p>
        </p:txBody>
      </p:sp>
      <p:sp>
        <p:nvSpPr>
          <p:cNvPr id="25" name="文本框 24">
            <a:extLst>
              <a:ext uri="{FF2B5EF4-FFF2-40B4-BE49-F238E27FC236}">
                <a16:creationId xmlns:a16="http://schemas.microsoft.com/office/drawing/2014/main" id="{CA0DA411-9567-7242-9414-3B13864A26B5}"/>
              </a:ext>
            </a:extLst>
          </p:cNvPr>
          <p:cNvSpPr txBox="1"/>
          <p:nvPr/>
        </p:nvSpPr>
        <p:spPr>
          <a:xfrm>
            <a:off x="3908057" y="2369411"/>
            <a:ext cx="1712328" cy="307777"/>
          </a:xfrm>
          <a:prstGeom prst="rect">
            <a:avLst/>
          </a:prstGeom>
          <a:noFill/>
        </p:spPr>
        <p:txBody>
          <a:bodyPr wrap="none" rtlCol="0">
            <a:spAutoFit/>
          </a:bodyPr>
          <a:lstStyle/>
          <a:p>
            <a:r>
              <a:rPr lang="en-US" altLang="zh-CN" sz="1400" b="1" i="1">
                <a:latin typeface="Times New Roman" panose="02020603050405020304" pitchFamily="18" charset="0"/>
              </a:rPr>
              <a:t>Formal coding stage</a:t>
            </a:r>
            <a:endParaRPr lang="zh-CN" altLang="en-US" sz="1400" b="1" i="1">
              <a:latin typeface="Times New Roman" panose="02020603050405020304" pitchFamily="18" charset="0"/>
            </a:endParaRPr>
          </a:p>
        </p:txBody>
      </p:sp>
      <p:sp>
        <p:nvSpPr>
          <p:cNvPr id="33" name="文本框 32">
            <a:extLst>
              <a:ext uri="{FF2B5EF4-FFF2-40B4-BE49-F238E27FC236}">
                <a16:creationId xmlns:a16="http://schemas.microsoft.com/office/drawing/2014/main" id="{67B8BD62-0575-C317-9B21-C6728B3E1849}"/>
              </a:ext>
            </a:extLst>
          </p:cNvPr>
          <p:cNvSpPr txBox="1"/>
          <p:nvPr/>
        </p:nvSpPr>
        <p:spPr>
          <a:xfrm>
            <a:off x="5940152" y="3363838"/>
            <a:ext cx="2161169" cy="307777"/>
          </a:xfrm>
          <a:prstGeom prst="rect">
            <a:avLst/>
          </a:prstGeom>
          <a:noFill/>
        </p:spPr>
        <p:txBody>
          <a:bodyPr wrap="none" rtlCol="0">
            <a:spAutoFit/>
          </a:bodyPr>
          <a:lstStyle/>
          <a:p>
            <a:r>
              <a:rPr lang="en-US" altLang="zh-CN" sz="1400" b="1" i="1">
                <a:latin typeface="Times New Roman" panose="02020603050405020304" pitchFamily="18" charset="0"/>
              </a:rPr>
              <a:t>Coding proofreading stage</a:t>
            </a:r>
            <a:endParaRPr lang="zh-CN" altLang="en-US" sz="1400" b="1" i="1">
              <a:latin typeface="Times New Roman" panose="02020603050405020304" pitchFamily="18" charset="0"/>
            </a:endParaRPr>
          </a:p>
        </p:txBody>
      </p:sp>
      <p:sp>
        <p:nvSpPr>
          <p:cNvPr id="3" name="文本框 2">
            <a:extLst>
              <a:ext uri="{FF2B5EF4-FFF2-40B4-BE49-F238E27FC236}">
                <a16:creationId xmlns:a16="http://schemas.microsoft.com/office/drawing/2014/main" id="{ED19E23A-0600-27AE-8978-A4F9A2AF5C3C}"/>
              </a:ext>
            </a:extLst>
          </p:cNvPr>
          <p:cNvSpPr txBox="1"/>
          <p:nvPr/>
        </p:nvSpPr>
        <p:spPr>
          <a:xfrm>
            <a:off x="7524328" y="126715"/>
            <a:ext cx="1252522" cy="400110"/>
          </a:xfrm>
          <a:prstGeom prst="rect">
            <a:avLst/>
          </a:prstGeom>
          <a:noFill/>
        </p:spPr>
        <p:txBody>
          <a:bodyPr wrap="none" rtlCol="0">
            <a:spAutoFit/>
          </a:bodyPr>
          <a:lstStyle/>
          <a:p>
            <a:r>
              <a:rPr lang="en-US" altLang="zh-CN" sz="2000" b="1" dirty="0">
                <a:solidFill>
                  <a:schemeClr val="bg1"/>
                </a:solidFill>
              </a:rPr>
              <a:t>Data code</a:t>
            </a:r>
            <a:endParaRPr lang="zh-CN" altLang="en-US" sz="2000" b="1" dirty="0">
              <a:solidFill>
                <a:schemeClr val="bg1"/>
              </a:solidFill>
            </a:endParaRPr>
          </a:p>
        </p:txBody>
      </p:sp>
      <p:pic>
        <p:nvPicPr>
          <p:cNvPr id="4" name="图片 3">
            <a:extLst>
              <a:ext uri="{FF2B5EF4-FFF2-40B4-BE49-F238E27FC236}">
                <a16:creationId xmlns:a16="http://schemas.microsoft.com/office/drawing/2014/main" id="{607A4EB3-F6AB-297E-0910-BAE249D25842}"/>
              </a:ext>
            </a:extLst>
          </p:cNvPr>
          <p:cNvPicPr>
            <a:picLocks noChangeAspect="1"/>
          </p:cNvPicPr>
          <p:nvPr/>
        </p:nvPicPr>
        <p:blipFill rotWithShape="1">
          <a:blip r:embed="rId2">
            <a:extLst>
              <a:ext uri="{28A0092B-C50C-407E-A947-70E740481C1C}">
                <a14:useLocalDpi xmlns:a14="http://schemas.microsoft.com/office/drawing/2010/main" val="0"/>
              </a:ext>
            </a:extLst>
          </a:blip>
          <a:srcRect l="77174" b="79866"/>
          <a:stretch/>
        </p:blipFill>
        <p:spPr>
          <a:xfrm>
            <a:off x="-1" y="0"/>
            <a:ext cx="3347865" cy="653540"/>
          </a:xfrm>
          <a:prstGeom prst="rect">
            <a:avLst/>
          </a:prstGeom>
          <a:ln>
            <a:noFill/>
          </a:ln>
        </p:spPr>
      </p:pic>
    </p:spTree>
    <p:extLst>
      <p:ext uri="{BB962C8B-B14F-4D97-AF65-F5344CB8AC3E}">
        <p14:creationId xmlns:p14="http://schemas.microsoft.com/office/powerpoint/2010/main" val="1168924115"/>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4825365" y="5765165"/>
            <a:ext cx="2541270" cy="368300"/>
          </a:xfrm>
          <a:prstGeom prst="rect">
            <a:avLst/>
          </a:prstGeom>
          <a:noFill/>
        </p:spPr>
        <p:txBody>
          <a:bodyPr wrap="square" rtlCol="0">
            <a:spAutoFit/>
          </a:bodyPr>
          <a:lstStyle/>
          <a:p>
            <a:r>
              <a:rPr lang="zh-CN" altLang="en-US">
                <a:solidFill>
                  <a:schemeClr val="bg2">
                    <a:lumMod val="90000"/>
                  </a:schemeClr>
                </a:solidFill>
                <a:latin typeface="宋体" panose="02010600030101010101" pitchFamily="2" charset="-122"/>
                <a:ea typeface="宋体" panose="02010600030101010101" pitchFamily="2" charset="-122"/>
              </a:rPr>
              <a:t>华中师范大学研究生会</a:t>
            </a:r>
          </a:p>
        </p:txBody>
      </p:sp>
      <p:grpSp>
        <p:nvGrpSpPr>
          <p:cNvPr id="2" name="组合 1">
            <a:extLst>
              <a:ext uri="{FF2B5EF4-FFF2-40B4-BE49-F238E27FC236}">
                <a16:creationId xmlns:a16="http://schemas.microsoft.com/office/drawing/2014/main" id="{7BFD5CEF-E864-1A5B-D5AC-C91F15BFC8A8}"/>
              </a:ext>
            </a:extLst>
          </p:cNvPr>
          <p:cNvGrpSpPr/>
          <p:nvPr/>
        </p:nvGrpSpPr>
        <p:grpSpPr>
          <a:xfrm>
            <a:off x="-3056" y="0"/>
            <a:ext cx="9147056" cy="5587387"/>
            <a:chOff x="-3056" y="-28998"/>
            <a:chExt cx="9147056" cy="5587387"/>
          </a:xfrm>
        </p:grpSpPr>
        <p:pic>
          <p:nvPicPr>
            <p:cNvPr id="9" name="图片 8">
              <a:extLst>
                <a:ext uri="{FF2B5EF4-FFF2-40B4-BE49-F238E27FC236}">
                  <a16:creationId xmlns:a16="http://schemas.microsoft.com/office/drawing/2014/main" id="{F5D150F8-9AD5-9F05-31A3-91708B0A6730}"/>
                </a:ext>
              </a:extLst>
            </p:cNvPr>
            <p:cNvPicPr>
              <a:picLocks noChangeAspect="1"/>
            </p:cNvPicPr>
            <p:nvPr/>
          </p:nvPicPr>
          <p:blipFill rotWithShape="1">
            <a:blip r:embed="rId2">
              <a:extLst>
                <a:ext uri="{28A0092B-C50C-407E-A947-70E740481C1C}">
                  <a14:useLocalDpi xmlns:a14="http://schemas.microsoft.com/office/drawing/2010/main" val="0"/>
                </a:ext>
              </a:extLst>
            </a:blip>
            <a:srcRect b="84941"/>
            <a:stretch/>
          </p:blipFill>
          <p:spPr>
            <a:xfrm>
              <a:off x="-3056" y="-28998"/>
              <a:ext cx="9144000" cy="653540"/>
            </a:xfrm>
            <a:prstGeom prst="rect">
              <a:avLst/>
            </a:prstGeom>
          </p:spPr>
        </p:pic>
        <p:pic>
          <p:nvPicPr>
            <p:cNvPr id="10" name="图片 9">
              <a:extLst>
                <a:ext uri="{FF2B5EF4-FFF2-40B4-BE49-F238E27FC236}">
                  <a16:creationId xmlns:a16="http://schemas.microsoft.com/office/drawing/2014/main" id="{3181E2E0-174C-9DE6-BFCD-5248B10A9878}"/>
                </a:ext>
              </a:extLst>
            </p:cNvPr>
            <p:cNvPicPr>
              <a:picLocks noChangeAspect="1"/>
            </p:cNvPicPr>
            <p:nvPr/>
          </p:nvPicPr>
          <p:blipFill rotWithShape="1">
            <a:blip r:embed="rId2">
              <a:extLst>
                <a:ext uri="{28A0092B-C50C-407E-A947-70E740481C1C}">
                  <a14:useLocalDpi xmlns:a14="http://schemas.microsoft.com/office/drawing/2010/main" val="0"/>
                </a:ext>
              </a:extLst>
            </a:blip>
            <a:srcRect t="79866"/>
            <a:stretch/>
          </p:blipFill>
          <p:spPr>
            <a:xfrm>
              <a:off x="0" y="4684591"/>
              <a:ext cx="9144000" cy="873798"/>
            </a:xfrm>
            <a:prstGeom prst="rect">
              <a:avLst/>
            </a:prstGeom>
          </p:spPr>
        </p:pic>
      </p:grpSp>
      <p:grpSp>
        <p:nvGrpSpPr>
          <p:cNvPr id="3" name="组合 2">
            <a:extLst>
              <a:ext uri="{FF2B5EF4-FFF2-40B4-BE49-F238E27FC236}">
                <a16:creationId xmlns:a16="http://schemas.microsoft.com/office/drawing/2014/main" id="{A23D344A-3B04-26CC-F97E-1C5255C64341}"/>
              </a:ext>
            </a:extLst>
          </p:cNvPr>
          <p:cNvGrpSpPr/>
          <p:nvPr/>
        </p:nvGrpSpPr>
        <p:grpSpPr>
          <a:xfrm>
            <a:off x="3013039" y="1732900"/>
            <a:ext cx="1864768" cy="1870828"/>
            <a:chOff x="2419200" y="1377041"/>
            <a:chExt cx="2264907" cy="2201441"/>
          </a:xfrm>
        </p:grpSpPr>
        <p:grpSp>
          <p:nvGrpSpPr>
            <p:cNvPr id="4" name="组合 3">
              <a:extLst>
                <a:ext uri="{FF2B5EF4-FFF2-40B4-BE49-F238E27FC236}">
                  <a16:creationId xmlns:a16="http://schemas.microsoft.com/office/drawing/2014/main" id="{FBC61AD3-A969-1715-9D22-BF47BD39445D}"/>
                </a:ext>
              </a:extLst>
            </p:cNvPr>
            <p:cNvGrpSpPr/>
            <p:nvPr/>
          </p:nvGrpSpPr>
          <p:grpSpPr>
            <a:xfrm>
              <a:off x="2637588" y="1377041"/>
              <a:ext cx="1626495" cy="1011304"/>
              <a:chOff x="1465517" y="1421703"/>
              <a:chExt cx="1626495" cy="1011304"/>
            </a:xfrm>
          </p:grpSpPr>
          <p:grpSp>
            <p:nvGrpSpPr>
              <p:cNvPr id="35" name="组合 34">
                <a:extLst>
                  <a:ext uri="{FF2B5EF4-FFF2-40B4-BE49-F238E27FC236}">
                    <a16:creationId xmlns:a16="http://schemas.microsoft.com/office/drawing/2014/main" id="{8B78BDC8-04C5-B5AF-115C-7FECC0D75294}"/>
                  </a:ext>
                </a:extLst>
              </p:cNvPr>
              <p:cNvGrpSpPr/>
              <p:nvPr/>
            </p:nvGrpSpPr>
            <p:grpSpPr>
              <a:xfrm>
                <a:off x="1465517" y="1421703"/>
                <a:ext cx="801971" cy="1011304"/>
                <a:chOff x="3337981" y="675665"/>
                <a:chExt cx="2157513" cy="3915501"/>
              </a:xfrm>
            </p:grpSpPr>
            <p:sp>
              <p:nvSpPr>
                <p:cNvPr id="41" name="椭圆 40">
                  <a:extLst>
                    <a:ext uri="{FF2B5EF4-FFF2-40B4-BE49-F238E27FC236}">
                      <a16:creationId xmlns:a16="http://schemas.microsoft.com/office/drawing/2014/main" id="{A8755675-6CC9-B0EA-5372-5D617D87E816}"/>
                    </a:ext>
                  </a:extLst>
                </p:cNvPr>
                <p:cNvSpPr/>
                <p:nvPr/>
              </p:nvSpPr>
              <p:spPr>
                <a:xfrm>
                  <a:off x="3563888" y="675665"/>
                  <a:ext cx="1705701" cy="1705701"/>
                </a:xfrm>
                <a:prstGeom prst="ellipse">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任意多边形: 形状 41">
                  <a:extLst>
                    <a:ext uri="{FF2B5EF4-FFF2-40B4-BE49-F238E27FC236}">
                      <a16:creationId xmlns:a16="http://schemas.microsoft.com/office/drawing/2014/main" id="{8E985230-ABBD-2254-806E-F6FC4C051BC3}"/>
                    </a:ext>
                  </a:extLst>
                </p:cNvPr>
                <p:cNvSpPr/>
                <p:nvPr/>
              </p:nvSpPr>
              <p:spPr>
                <a:xfrm>
                  <a:off x="3337981" y="2381366"/>
                  <a:ext cx="2157513" cy="2209800"/>
                </a:xfrm>
                <a:custGeom>
                  <a:avLst/>
                  <a:gdLst>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48981"/>
                    <a:gd name="connsiteY0" fmla="*/ 2032000 h 2209800"/>
                    <a:gd name="connsiteX1" fmla="*/ 1117600 w 2148981"/>
                    <a:gd name="connsiteY1" fmla="*/ 2209800 h 2209800"/>
                    <a:gd name="connsiteX2" fmla="*/ 2139950 w 2148981"/>
                    <a:gd name="connsiteY2" fmla="*/ 2012950 h 2209800"/>
                    <a:gd name="connsiteX3" fmla="*/ 2038350 w 2148981"/>
                    <a:gd name="connsiteY3" fmla="*/ 869950 h 2209800"/>
                    <a:gd name="connsiteX4" fmla="*/ 1524000 w 2148981"/>
                    <a:gd name="connsiteY4" fmla="*/ 0 h 2209800"/>
                    <a:gd name="connsiteX5" fmla="*/ 1111250 w 2148981"/>
                    <a:gd name="connsiteY5" fmla="*/ 196850 h 2209800"/>
                    <a:gd name="connsiteX6" fmla="*/ 615950 w 2148981"/>
                    <a:gd name="connsiteY6" fmla="*/ 25400 h 2209800"/>
                    <a:gd name="connsiteX7" fmla="*/ 63500 w 2148981"/>
                    <a:gd name="connsiteY7" fmla="*/ 927100 h 2209800"/>
                    <a:gd name="connsiteX8" fmla="*/ 0 w 2148981"/>
                    <a:gd name="connsiteY8" fmla="*/ 2032000 h 2209800"/>
                    <a:gd name="connsiteX0" fmla="*/ 0 w 2165563"/>
                    <a:gd name="connsiteY0" fmla="*/ 2032000 h 2209800"/>
                    <a:gd name="connsiteX1" fmla="*/ 1117600 w 2165563"/>
                    <a:gd name="connsiteY1" fmla="*/ 2209800 h 2209800"/>
                    <a:gd name="connsiteX2" fmla="*/ 2139950 w 2165563"/>
                    <a:gd name="connsiteY2" fmla="*/ 2012950 h 2209800"/>
                    <a:gd name="connsiteX3" fmla="*/ 2038350 w 2165563"/>
                    <a:gd name="connsiteY3" fmla="*/ 869950 h 2209800"/>
                    <a:gd name="connsiteX4" fmla="*/ 1524000 w 2165563"/>
                    <a:gd name="connsiteY4" fmla="*/ 0 h 2209800"/>
                    <a:gd name="connsiteX5" fmla="*/ 1111250 w 2165563"/>
                    <a:gd name="connsiteY5" fmla="*/ 196850 h 2209800"/>
                    <a:gd name="connsiteX6" fmla="*/ 615950 w 2165563"/>
                    <a:gd name="connsiteY6" fmla="*/ 25400 h 2209800"/>
                    <a:gd name="connsiteX7" fmla="*/ 63500 w 2165563"/>
                    <a:gd name="connsiteY7" fmla="*/ 927100 h 2209800"/>
                    <a:gd name="connsiteX8" fmla="*/ 0 w 2165563"/>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21208"/>
                    <a:gd name="connsiteX1" fmla="*/ 1117600 w 2178437"/>
                    <a:gd name="connsiteY1" fmla="*/ 2209800 h 2221208"/>
                    <a:gd name="connsiteX2" fmla="*/ 2139950 w 2178437"/>
                    <a:gd name="connsiteY2" fmla="*/ 2012950 h 2221208"/>
                    <a:gd name="connsiteX3" fmla="*/ 2063750 w 2178437"/>
                    <a:gd name="connsiteY3" fmla="*/ 863600 h 2221208"/>
                    <a:gd name="connsiteX4" fmla="*/ 1524000 w 2178437"/>
                    <a:gd name="connsiteY4" fmla="*/ 0 h 2221208"/>
                    <a:gd name="connsiteX5" fmla="*/ 1111250 w 2178437"/>
                    <a:gd name="connsiteY5" fmla="*/ 196850 h 2221208"/>
                    <a:gd name="connsiteX6" fmla="*/ 615950 w 2178437"/>
                    <a:gd name="connsiteY6" fmla="*/ 25400 h 2221208"/>
                    <a:gd name="connsiteX7" fmla="*/ 63500 w 2178437"/>
                    <a:gd name="connsiteY7" fmla="*/ 927100 h 2221208"/>
                    <a:gd name="connsiteX8" fmla="*/ 0 w 2178437"/>
                    <a:gd name="connsiteY8" fmla="*/ 2032000 h 2221208"/>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85240"/>
                    <a:gd name="connsiteY0" fmla="*/ 2032000 h 2209800"/>
                    <a:gd name="connsiteX1" fmla="*/ 1117600 w 2185240"/>
                    <a:gd name="connsiteY1" fmla="*/ 2209800 h 2209800"/>
                    <a:gd name="connsiteX2" fmla="*/ 2139950 w 2185240"/>
                    <a:gd name="connsiteY2" fmla="*/ 2012950 h 2209800"/>
                    <a:gd name="connsiteX3" fmla="*/ 2063750 w 2185240"/>
                    <a:gd name="connsiteY3" fmla="*/ 863600 h 2209800"/>
                    <a:gd name="connsiteX4" fmla="*/ 1524000 w 2185240"/>
                    <a:gd name="connsiteY4" fmla="*/ 0 h 2209800"/>
                    <a:gd name="connsiteX5" fmla="*/ 1111250 w 2185240"/>
                    <a:gd name="connsiteY5" fmla="*/ 196850 h 2209800"/>
                    <a:gd name="connsiteX6" fmla="*/ 615950 w 2185240"/>
                    <a:gd name="connsiteY6" fmla="*/ 25400 h 2209800"/>
                    <a:gd name="connsiteX7" fmla="*/ 63500 w 2185240"/>
                    <a:gd name="connsiteY7" fmla="*/ 927100 h 2209800"/>
                    <a:gd name="connsiteX8" fmla="*/ 0 w 2185240"/>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57513"/>
                    <a:gd name="connsiteY0" fmla="*/ 2032000 h 2209800"/>
                    <a:gd name="connsiteX1" fmla="*/ 1117600 w 2157513"/>
                    <a:gd name="connsiteY1" fmla="*/ 2209800 h 2209800"/>
                    <a:gd name="connsiteX2" fmla="*/ 2139950 w 2157513"/>
                    <a:gd name="connsiteY2" fmla="*/ 2012950 h 2209800"/>
                    <a:gd name="connsiteX3" fmla="*/ 2063750 w 2157513"/>
                    <a:gd name="connsiteY3" fmla="*/ 863600 h 2209800"/>
                    <a:gd name="connsiteX4" fmla="*/ 1524000 w 2157513"/>
                    <a:gd name="connsiteY4" fmla="*/ 0 h 2209800"/>
                    <a:gd name="connsiteX5" fmla="*/ 1111250 w 2157513"/>
                    <a:gd name="connsiteY5" fmla="*/ 196850 h 2209800"/>
                    <a:gd name="connsiteX6" fmla="*/ 615950 w 2157513"/>
                    <a:gd name="connsiteY6" fmla="*/ 25400 h 2209800"/>
                    <a:gd name="connsiteX7" fmla="*/ 63500 w 2157513"/>
                    <a:gd name="connsiteY7" fmla="*/ 927100 h 2209800"/>
                    <a:gd name="connsiteX8" fmla="*/ 0 w 2157513"/>
                    <a:gd name="connsiteY8" fmla="*/ 2032000 h 2209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7513" h="2209800">
                      <a:moveTo>
                        <a:pt x="0" y="2032000"/>
                      </a:moveTo>
                      <a:cubicBezTo>
                        <a:pt x="226483" y="2201333"/>
                        <a:pt x="770467" y="2199217"/>
                        <a:pt x="1117600" y="2209800"/>
                      </a:cubicBezTo>
                      <a:cubicBezTo>
                        <a:pt x="1477433" y="2188633"/>
                        <a:pt x="1799167" y="2116667"/>
                        <a:pt x="2139950" y="2012950"/>
                      </a:cubicBezTo>
                      <a:cubicBezTo>
                        <a:pt x="2188633" y="1619250"/>
                        <a:pt x="2127250" y="1172633"/>
                        <a:pt x="2063750" y="863600"/>
                      </a:cubicBezTo>
                      <a:cubicBezTo>
                        <a:pt x="2000250" y="554567"/>
                        <a:pt x="1771650" y="182033"/>
                        <a:pt x="1524000" y="0"/>
                      </a:cubicBezTo>
                      <a:cubicBezTo>
                        <a:pt x="1399117" y="97367"/>
                        <a:pt x="1248833" y="131233"/>
                        <a:pt x="1111250" y="196850"/>
                      </a:cubicBezTo>
                      <a:cubicBezTo>
                        <a:pt x="973667" y="262467"/>
                        <a:pt x="790575" y="-32808"/>
                        <a:pt x="615950" y="25400"/>
                      </a:cubicBezTo>
                      <a:cubicBezTo>
                        <a:pt x="441325" y="147108"/>
                        <a:pt x="84667" y="558800"/>
                        <a:pt x="63500" y="927100"/>
                      </a:cubicBezTo>
                      <a:cubicBezTo>
                        <a:pt x="-33867" y="1301750"/>
                        <a:pt x="21167" y="1663700"/>
                        <a:pt x="0" y="2032000"/>
                      </a:cubicBezTo>
                      <a:close/>
                    </a:path>
                  </a:pathLst>
                </a:custGeom>
                <a:no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6" name="组合 35">
                <a:extLst>
                  <a:ext uri="{FF2B5EF4-FFF2-40B4-BE49-F238E27FC236}">
                    <a16:creationId xmlns:a16="http://schemas.microsoft.com/office/drawing/2014/main" id="{D0C29063-CF38-D3BA-FF7D-B6449B27D2E7}"/>
                  </a:ext>
                </a:extLst>
              </p:cNvPr>
              <p:cNvGrpSpPr/>
              <p:nvPr/>
            </p:nvGrpSpPr>
            <p:grpSpPr>
              <a:xfrm>
                <a:off x="2290041" y="1421703"/>
                <a:ext cx="801971" cy="1011304"/>
                <a:chOff x="3337981" y="675665"/>
                <a:chExt cx="2157513" cy="3915501"/>
              </a:xfrm>
            </p:grpSpPr>
            <p:sp>
              <p:nvSpPr>
                <p:cNvPr id="39" name="椭圆 38">
                  <a:extLst>
                    <a:ext uri="{FF2B5EF4-FFF2-40B4-BE49-F238E27FC236}">
                      <a16:creationId xmlns:a16="http://schemas.microsoft.com/office/drawing/2014/main" id="{CD1405B9-0C21-8CCB-4FFD-F63A3D4A290F}"/>
                    </a:ext>
                  </a:extLst>
                </p:cNvPr>
                <p:cNvSpPr/>
                <p:nvPr/>
              </p:nvSpPr>
              <p:spPr>
                <a:xfrm>
                  <a:off x="3563888" y="675665"/>
                  <a:ext cx="1705701" cy="1705701"/>
                </a:xfrm>
                <a:prstGeom prst="ellipse">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任意多边形: 形状 39">
                  <a:extLst>
                    <a:ext uri="{FF2B5EF4-FFF2-40B4-BE49-F238E27FC236}">
                      <a16:creationId xmlns:a16="http://schemas.microsoft.com/office/drawing/2014/main" id="{6C21619F-708D-DAEB-D620-BCF001694B17}"/>
                    </a:ext>
                  </a:extLst>
                </p:cNvPr>
                <p:cNvSpPr/>
                <p:nvPr/>
              </p:nvSpPr>
              <p:spPr>
                <a:xfrm>
                  <a:off x="3337981" y="2381366"/>
                  <a:ext cx="2157513" cy="2209800"/>
                </a:xfrm>
                <a:custGeom>
                  <a:avLst/>
                  <a:gdLst>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48981"/>
                    <a:gd name="connsiteY0" fmla="*/ 2032000 h 2209800"/>
                    <a:gd name="connsiteX1" fmla="*/ 1117600 w 2148981"/>
                    <a:gd name="connsiteY1" fmla="*/ 2209800 h 2209800"/>
                    <a:gd name="connsiteX2" fmla="*/ 2139950 w 2148981"/>
                    <a:gd name="connsiteY2" fmla="*/ 2012950 h 2209800"/>
                    <a:gd name="connsiteX3" fmla="*/ 2038350 w 2148981"/>
                    <a:gd name="connsiteY3" fmla="*/ 869950 h 2209800"/>
                    <a:gd name="connsiteX4" fmla="*/ 1524000 w 2148981"/>
                    <a:gd name="connsiteY4" fmla="*/ 0 h 2209800"/>
                    <a:gd name="connsiteX5" fmla="*/ 1111250 w 2148981"/>
                    <a:gd name="connsiteY5" fmla="*/ 196850 h 2209800"/>
                    <a:gd name="connsiteX6" fmla="*/ 615950 w 2148981"/>
                    <a:gd name="connsiteY6" fmla="*/ 25400 h 2209800"/>
                    <a:gd name="connsiteX7" fmla="*/ 63500 w 2148981"/>
                    <a:gd name="connsiteY7" fmla="*/ 927100 h 2209800"/>
                    <a:gd name="connsiteX8" fmla="*/ 0 w 2148981"/>
                    <a:gd name="connsiteY8" fmla="*/ 2032000 h 2209800"/>
                    <a:gd name="connsiteX0" fmla="*/ 0 w 2165563"/>
                    <a:gd name="connsiteY0" fmla="*/ 2032000 h 2209800"/>
                    <a:gd name="connsiteX1" fmla="*/ 1117600 w 2165563"/>
                    <a:gd name="connsiteY1" fmla="*/ 2209800 h 2209800"/>
                    <a:gd name="connsiteX2" fmla="*/ 2139950 w 2165563"/>
                    <a:gd name="connsiteY2" fmla="*/ 2012950 h 2209800"/>
                    <a:gd name="connsiteX3" fmla="*/ 2038350 w 2165563"/>
                    <a:gd name="connsiteY3" fmla="*/ 869950 h 2209800"/>
                    <a:gd name="connsiteX4" fmla="*/ 1524000 w 2165563"/>
                    <a:gd name="connsiteY4" fmla="*/ 0 h 2209800"/>
                    <a:gd name="connsiteX5" fmla="*/ 1111250 w 2165563"/>
                    <a:gd name="connsiteY5" fmla="*/ 196850 h 2209800"/>
                    <a:gd name="connsiteX6" fmla="*/ 615950 w 2165563"/>
                    <a:gd name="connsiteY6" fmla="*/ 25400 h 2209800"/>
                    <a:gd name="connsiteX7" fmla="*/ 63500 w 2165563"/>
                    <a:gd name="connsiteY7" fmla="*/ 927100 h 2209800"/>
                    <a:gd name="connsiteX8" fmla="*/ 0 w 2165563"/>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21208"/>
                    <a:gd name="connsiteX1" fmla="*/ 1117600 w 2178437"/>
                    <a:gd name="connsiteY1" fmla="*/ 2209800 h 2221208"/>
                    <a:gd name="connsiteX2" fmla="*/ 2139950 w 2178437"/>
                    <a:gd name="connsiteY2" fmla="*/ 2012950 h 2221208"/>
                    <a:gd name="connsiteX3" fmla="*/ 2063750 w 2178437"/>
                    <a:gd name="connsiteY3" fmla="*/ 863600 h 2221208"/>
                    <a:gd name="connsiteX4" fmla="*/ 1524000 w 2178437"/>
                    <a:gd name="connsiteY4" fmla="*/ 0 h 2221208"/>
                    <a:gd name="connsiteX5" fmla="*/ 1111250 w 2178437"/>
                    <a:gd name="connsiteY5" fmla="*/ 196850 h 2221208"/>
                    <a:gd name="connsiteX6" fmla="*/ 615950 w 2178437"/>
                    <a:gd name="connsiteY6" fmla="*/ 25400 h 2221208"/>
                    <a:gd name="connsiteX7" fmla="*/ 63500 w 2178437"/>
                    <a:gd name="connsiteY7" fmla="*/ 927100 h 2221208"/>
                    <a:gd name="connsiteX8" fmla="*/ 0 w 2178437"/>
                    <a:gd name="connsiteY8" fmla="*/ 2032000 h 2221208"/>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85240"/>
                    <a:gd name="connsiteY0" fmla="*/ 2032000 h 2209800"/>
                    <a:gd name="connsiteX1" fmla="*/ 1117600 w 2185240"/>
                    <a:gd name="connsiteY1" fmla="*/ 2209800 h 2209800"/>
                    <a:gd name="connsiteX2" fmla="*/ 2139950 w 2185240"/>
                    <a:gd name="connsiteY2" fmla="*/ 2012950 h 2209800"/>
                    <a:gd name="connsiteX3" fmla="*/ 2063750 w 2185240"/>
                    <a:gd name="connsiteY3" fmla="*/ 863600 h 2209800"/>
                    <a:gd name="connsiteX4" fmla="*/ 1524000 w 2185240"/>
                    <a:gd name="connsiteY4" fmla="*/ 0 h 2209800"/>
                    <a:gd name="connsiteX5" fmla="*/ 1111250 w 2185240"/>
                    <a:gd name="connsiteY5" fmla="*/ 196850 h 2209800"/>
                    <a:gd name="connsiteX6" fmla="*/ 615950 w 2185240"/>
                    <a:gd name="connsiteY6" fmla="*/ 25400 h 2209800"/>
                    <a:gd name="connsiteX7" fmla="*/ 63500 w 2185240"/>
                    <a:gd name="connsiteY7" fmla="*/ 927100 h 2209800"/>
                    <a:gd name="connsiteX8" fmla="*/ 0 w 2185240"/>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57513"/>
                    <a:gd name="connsiteY0" fmla="*/ 2032000 h 2209800"/>
                    <a:gd name="connsiteX1" fmla="*/ 1117600 w 2157513"/>
                    <a:gd name="connsiteY1" fmla="*/ 2209800 h 2209800"/>
                    <a:gd name="connsiteX2" fmla="*/ 2139950 w 2157513"/>
                    <a:gd name="connsiteY2" fmla="*/ 2012950 h 2209800"/>
                    <a:gd name="connsiteX3" fmla="*/ 2063750 w 2157513"/>
                    <a:gd name="connsiteY3" fmla="*/ 863600 h 2209800"/>
                    <a:gd name="connsiteX4" fmla="*/ 1524000 w 2157513"/>
                    <a:gd name="connsiteY4" fmla="*/ 0 h 2209800"/>
                    <a:gd name="connsiteX5" fmla="*/ 1111250 w 2157513"/>
                    <a:gd name="connsiteY5" fmla="*/ 196850 h 2209800"/>
                    <a:gd name="connsiteX6" fmla="*/ 615950 w 2157513"/>
                    <a:gd name="connsiteY6" fmla="*/ 25400 h 2209800"/>
                    <a:gd name="connsiteX7" fmla="*/ 63500 w 2157513"/>
                    <a:gd name="connsiteY7" fmla="*/ 927100 h 2209800"/>
                    <a:gd name="connsiteX8" fmla="*/ 0 w 2157513"/>
                    <a:gd name="connsiteY8" fmla="*/ 2032000 h 2209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7513" h="2209800">
                      <a:moveTo>
                        <a:pt x="0" y="2032000"/>
                      </a:moveTo>
                      <a:cubicBezTo>
                        <a:pt x="226483" y="2201333"/>
                        <a:pt x="770467" y="2199217"/>
                        <a:pt x="1117600" y="2209800"/>
                      </a:cubicBezTo>
                      <a:cubicBezTo>
                        <a:pt x="1477433" y="2188633"/>
                        <a:pt x="1799167" y="2116667"/>
                        <a:pt x="2139950" y="2012950"/>
                      </a:cubicBezTo>
                      <a:cubicBezTo>
                        <a:pt x="2188633" y="1619250"/>
                        <a:pt x="2127250" y="1172633"/>
                        <a:pt x="2063750" y="863600"/>
                      </a:cubicBezTo>
                      <a:cubicBezTo>
                        <a:pt x="2000250" y="554567"/>
                        <a:pt x="1771650" y="182033"/>
                        <a:pt x="1524000" y="0"/>
                      </a:cubicBezTo>
                      <a:cubicBezTo>
                        <a:pt x="1399117" y="97367"/>
                        <a:pt x="1248833" y="131233"/>
                        <a:pt x="1111250" y="196850"/>
                      </a:cubicBezTo>
                      <a:cubicBezTo>
                        <a:pt x="973667" y="262467"/>
                        <a:pt x="790575" y="-32808"/>
                        <a:pt x="615950" y="25400"/>
                      </a:cubicBezTo>
                      <a:cubicBezTo>
                        <a:pt x="441325" y="147108"/>
                        <a:pt x="84667" y="558800"/>
                        <a:pt x="63500" y="927100"/>
                      </a:cubicBezTo>
                      <a:cubicBezTo>
                        <a:pt x="-33867" y="1301750"/>
                        <a:pt x="21167" y="1663700"/>
                        <a:pt x="0" y="2032000"/>
                      </a:cubicBezTo>
                      <a:close/>
                    </a:path>
                  </a:pathLst>
                </a:custGeom>
                <a:no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7" name="星形: 五角 36">
                <a:extLst>
                  <a:ext uri="{FF2B5EF4-FFF2-40B4-BE49-F238E27FC236}">
                    <a16:creationId xmlns:a16="http://schemas.microsoft.com/office/drawing/2014/main" id="{84C482D0-BB5F-041B-1B8A-641E23BA567F}"/>
                  </a:ext>
                </a:extLst>
              </p:cNvPr>
              <p:cNvSpPr/>
              <p:nvPr/>
            </p:nvSpPr>
            <p:spPr>
              <a:xfrm>
                <a:off x="1760331" y="1935411"/>
                <a:ext cx="178683" cy="178683"/>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星形: 五角 37">
                <a:extLst>
                  <a:ext uri="{FF2B5EF4-FFF2-40B4-BE49-F238E27FC236}">
                    <a16:creationId xmlns:a16="http://schemas.microsoft.com/office/drawing/2014/main" id="{C1F59F3D-8F0D-C794-0592-3F90B3B3C5A5}"/>
                  </a:ext>
                </a:extLst>
              </p:cNvPr>
              <p:cNvSpPr/>
              <p:nvPr/>
            </p:nvSpPr>
            <p:spPr>
              <a:xfrm>
                <a:off x="2577451" y="1957151"/>
                <a:ext cx="178683" cy="178683"/>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a:extLst>
                <a:ext uri="{FF2B5EF4-FFF2-40B4-BE49-F238E27FC236}">
                  <a16:creationId xmlns:a16="http://schemas.microsoft.com/office/drawing/2014/main" id="{FCC747FC-D562-9B42-0D90-3A0F6EBA2B56}"/>
                </a:ext>
              </a:extLst>
            </p:cNvPr>
            <p:cNvGrpSpPr/>
            <p:nvPr/>
          </p:nvGrpSpPr>
          <p:grpSpPr>
            <a:xfrm>
              <a:off x="3057965" y="2084932"/>
              <a:ext cx="1626142" cy="1015462"/>
              <a:chOff x="1359346" y="2684846"/>
              <a:chExt cx="1626142" cy="1015462"/>
            </a:xfrm>
          </p:grpSpPr>
          <p:grpSp>
            <p:nvGrpSpPr>
              <p:cNvPr id="26" name="组合 25">
                <a:extLst>
                  <a:ext uri="{FF2B5EF4-FFF2-40B4-BE49-F238E27FC236}">
                    <a16:creationId xmlns:a16="http://schemas.microsoft.com/office/drawing/2014/main" id="{935EFBF9-B273-CA58-6356-DDEDFB4D4172}"/>
                  </a:ext>
                </a:extLst>
              </p:cNvPr>
              <p:cNvGrpSpPr/>
              <p:nvPr/>
            </p:nvGrpSpPr>
            <p:grpSpPr>
              <a:xfrm>
                <a:off x="1359346" y="2684846"/>
                <a:ext cx="801971" cy="1011304"/>
                <a:chOff x="3337981" y="675665"/>
                <a:chExt cx="2157513" cy="3915501"/>
              </a:xfrm>
            </p:grpSpPr>
            <p:sp>
              <p:nvSpPr>
                <p:cNvPr id="32" name="椭圆 31">
                  <a:extLst>
                    <a:ext uri="{FF2B5EF4-FFF2-40B4-BE49-F238E27FC236}">
                      <a16:creationId xmlns:a16="http://schemas.microsoft.com/office/drawing/2014/main" id="{F641F8B9-64E7-3B91-6138-7E8E034673A6}"/>
                    </a:ext>
                  </a:extLst>
                </p:cNvPr>
                <p:cNvSpPr/>
                <p:nvPr/>
              </p:nvSpPr>
              <p:spPr>
                <a:xfrm>
                  <a:off x="3563888" y="675665"/>
                  <a:ext cx="1705701" cy="1705701"/>
                </a:xfrm>
                <a:prstGeom prst="ellipse">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任意多边形: 形状 33">
                  <a:extLst>
                    <a:ext uri="{FF2B5EF4-FFF2-40B4-BE49-F238E27FC236}">
                      <a16:creationId xmlns:a16="http://schemas.microsoft.com/office/drawing/2014/main" id="{73EE9ACD-E7B4-777C-5175-AABEC6A29E5E}"/>
                    </a:ext>
                  </a:extLst>
                </p:cNvPr>
                <p:cNvSpPr/>
                <p:nvPr/>
              </p:nvSpPr>
              <p:spPr>
                <a:xfrm>
                  <a:off x="3337981" y="2381366"/>
                  <a:ext cx="2157513" cy="2209800"/>
                </a:xfrm>
                <a:custGeom>
                  <a:avLst/>
                  <a:gdLst>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48981"/>
                    <a:gd name="connsiteY0" fmla="*/ 2032000 h 2209800"/>
                    <a:gd name="connsiteX1" fmla="*/ 1117600 w 2148981"/>
                    <a:gd name="connsiteY1" fmla="*/ 2209800 h 2209800"/>
                    <a:gd name="connsiteX2" fmla="*/ 2139950 w 2148981"/>
                    <a:gd name="connsiteY2" fmla="*/ 2012950 h 2209800"/>
                    <a:gd name="connsiteX3" fmla="*/ 2038350 w 2148981"/>
                    <a:gd name="connsiteY3" fmla="*/ 869950 h 2209800"/>
                    <a:gd name="connsiteX4" fmla="*/ 1524000 w 2148981"/>
                    <a:gd name="connsiteY4" fmla="*/ 0 h 2209800"/>
                    <a:gd name="connsiteX5" fmla="*/ 1111250 w 2148981"/>
                    <a:gd name="connsiteY5" fmla="*/ 196850 h 2209800"/>
                    <a:gd name="connsiteX6" fmla="*/ 615950 w 2148981"/>
                    <a:gd name="connsiteY6" fmla="*/ 25400 h 2209800"/>
                    <a:gd name="connsiteX7" fmla="*/ 63500 w 2148981"/>
                    <a:gd name="connsiteY7" fmla="*/ 927100 h 2209800"/>
                    <a:gd name="connsiteX8" fmla="*/ 0 w 2148981"/>
                    <a:gd name="connsiteY8" fmla="*/ 2032000 h 2209800"/>
                    <a:gd name="connsiteX0" fmla="*/ 0 w 2165563"/>
                    <a:gd name="connsiteY0" fmla="*/ 2032000 h 2209800"/>
                    <a:gd name="connsiteX1" fmla="*/ 1117600 w 2165563"/>
                    <a:gd name="connsiteY1" fmla="*/ 2209800 h 2209800"/>
                    <a:gd name="connsiteX2" fmla="*/ 2139950 w 2165563"/>
                    <a:gd name="connsiteY2" fmla="*/ 2012950 h 2209800"/>
                    <a:gd name="connsiteX3" fmla="*/ 2038350 w 2165563"/>
                    <a:gd name="connsiteY3" fmla="*/ 869950 h 2209800"/>
                    <a:gd name="connsiteX4" fmla="*/ 1524000 w 2165563"/>
                    <a:gd name="connsiteY4" fmla="*/ 0 h 2209800"/>
                    <a:gd name="connsiteX5" fmla="*/ 1111250 w 2165563"/>
                    <a:gd name="connsiteY5" fmla="*/ 196850 h 2209800"/>
                    <a:gd name="connsiteX6" fmla="*/ 615950 w 2165563"/>
                    <a:gd name="connsiteY6" fmla="*/ 25400 h 2209800"/>
                    <a:gd name="connsiteX7" fmla="*/ 63500 w 2165563"/>
                    <a:gd name="connsiteY7" fmla="*/ 927100 h 2209800"/>
                    <a:gd name="connsiteX8" fmla="*/ 0 w 2165563"/>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21208"/>
                    <a:gd name="connsiteX1" fmla="*/ 1117600 w 2178437"/>
                    <a:gd name="connsiteY1" fmla="*/ 2209800 h 2221208"/>
                    <a:gd name="connsiteX2" fmla="*/ 2139950 w 2178437"/>
                    <a:gd name="connsiteY2" fmla="*/ 2012950 h 2221208"/>
                    <a:gd name="connsiteX3" fmla="*/ 2063750 w 2178437"/>
                    <a:gd name="connsiteY3" fmla="*/ 863600 h 2221208"/>
                    <a:gd name="connsiteX4" fmla="*/ 1524000 w 2178437"/>
                    <a:gd name="connsiteY4" fmla="*/ 0 h 2221208"/>
                    <a:gd name="connsiteX5" fmla="*/ 1111250 w 2178437"/>
                    <a:gd name="connsiteY5" fmla="*/ 196850 h 2221208"/>
                    <a:gd name="connsiteX6" fmla="*/ 615950 w 2178437"/>
                    <a:gd name="connsiteY6" fmla="*/ 25400 h 2221208"/>
                    <a:gd name="connsiteX7" fmla="*/ 63500 w 2178437"/>
                    <a:gd name="connsiteY7" fmla="*/ 927100 h 2221208"/>
                    <a:gd name="connsiteX8" fmla="*/ 0 w 2178437"/>
                    <a:gd name="connsiteY8" fmla="*/ 2032000 h 2221208"/>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85240"/>
                    <a:gd name="connsiteY0" fmla="*/ 2032000 h 2209800"/>
                    <a:gd name="connsiteX1" fmla="*/ 1117600 w 2185240"/>
                    <a:gd name="connsiteY1" fmla="*/ 2209800 h 2209800"/>
                    <a:gd name="connsiteX2" fmla="*/ 2139950 w 2185240"/>
                    <a:gd name="connsiteY2" fmla="*/ 2012950 h 2209800"/>
                    <a:gd name="connsiteX3" fmla="*/ 2063750 w 2185240"/>
                    <a:gd name="connsiteY3" fmla="*/ 863600 h 2209800"/>
                    <a:gd name="connsiteX4" fmla="*/ 1524000 w 2185240"/>
                    <a:gd name="connsiteY4" fmla="*/ 0 h 2209800"/>
                    <a:gd name="connsiteX5" fmla="*/ 1111250 w 2185240"/>
                    <a:gd name="connsiteY5" fmla="*/ 196850 h 2209800"/>
                    <a:gd name="connsiteX6" fmla="*/ 615950 w 2185240"/>
                    <a:gd name="connsiteY6" fmla="*/ 25400 h 2209800"/>
                    <a:gd name="connsiteX7" fmla="*/ 63500 w 2185240"/>
                    <a:gd name="connsiteY7" fmla="*/ 927100 h 2209800"/>
                    <a:gd name="connsiteX8" fmla="*/ 0 w 2185240"/>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57513"/>
                    <a:gd name="connsiteY0" fmla="*/ 2032000 h 2209800"/>
                    <a:gd name="connsiteX1" fmla="*/ 1117600 w 2157513"/>
                    <a:gd name="connsiteY1" fmla="*/ 2209800 h 2209800"/>
                    <a:gd name="connsiteX2" fmla="*/ 2139950 w 2157513"/>
                    <a:gd name="connsiteY2" fmla="*/ 2012950 h 2209800"/>
                    <a:gd name="connsiteX3" fmla="*/ 2063750 w 2157513"/>
                    <a:gd name="connsiteY3" fmla="*/ 863600 h 2209800"/>
                    <a:gd name="connsiteX4" fmla="*/ 1524000 w 2157513"/>
                    <a:gd name="connsiteY4" fmla="*/ 0 h 2209800"/>
                    <a:gd name="connsiteX5" fmla="*/ 1111250 w 2157513"/>
                    <a:gd name="connsiteY5" fmla="*/ 196850 h 2209800"/>
                    <a:gd name="connsiteX6" fmla="*/ 615950 w 2157513"/>
                    <a:gd name="connsiteY6" fmla="*/ 25400 h 2209800"/>
                    <a:gd name="connsiteX7" fmla="*/ 63500 w 2157513"/>
                    <a:gd name="connsiteY7" fmla="*/ 927100 h 2209800"/>
                    <a:gd name="connsiteX8" fmla="*/ 0 w 2157513"/>
                    <a:gd name="connsiteY8" fmla="*/ 2032000 h 2209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7513" h="2209800">
                      <a:moveTo>
                        <a:pt x="0" y="2032000"/>
                      </a:moveTo>
                      <a:cubicBezTo>
                        <a:pt x="226483" y="2201333"/>
                        <a:pt x="770467" y="2199217"/>
                        <a:pt x="1117600" y="2209800"/>
                      </a:cubicBezTo>
                      <a:cubicBezTo>
                        <a:pt x="1477433" y="2188633"/>
                        <a:pt x="1799167" y="2116667"/>
                        <a:pt x="2139950" y="2012950"/>
                      </a:cubicBezTo>
                      <a:cubicBezTo>
                        <a:pt x="2188633" y="1619250"/>
                        <a:pt x="2127250" y="1172633"/>
                        <a:pt x="2063750" y="863600"/>
                      </a:cubicBezTo>
                      <a:cubicBezTo>
                        <a:pt x="2000250" y="554567"/>
                        <a:pt x="1771650" y="182033"/>
                        <a:pt x="1524000" y="0"/>
                      </a:cubicBezTo>
                      <a:cubicBezTo>
                        <a:pt x="1399117" y="97367"/>
                        <a:pt x="1248833" y="131233"/>
                        <a:pt x="1111250" y="196850"/>
                      </a:cubicBezTo>
                      <a:cubicBezTo>
                        <a:pt x="973667" y="262467"/>
                        <a:pt x="790575" y="-32808"/>
                        <a:pt x="615950" y="25400"/>
                      </a:cubicBezTo>
                      <a:cubicBezTo>
                        <a:pt x="441325" y="147108"/>
                        <a:pt x="84667" y="558800"/>
                        <a:pt x="63500" y="927100"/>
                      </a:cubicBezTo>
                      <a:cubicBezTo>
                        <a:pt x="-33867" y="1301750"/>
                        <a:pt x="21167" y="1663700"/>
                        <a:pt x="0" y="2032000"/>
                      </a:cubicBezTo>
                      <a:close/>
                    </a:path>
                  </a:pathLst>
                </a:custGeom>
                <a:no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7" name="组合 26">
                <a:extLst>
                  <a:ext uri="{FF2B5EF4-FFF2-40B4-BE49-F238E27FC236}">
                    <a16:creationId xmlns:a16="http://schemas.microsoft.com/office/drawing/2014/main" id="{18F3266C-0F8E-3CDE-CDA1-EE7B301335DA}"/>
                  </a:ext>
                </a:extLst>
              </p:cNvPr>
              <p:cNvGrpSpPr/>
              <p:nvPr/>
            </p:nvGrpSpPr>
            <p:grpSpPr>
              <a:xfrm>
                <a:off x="2183517" y="2689004"/>
                <a:ext cx="801971" cy="1011304"/>
                <a:chOff x="3337981" y="675665"/>
                <a:chExt cx="2157513" cy="3915501"/>
              </a:xfrm>
            </p:grpSpPr>
            <p:sp>
              <p:nvSpPr>
                <p:cNvPr id="30" name="椭圆 29">
                  <a:extLst>
                    <a:ext uri="{FF2B5EF4-FFF2-40B4-BE49-F238E27FC236}">
                      <a16:creationId xmlns:a16="http://schemas.microsoft.com/office/drawing/2014/main" id="{7B5AF73C-2917-A535-80FE-1D938800C378}"/>
                    </a:ext>
                  </a:extLst>
                </p:cNvPr>
                <p:cNvSpPr/>
                <p:nvPr/>
              </p:nvSpPr>
              <p:spPr>
                <a:xfrm>
                  <a:off x="3563888" y="675665"/>
                  <a:ext cx="1705701" cy="1705701"/>
                </a:xfrm>
                <a:prstGeom prst="ellipse">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任意多边形: 形状 30">
                  <a:extLst>
                    <a:ext uri="{FF2B5EF4-FFF2-40B4-BE49-F238E27FC236}">
                      <a16:creationId xmlns:a16="http://schemas.microsoft.com/office/drawing/2014/main" id="{3965E26F-CE51-ADA1-717A-8A1DAC39A760}"/>
                    </a:ext>
                  </a:extLst>
                </p:cNvPr>
                <p:cNvSpPr/>
                <p:nvPr/>
              </p:nvSpPr>
              <p:spPr>
                <a:xfrm>
                  <a:off x="3337981" y="2381366"/>
                  <a:ext cx="2157513" cy="2209800"/>
                </a:xfrm>
                <a:custGeom>
                  <a:avLst/>
                  <a:gdLst>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48981"/>
                    <a:gd name="connsiteY0" fmla="*/ 2032000 h 2209800"/>
                    <a:gd name="connsiteX1" fmla="*/ 1117600 w 2148981"/>
                    <a:gd name="connsiteY1" fmla="*/ 2209800 h 2209800"/>
                    <a:gd name="connsiteX2" fmla="*/ 2139950 w 2148981"/>
                    <a:gd name="connsiteY2" fmla="*/ 2012950 h 2209800"/>
                    <a:gd name="connsiteX3" fmla="*/ 2038350 w 2148981"/>
                    <a:gd name="connsiteY3" fmla="*/ 869950 h 2209800"/>
                    <a:gd name="connsiteX4" fmla="*/ 1524000 w 2148981"/>
                    <a:gd name="connsiteY4" fmla="*/ 0 h 2209800"/>
                    <a:gd name="connsiteX5" fmla="*/ 1111250 w 2148981"/>
                    <a:gd name="connsiteY5" fmla="*/ 196850 h 2209800"/>
                    <a:gd name="connsiteX6" fmla="*/ 615950 w 2148981"/>
                    <a:gd name="connsiteY6" fmla="*/ 25400 h 2209800"/>
                    <a:gd name="connsiteX7" fmla="*/ 63500 w 2148981"/>
                    <a:gd name="connsiteY7" fmla="*/ 927100 h 2209800"/>
                    <a:gd name="connsiteX8" fmla="*/ 0 w 2148981"/>
                    <a:gd name="connsiteY8" fmla="*/ 2032000 h 2209800"/>
                    <a:gd name="connsiteX0" fmla="*/ 0 w 2165563"/>
                    <a:gd name="connsiteY0" fmla="*/ 2032000 h 2209800"/>
                    <a:gd name="connsiteX1" fmla="*/ 1117600 w 2165563"/>
                    <a:gd name="connsiteY1" fmla="*/ 2209800 h 2209800"/>
                    <a:gd name="connsiteX2" fmla="*/ 2139950 w 2165563"/>
                    <a:gd name="connsiteY2" fmla="*/ 2012950 h 2209800"/>
                    <a:gd name="connsiteX3" fmla="*/ 2038350 w 2165563"/>
                    <a:gd name="connsiteY3" fmla="*/ 869950 h 2209800"/>
                    <a:gd name="connsiteX4" fmla="*/ 1524000 w 2165563"/>
                    <a:gd name="connsiteY4" fmla="*/ 0 h 2209800"/>
                    <a:gd name="connsiteX5" fmla="*/ 1111250 w 2165563"/>
                    <a:gd name="connsiteY5" fmla="*/ 196850 h 2209800"/>
                    <a:gd name="connsiteX6" fmla="*/ 615950 w 2165563"/>
                    <a:gd name="connsiteY6" fmla="*/ 25400 h 2209800"/>
                    <a:gd name="connsiteX7" fmla="*/ 63500 w 2165563"/>
                    <a:gd name="connsiteY7" fmla="*/ 927100 h 2209800"/>
                    <a:gd name="connsiteX8" fmla="*/ 0 w 2165563"/>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21208"/>
                    <a:gd name="connsiteX1" fmla="*/ 1117600 w 2178437"/>
                    <a:gd name="connsiteY1" fmla="*/ 2209800 h 2221208"/>
                    <a:gd name="connsiteX2" fmla="*/ 2139950 w 2178437"/>
                    <a:gd name="connsiteY2" fmla="*/ 2012950 h 2221208"/>
                    <a:gd name="connsiteX3" fmla="*/ 2063750 w 2178437"/>
                    <a:gd name="connsiteY3" fmla="*/ 863600 h 2221208"/>
                    <a:gd name="connsiteX4" fmla="*/ 1524000 w 2178437"/>
                    <a:gd name="connsiteY4" fmla="*/ 0 h 2221208"/>
                    <a:gd name="connsiteX5" fmla="*/ 1111250 w 2178437"/>
                    <a:gd name="connsiteY5" fmla="*/ 196850 h 2221208"/>
                    <a:gd name="connsiteX6" fmla="*/ 615950 w 2178437"/>
                    <a:gd name="connsiteY6" fmla="*/ 25400 h 2221208"/>
                    <a:gd name="connsiteX7" fmla="*/ 63500 w 2178437"/>
                    <a:gd name="connsiteY7" fmla="*/ 927100 h 2221208"/>
                    <a:gd name="connsiteX8" fmla="*/ 0 w 2178437"/>
                    <a:gd name="connsiteY8" fmla="*/ 2032000 h 2221208"/>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85240"/>
                    <a:gd name="connsiteY0" fmla="*/ 2032000 h 2209800"/>
                    <a:gd name="connsiteX1" fmla="*/ 1117600 w 2185240"/>
                    <a:gd name="connsiteY1" fmla="*/ 2209800 h 2209800"/>
                    <a:gd name="connsiteX2" fmla="*/ 2139950 w 2185240"/>
                    <a:gd name="connsiteY2" fmla="*/ 2012950 h 2209800"/>
                    <a:gd name="connsiteX3" fmla="*/ 2063750 w 2185240"/>
                    <a:gd name="connsiteY3" fmla="*/ 863600 h 2209800"/>
                    <a:gd name="connsiteX4" fmla="*/ 1524000 w 2185240"/>
                    <a:gd name="connsiteY4" fmla="*/ 0 h 2209800"/>
                    <a:gd name="connsiteX5" fmla="*/ 1111250 w 2185240"/>
                    <a:gd name="connsiteY5" fmla="*/ 196850 h 2209800"/>
                    <a:gd name="connsiteX6" fmla="*/ 615950 w 2185240"/>
                    <a:gd name="connsiteY6" fmla="*/ 25400 h 2209800"/>
                    <a:gd name="connsiteX7" fmla="*/ 63500 w 2185240"/>
                    <a:gd name="connsiteY7" fmla="*/ 927100 h 2209800"/>
                    <a:gd name="connsiteX8" fmla="*/ 0 w 2185240"/>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57513"/>
                    <a:gd name="connsiteY0" fmla="*/ 2032000 h 2209800"/>
                    <a:gd name="connsiteX1" fmla="*/ 1117600 w 2157513"/>
                    <a:gd name="connsiteY1" fmla="*/ 2209800 h 2209800"/>
                    <a:gd name="connsiteX2" fmla="*/ 2139950 w 2157513"/>
                    <a:gd name="connsiteY2" fmla="*/ 2012950 h 2209800"/>
                    <a:gd name="connsiteX3" fmla="*/ 2063750 w 2157513"/>
                    <a:gd name="connsiteY3" fmla="*/ 863600 h 2209800"/>
                    <a:gd name="connsiteX4" fmla="*/ 1524000 w 2157513"/>
                    <a:gd name="connsiteY4" fmla="*/ 0 h 2209800"/>
                    <a:gd name="connsiteX5" fmla="*/ 1111250 w 2157513"/>
                    <a:gd name="connsiteY5" fmla="*/ 196850 h 2209800"/>
                    <a:gd name="connsiteX6" fmla="*/ 615950 w 2157513"/>
                    <a:gd name="connsiteY6" fmla="*/ 25400 h 2209800"/>
                    <a:gd name="connsiteX7" fmla="*/ 63500 w 2157513"/>
                    <a:gd name="connsiteY7" fmla="*/ 927100 h 2209800"/>
                    <a:gd name="connsiteX8" fmla="*/ 0 w 2157513"/>
                    <a:gd name="connsiteY8" fmla="*/ 2032000 h 2209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7513" h="2209800">
                      <a:moveTo>
                        <a:pt x="0" y="2032000"/>
                      </a:moveTo>
                      <a:cubicBezTo>
                        <a:pt x="226483" y="2201333"/>
                        <a:pt x="770467" y="2199217"/>
                        <a:pt x="1117600" y="2209800"/>
                      </a:cubicBezTo>
                      <a:cubicBezTo>
                        <a:pt x="1477433" y="2188633"/>
                        <a:pt x="1799167" y="2116667"/>
                        <a:pt x="2139950" y="2012950"/>
                      </a:cubicBezTo>
                      <a:cubicBezTo>
                        <a:pt x="2188633" y="1619250"/>
                        <a:pt x="2127250" y="1172633"/>
                        <a:pt x="2063750" y="863600"/>
                      </a:cubicBezTo>
                      <a:cubicBezTo>
                        <a:pt x="2000250" y="554567"/>
                        <a:pt x="1771650" y="182033"/>
                        <a:pt x="1524000" y="0"/>
                      </a:cubicBezTo>
                      <a:cubicBezTo>
                        <a:pt x="1399117" y="97367"/>
                        <a:pt x="1248833" y="131233"/>
                        <a:pt x="1111250" y="196850"/>
                      </a:cubicBezTo>
                      <a:cubicBezTo>
                        <a:pt x="973667" y="262467"/>
                        <a:pt x="790575" y="-32808"/>
                        <a:pt x="615950" y="25400"/>
                      </a:cubicBezTo>
                      <a:cubicBezTo>
                        <a:pt x="441325" y="147108"/>
                        <a:pt x="84667" y="558800"/>
                        <a:pt x="63500" y="927100"/>
                      </a:cubicBezTo>
                      <a:cubicBezTo>
                        <a:pt x="-33867" y="1301750"/>
                        <a:pt x="21167" y="1663700"/>
                        <a:pt x="0" y="2032000"/>
                      </a:cubicBezTo>
                      <a:close/>
                    </a:path>
                  </a:pathLst>
                </a:custGeom>
                <a:no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8" name="星形: 五角 27">
                <a:extLst>
                  <a:ext uri="{FF2B5EF4-FFF2-40B4-BE49-F238E27FC236}">
                    <a16:creationId xmlns:a16="http://schemas.microsoft.com/office/drawing/2014/main" id="{3F678A7E-0608-6DBE-BEC5-3379598519CA}"/>
                  </a:ext>
                </a:extLst>
              </p:cNvPr>
              <p:cNvSpPr/>
              <p:nvPr/>
            </p:nvSpPr>
            <p:spPr>
              <a:xfrm>
                <a:off x="1656915" y="3224095"/>
                <a:ext cx="178683" cy="178683"/>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星形: 五角 28">
                <a:extLst>
                  <a:ext uri="{FF2B5EF4-FFF2-40B4-BE49-F238E27FC236}">
                    <a16:creationId xmlns:a16="http://schemas.microsoft.com/office/drawing/2014/main" id="{1473EB86-503F-B29F-E757-D66BC87023A7}"/>
                  </a:ext>
                </a:extLst>
              </p:cNvPr>
              <p:cNvSpPr/>
              <p:nvPr/>
            </p:nvSpPr>
            <p:spPr>
              <a:xfrm>
                <a:off x="2467529" y="3206625"/>
                <a:ext cx="178683" cy="178683"/>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 name="组合 5">
              <a:extLst>
                <a:ext uri="{FF2B5EF4-FFF2-40B4-BE49-F238E27FC236}">
                  <a16:creationId xmlns:a16="http://schemas.microsoft.com/office/drawing/2014/main" id="{C628F50B-1504-42AF-AE2F-2CE56DBF8A84}"/>
                </a:ext>
              </a:extLst>
            </p:cNvPr>
            <p:cNvGrpSpPr/>
            <p:nvPr/>
          </p:nvGrpSpPr>
          <p:grpSpPr>
            <a:xfrm>
              <a:off x="2419200" y="2567178"/>
              <a:ext cx="1626495" cy="1011304"/>
              <a:chOff x="1465517" y="1421703"/>
              <a:chExt cx="1626495" cy="1011304"/>
            </a:xfrm>
          </p:grpSpPr>
          <p:grpSp>
            <p:nvGrpSpPr>
              <p:cNvPr id="7" name="组合 6">
                <a:extLst>
                  <a:ext uri="{FF2B5EF4-FFF2-40B4-BE49-F238E27FC236}">
                    <a16:creationId xmlns:a16="http://schemas.microsoft.com/office/drawing/2014/main" id="{D1B376CB-0F8A-AC38-335E-5929CEE6C0B5}"/>
                  </a:ext>
                </a:extLst>
              </p:cNvPr>
              <p:cNvGrpSpPr/>
              <p:nvPr/>
            </p:nvGrpSpPr>
            <p:grpSpPr>
              <a:xfrm>
                <a:off x="1465517" y="1421703"/>
                <a:ext cx="801971" cy="1011304"/>
                <a:chOff x="3337981" y="675665"/>
                <a:chExt cx="2157513" cy="3915501"/>
              </a:xfrm>
            </p:grpSpPr>
            <p:sp>
              <p:nvSpPr>
                <p:cNvPr id="18" name="椭圆 17">
                  <a:extLst>
                    <a:ext uri="{FF2B5EF4-FFF2-40B4-BE49-F238E27FC236}">
                      <a16:creationId xmlns:a16="http://schemas.microsoft.com/office/drawing/2014/main" id="{9CBCF335-77E8-727A-BE9B-32D33C38F7AD}"/>
                    </a:ext>
                  </a:extLst>
                </p:cNvPr>
                <p:cNvSpPr/>
                <p:nvPr/>
              </p:nvSpPr>
              <p:spPr>
                <a:xfrm>
                  <a:off x="3563888" y="675665"/>
                  <a:ext cx="1705701" cy="1705701"/>
                </a:xfrm>
                <a:prstGeom prst="ellipse">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形状 20">
                  <a:extLst>
                    <a:ext uri="{FF2B5EF4-FFF2-40B4-BE49-F238E27FC236}">
                      <a16:creationId xmlns:a16="http://schemas.microsoft.com/office/drawing/2014/main" id="{0FCE68EF-303D-9CD1-2F01-4AF8BAE32173}"/>
                    </a:ext>
                  </a:extLst>
                </p:cNvPr>
                <p:cNvSpPr/>
                <p:nvPr/>
              </p:nvSpPr>
              <p:spPr>
                <a:xfrm>
                  <a:off x="3337981" y="2381366"/>
                  <a:ext cx="2157513" cy="2209800"/>
                </a:xfrm>
                <a:custGeom>
                  <a:avLst/>
                  <a:gdLst>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48981"/>
                    <a:gd name="connsiteY0" fmla="*/ 2032000 h 2209800"/>
                    <a:gd name="connsiteX1" fmla="*/ 1117600 w 2148981"/>
                    <a:gd name="connsiteY1" fmla="*/ 2209800 h 2209800"/>
                    <a:gd name="connsiteX2" fmla="*/ 2139950 w 2148981"/>
                    <a:gd name="connsiteY2" fmla="*/ 2012950 h 2209800"/>
                    <a:gd name="connsiteX3" fmla="*/ 2038350 w 2148981"/>
                    <a:gd name="connsiteY3" fmla="*/ 869950 h 2209800"/>
                    <a:gd name="connsiteX4" fmla="*/ 1524000 w 2148981"/>
                    <a:gd name="connsiteY4" fmla="*/ 0 h 2209800"/>
                    <a:gd name="connsiteX5" fmla="*/ 1111250 w 2148981"/>
                    <a:gd name="connsiteY5" fmla="*/ 196850 h 2209800"/>
                    <a:gd name="connsiteX6" fmla="*/ 615950 w 2148981"/>
                    <a:gd name="connsiteY6" fmla="*/ 25400 h 2209800"/>
                    <a:gd name="connsiteX7" fmla="*/ 63500 w 2148981"/>
                    <a:gd name="connsiteY7" fmla="*/ 927100 h 2209800"/>
                    <a:gd name="connsiteX8" fmla="*/ 0 w 2148981"/>
                    <a:gd name="connsiteY8" fmla="*/ 2032000 h 2209800"/>
                    <a:gd name="connsiteX0" fmla="*/ 0 w 2165563"/>
                    <a:gd name="connsiteY0" fmla="*/ 2032000 h 2209800"/>
                    <a:gd name="connsiteX1" fmla="*/ 1117600 w 2165563"/>
                    <a:gd name="connsiteY1" fmla="*/ 2209800 h 2209800"/>
                    <a:gd name="connsiteX2" fmla="*/ 2139950 w 2165563"/>
                    <a:gd name="connsiteY2" fmla="*/ 2012950 h 2209800"/>
                    <a:gd name="connsiteX3" fmla="*/ 2038350 w 2165563"/>
                    <a:gd name="connsiteY3" fmla="*/ 869950 h 2209800"/>
                    <a:gd name="connsiteX4" fmla="*/ 1524000 w 2165563"/>
                    <a:gd name="connsiteY4" fmla="*/ 0 h 2209800"/>
                    <a:gd name="connsiteX5" fmla="*/ 1111250 w 2165563"/>
                    <a:gd name="connsiteY5" fmla="*/ 196850 h 2209800"/>
                    <a:gd name="connsiteX6" fmla="*/ 615950 w 2165563"/>
                    <a:gd name="connsiteY6" fmla="*/ 25400 h 2209800"/>
                    <a:gd name="connsiteX7" fmla="*/ 63500 w 2165563"/>
                    <a:gd name="connsiteY7" fmla="*/ 927100 h 2209800"/>
                    <a:gd name="connsiteX8" fmla="*/ 0 w 2165563"/>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21208"/>
                    <a:gd name="connsiteX1" fmla="*/ 1117600 w 2178437"/>
                    <a:gd name="connsiteY1" fmla="*/ 2209800 h 2221208"/>
                    <a:gd name="connsiteX2" fmla="*/ 2139950 w 2178437"/>
                    <a:gd name="connsiteY2" fmla="*/ 2012950 h 2221208"/>
                    <a:gd name="connsiteX3" fmla="*/ 2063750 w 2178437"/>
                    <a:gd name="connsiteY3" fmla="*/ 863600 h 2221208"/>
                    <a:gd name="connsiteX4" fmla="*/ 1524000 w 2178437"/>
                    <a:gd name="connsiteY4" fmla="*/ 0 h 2221208"/>
                    <a:gd name="connsiteX5" fmla="*/ 1111250 w 2178437"/>
                    <a:gd name="connsiteY5" fmla="*/ 196850 h 2221208"/>
                    <a:gd name="connsiteX6" fmla="*/ 615950 w 2178437"/>
                    <a:gd name="connsiteY6" fmla="*/ 25400 h 2221208"/>
                    <a:gd name="connsiteX7" fmla="*/ 63500 w 2178437"/>
                    <a:gd name="connsiteY7" fmla="*/ 927100 h 2221208"/>
                    <a:gd name="connsiteX8" fmla="*/ 0 w 2178437"/>
                    <a:gd name="connsiteY8" fmla="*/ 2032000 h 2221208"/>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85240"/>
                    <a:gd name="connsiteY0" fmla="*/ 2032000 h 2209800"/>
                    <a:gd name="connsiteX1" fmla="*/ 1117600 w 2185240"/>
                    <a:gd name="connsiteY1" fmla="*/ 2209800 h 2209800"/>
                    <a:gd name="connsiteX2" fmla="*/ 2139950 w 2185240"/>
                    <a:gd name="connsiteY2" fmla="*/ 2012950 h 2209800"/>
                    <a:gd name="connsiteX3" fmla="*/ 2063750 w 2185240"/>
                    <a:gd name="connsiteY3" fmla="*/ 863600 h 2209800"/>
                    <a:gd name="connsiteX4" fmla="*/ 1524000 w 2185240"/>
                    <a:gd name="connsiteY4" fmla="*/ 0 h 2209800"/>
                    <a:gd name="connsiteX5" fmla="*/ 1111250 w 2185240"/>
                    <a:gd name="connsiteY5" fmla="*/ 196850 h 2209800"/>
                    <a:gd name="connsiteX6" fmla="*/ 615950 w 2185240"/>
                    <a:gd name="connsiteY6" fmla="*/ 25400 h 2209800"/>
                    <a:gd name="connsiteX7" fmla="*/ 63500 w 2185240"/>
                    <a:gd name="connsiteY7" fmla="*/ 927100 h 2209800"/>
                    <a:gd name="connsiteX8" fmla="*/ 0 w 2185240"/>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57513"/>
                    <a:gd name="connsiteY0" fmla="*/ 2032000 h 2209800"/>
                    <a:gd name="connsiteX1" fmla="*/ 1117600 w 2157513"/>
                    <a:gd name="connsiteY1" fmla="*/ 2209800 h 2209800"/>
                    <a:gd name="connsiteX2" fmla="*/ 2139950 w 2157513"/>
                    <a:gd name="connsiteY2" fmla="*/ 2012950 h 2209800"/>
                    <a:gd name="connsiteX3" fmla="*/ 2063750 w 2157513"/>
                    <a:gd name="connsiteY3" fmla="*/ 863600 h 2209800"/>
                    <a:gd name="connsiteX4" fmla="*/ 1524000 w 2157513"/>
                    <a:gd name="connsiteY4" fmla="*/ 0 h 2209800"/>
                    <a:gd name="connsiteX5" fmla="*/ 1111250 w 2157513"/>
                    <a:gd name="connsiteY5" fmla="*/ 196850 h 2209800"/>
                    <a:gd name="connsiteX6" fmla="*/ 615950 w 2157513"/>
                    <a:gd name="connsiteY6" fmla="*/ 25400 h 2209800"/>
                    <a:gd name="connsiteX7" fmla="*/ 63500 w 2157513"/>
                    <a:gd name="connsiteY7" fmla="*/ 927100 h 2209800"/>
                    <a:gd name="connsiteX8" fmla="*/ 0 w 2157513"/>
                    <a:gd name="connsiteY8" fmla="*/ 2032000 h 2209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7513" h="2209800">
                      <a:moveTo>
                        <a:pt x="0" y="2032000"/>
                      </a:moveTo>
                      <a:cubicBezTo>
                        <a:pt x="226483" y="2201333"/>
                        <a:pt x="770467" y="2199217"/>
                        <a:pt x="1117600" y="2209800"/>
                      </a:cubicBezTo>
                      <a:cubicBezTo>
                        <a:pt x="1477433" y="2188633"/>
                        <a:pt x="1799167" y="2116667"/>
                        <a:pt x="2139950" y="2012950"/>
                      </a:cubicBezTo>
                      <a:cubicBezTo>
                        <a:pt x="2188633" y="1619250"/>
                        <a:pt x="2127250" y="1172633"/>
                        <a:pt x="2063750" y="863600"/>
                      </a:cubicBezTo>
                      <a:cubicBezTo>
                        <a:pt x="2000250" y="554567"/>
                        <a:pt x="1771650" y="182033"/>
                        <a:pt x="1524000" y="0"/>
                      </a:cubicBezTo>
                      <a:cubicBezTo>
                        <a:pt x="1399117" y="97367"/>
                        <a:pt x="1248833" y="131233"/>
                        <a:pt x="1111250" y="196850"/>
                      </a:cubicBezTo>
                      <a:cubicBezTo>
                        <a:pt x="973667" y="262467"/>
                        <a:pt x="790575" y="-32808"/>
                        <a:pt x="615950" y="25400"/>
                      </a:cubicBezTo>
                      <a:cubicBezTo>
                        <a:pt x="441325" y="147108"/>
                        <a:pt x="84667" y="558800"/>
                        <a:pt x="63500" y="927100"/>
                      </a:cubicBezTo>
                      <a:cubicBezTo>
                        <a:pt x="-33867" y="1301750"/>
                        <a:pt x="21167" y="1663700"/>
                        <a:pt x="0" y="2032000"/>
                      </a:cubicBezTo>
                      <a:close/>
                    </a:path>
                  </a:pathLst>
                </a:custGeom>
                <a:no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 name="组合 12">
                <a:extLst>
                  <a:ext uri="{FF2B5EF4-FFF2-40B4-BE49-F238E27FC236}">
                    <a16:creationId xmlns:a16="http://schemas.microsoft.com/office/drawing/2014/main" id="{5317B260-B626-A8B0-FD10-A3B020094026}"/>
                  </a:ext>
                </a:extLst>
              </p:cNvPr>
              <p:cNvGrpSpPr/>
              <p:nvPr/>
            </p:nvGrpSpPr>
            <p:grpSpPr>
              <a:xfrm>
                <a:off x="2290041" y="1421703"/>
                <a:ext cx="801971" cy="1011304"/>
                <a:chOff x="3337981" y="675665"/>
                <a:chExt cx="2157513" cy="3915501"/>
              </a:xfrm>
            </p:grpSpPr>
            <p:sp>
              <p:nvSpPr>
                <p:cNvPr id="16" name="椭圆 15">
                  <a:extLst>
                    <a:ext uri="{FF2B5EF4-FFF2-40B4-BE49-F238E27FC236}">
                      <a16:creationId xmlns:a16="http://schemas.microsoft.com/office/drawing/2014/main" id="{11B89271-3441-CD06-EC5D-24DC318249B9}"/>
                    </a:ext>
                  </a:extLst>
                </p:cNvPr>
                <p:cNvSpPr/>
                <p:nvPr/>
              </p:nvSpPr>
              <p:spPr>
                <a:xfrm>
                  <a:off x="3563888" y="675665"/>
                  <a:ext cx="1705701" cy="1705701"/>
                </a:xfrm>
                <a:prstGeom prst="ellipse">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任意多边形: 形状 16">
                  <a:extLst>
                    <a:ext uri="{FF2B5EF4-FFF2-40B4-BE49-F238E27FC236}">
                      <a16:creationId xmlns:a16="http://schemas.microsoft.com/office/drawing/2014/main" id="{3DEFA5CC-B87F-C9D4-35A1-DB1493F5FC83}"/>
                    </a:ext>
                  </a:extLst>
                </p:cNvPr>
                <p:cNvSpPr/>
                <p:nvPr/>
              </p:nvSpPr>
              <p:spPr>
                <a:xfrm>
                  <a:off x="3337981" y="2381366"/>
                  <a:ext cx="2157513" cy="2209800"/>
                </a:xfrm>
                <a:custGeom>
                  <a:avLst/>
                  <a:gdLst>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48981"/>
                    <a:gd name="connsiteY0" fmla="*/ 2032000 h 2209800"/>
                    <a:gd name="connsiteX1" fmla="*/ 1117600 w 2148981"/>
                    <a:gd name="connsiteY1" fmla="*/ 2209800 h 2209800"/>
                    <a:gd name="connsiteX2" fmla="*/ 2139950 w 2148981"/>
                    <a:gd name="connsiteY2" fmla="*/ 2012950 h 2209800"/>
                    <a:gd name="connsiteX3" fmla="*/ 2038350 w 2148981"/>
                    <a:gd name="connsiteY3" fmla="*/ 869950 h 2209800"/>
                    <a:gd name="connsiteX4" fmla="*/ 1524000 w 2148981"/>
                    <a:gd name="connsiteY4" fmla="*/ 0 h 2209800"/>
                    <a:gd name="connsiteX5" fmla="*/ 1111250 w 2148981"/>
                    <a:gd name="connsiteY5" fmla="*/ 196850 h 2209800"/>
                    <a:gd name="connsiteX6" fmla="*/ 615950 w 2148981"/>
                    <a:gd name="connsiteY6" fmla="*/ 25400 h 2209800"/>
                    <a:gd name="connsiteX7" fmla="*/ 63500 w 2148981"/>
                    <a:gd name="connsiteY7" fmla="*/ 927100 h 2209800"/>
                    <a:gd name="connsiteX8" fmla="*/ 0 w 2148981"/>
                    <a:gd name="connsiteY8" fmla="*/ 2032000 h 2209800"/>
                    <a:gd name="connsiteX0" fmla="*/ 0 w 2165563"/>
                    <a:gd name="connsiteY0" fmla="*/ 2032000 h 2209800"/>
                    <a:gd name="connsiteX1" fmla="*/ 1117600 w 2165563"/>
                    <a:gd name="connsiteY1" fmla="*/ 2209800 h 2209800"/>
                    <a:gd name="connsiteX2" fmla="*/ 2139950 w 2165563"/>
                    <a:gd name="connsiteY2" fmla="*/ 2012950 h 2209800"/>
                    <a:gd name="connsiteX3" fmla="*/ 2038350 w 2165563"/>
                    <a:gd name="connsiteY3" fmla="*/ 869950 h 2209800"/>
                    <a:gd name="connsiteX4" fmla="*/ 1524000 w 2165563"/>
                    <a:gd name="connsiteY4" fmla="*/ 0 h 2209800"/>
                    <a:gd name="connsiteX5" fmla="*/ 1111250 w 2165563"/>
                    <a:gd name="connsiteY5" fmla="*/ 196850 h 2209800"/>
                    <a:gd name="connsiteX6" fmla="*/ 615950 w 2165563"/>
                    <a:gd name="connsiteY6" fmla="*/ 25400 h 2209800"/>
                    <a:gd name="connsiteX7" fmla="*/ 63500 w 2165563"/>
                    <a:gd name="connsiteY7" fmla="*/ 927100 h 2209800"/>
                    <a:gd name="connsiteX8" fmla="*/ 0 w 2165563"/>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21208"/>
                    <a:gd name="connsiteX1" fmla="*/ 1117600 w 2178437"/>
                    <a:gd name="connsiteY1" fmla="*/ 2209800 h 2221208"/>
                    <a:gd name="connsiteX2" fmla="*/ 2139950 w 2178437"/>
                    <a:gd name="connsiteY2" fmla="*/ 2012950 h 2221208"/>
                    <a:gd name="connsiteX3" fmla="*/ 2063750 w 2178437"/>
                    <a:gd name="connsiteY3" fmla="*/ 863600 h 2221208"/>
                    <a:gd name="connsiteX4" fmla="*/ 1524000 w 2178437"/>
                    <a:gd name="connsiteY4" fmla="*/ 0 h 2221208"/>
                    <a:gd name="connsiteX5" fmla="*/ 1111250 w 2178437"/>
                    <a:gd name="connsiteY5" fmla="*/ 196850 h 2221208"/>
                    <a:gd name="connsiteX6" fmla="*/ 615950 w 2178437"/>
                    <a:gd name="connsiteY6" fmla="*/ 25400 h 2221208"/>
                    <a:gd name="connsiteX7" fmla="*/ 63500 w 2178437"/>
                    <a:gd name="connsiteY7" fmla="*/ 927100 h 2221208"/>
                    <a:gd name="connsiteX8" fmla="*/ 0 w 2178437"/>
                    <a:gd name="connsiteY8" fmla="*/ 2032000 h 2221208"/>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85240"/>
                    <a:gd name="connsiteY0" fmla="*/ 2032000 h 2209800"/>
                    <a:gd name="connsiteX1" fmla="*/ 1117600 w 2185240"/>
                    <a:gd name="connsiteY1" fmla="*/ 2209800 h 2209800"/>
                    <a:gd name="connsiteX2" fmla="*/ 2139950 w 2185240"/>
                    <a:gd name="connsiteY2" fmla="*/ 2012950 h 2209800"/>
                    <a:gd name="connsiteX3" fmla="*/ 2063750 w 2185240"/>
                    <a:gd name="connsiteY3" fmla="*/ 863600 h 2209800"/>
                    <a:gd name="connsiteX4" fmla="*/ 1524000 w 2185240"/>
                    <a:gd name="connsiteY4" fmla="*/ 0 h 2209800"/>
                    <a:gd name="connsiteX5" fmla="*/ 1111250 w 2185240"/>
                    <a:gd name="connsiteY5" fmla="*/ 196850 h 2209800"/>
                    <a:gd name="connsiteX6" fmla="*/ 615950 w 2185240"/>
                    <a:gd name="connsiteY6" fmla="*/ 25400 h 2209800"/>
                    <a:gd name="connsiteX7" fmla="*/ 63500 w 2185240"/>
                    <a:gd name="connsiteY7" fmla="*/ 927100 h 2209800"/>
                    <a:gd name="connsiteX8" fmla="*/ 0 w 2185240"/>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57513"/>
                    <a:gd name="connsiteY0" fmla="*/ 2032000 h 2209800"/>
                    <a:gd name="connsiteX1" fmla="*/ 1117600 w 2157513"/>
                    <a:gd name="connsiteY1" fmla="*/ 2209800 h 2209800"/>
                    <a:gd name="connsiteX2" fmla="*/ 2139950 w 2157513"/>
                    <a:gd name="connsiteY2" fmla="*/ 2012950 h 2209800"/>
                    <a:gd name="connsiteX3" fmla="*/ 2063750 w 2157513"/>
                    <a:gd name="connsiteY3" fmla="*/ 863600 h 2209800"/>
                    <a:gd name="connsiteX4" fmla="*/ 1524000 w 2157513"/>
                    <a:gd name="connsiteY4" fmla="*/ 0 h 2209800"/>
                    <a:gd name="connsiteX5" fmla="*/ 1111250 w 2157513"/>
                    <a:gd name="connsiteY5" fmla="*/ 196850 h 2209800"/>
                    <a:gd name="connsiteX6" fmla="*/ 615950 w 2157513"/>
                    <a:gd name="connsiteY6" fmla="*/ 25400 h 2209800"/>
                    <a:gd name="connsiteX7" fmla="*/ 63500 w 2157513"/>
                    <a:gd name="connsiteY7" fmla="*/ 927100 h 2209800"/>
                    <a:gd name="connsiteX8" fmla="*/ 0 w 2157513"/>
                    <a:gd name="connsiteY8" fmla="*/ 2032000 h 2209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7513" h="2209800">
                      <a:moveTo>
                        <a:pt x="0" y="2032000"/>
                      </a:moveTo>
                      <a:cubicBezTo>
                        <a:pt x="226483" y="2201333"/>
                        <a:pt x="770467" y="2199217"/>
                        <a:pt x="1117600" y="2209800"/>
                      </a:cubicBezTo>
                      <a:cubicBezTo>
                        <a:pt x="1477433" y="2188633"/>
                        <a:pt x="1799167" y="2116667"/>
                        <a:pt x="2139950" y="2012950"/>
                      </a:cubicBezTo>
                      <a:cubicBezTo>
                        <a:pt x="2188633" y="1619250"/>
                        <a:pt x="2127250" y="1172633"/>
                        <a:pt x="2063750" y="863600"/>
                      </a:cubicBezTo>
                      <a:cubicBezTo>
                        <a:pt x="2000250" y="554567"/>
                        <a:pt x="1771650" y="182033"/>
                        <a:pt x="1524000" y="0"/>
                      </a:cubicBezTo>
                      <a:cubicBezTo>
                        <a:pt x="1399117" y="97367"/>
                        <a:pt x="1248833" y="131233"/>
                        <a:pt x="1111250" y="196850"/>
                      </a:cubicBezTo>
                      <a:cubicBezTo>
                        <a:pt x="973667" y="262467"/>
                        <a:pt x="790575" y="-32808"/>
                        <a:pt x="615950" y="25400"/>
                      </a:cubicBezTo>
                      <a:cubicBezTo>
                        <a:pt x="441325" y="147108"/>
                        <a:pt x="84667" y="558800"/>
                        <a:pt x="63500" y="927100"/>
                      </a:cubicBezTo>
                      <a:cubicBezTo>
                        <a:pt x="-33867" y="1301750"/>
                        <a:pt x="21167" y="1663700"/>
                        <a:pt x="0" y="2032000"/>
                      </a:cubicBezTo>
                      <a:close/>
                    </a:path>
                  </a:pathLst>
                </a:custGeom>
                <a:no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星形: 五角 13">
                <a:extLst>
                  <a:ext uri="{FF2B5EF4-FFF2-40B4-BE49-F238E27FC236}">
                    <a16:creationId xmlns:a16="http://schemas.microsoft.com/office/drawing/2014/main" id="{04C76775-0961-DC85-145C-4DCD8CD1BB18}"/>
                  </a:ext>
                </a:extLst>
              </p:cNvPr>
              <p:cNvSpPr/>
              <p:nvPr/>
            </p:nvSpPr>
            <p:spPr>
              <a:xfrm>
                <a:off x="1760331" y="1935411"/>
                <a:ext cx="178683" cy="178683"/>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星形: 五角 14">
                <a:extLst>
                  <a:ext uri="{FF2B5EF4-FFF2-40B4-BE49-F238E27FC236}">
                    <a16:creationId xmlns:a16="http://schemas.microsoft.com/office/drawing/2014/main" id="{1E60BA10-2F5D-045F-02F3-6140417E6D44}"/>
                  </a:ext>
                </a:extLst>
              </p:cNvPr>
              <p:cNvSpPr/>
              <p:nvPr/>
            </p:nvSpPr>
            <p:spPr>
              <a:xfrm>
                <a:off x="2577451" y="1957151"/>
                <a:ext cx="178683" cy="178683"/>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43" name="文本框 42">
            <a:extLst>
              <a:ext uri="{FF2B5EF4-FFF2-40B4-BE49-F238E27FC236}">
                <a16:creationId xmlns:a16="http://schemas.microsoft.com/office/drawing/2014/main" id="{8DF5C438-9D49-7D5F-0317-6394EF365B37}"/>
              </a:ext>
            </a:extLst>
          </p:cNvPr>
          <p:cNvSpPr txBox="1"/>
          <p:nvPr/>
        </p:nvSpPr>
        <p:spPr>
          <a:xfrm>
            <a:off x="622865" y="2280278"/>
            <a:ext cx="902811" cy="523220"/>
          </a:xfrm>
          <a:prstGeom prst="rect">
            <a:avLst/>
          </a:prstGeom>
          <a:noFill/>
        </p:spPr>
        <p:txBody>
          <a:bodyPr wrap="none" rtlCol="0">
            <a:spAutoFit/>
          </a:bodyPr>
          <a:lstStyle/>
          <a:p>
            <a:r>
              <a:rPr lang="en-US" altLang="zh-CN" sz="2800" b="1" i="1" dirty="0">
                <a:latin typeface="Times New Roman" panose="02020603050405020304" pitchFamily="18" charset="0"/>
              </a:rPr>
              <a:t>1000</a:t>
            </a:r>
            <a:endParaRPr lang="zh-CN" altLang="en-US" sz="2800" b="1" i="1" dirty="0">
              <a:latin typeface="Times New Roman" panose="02020603050405020304" pitchFamily="18" charset="0"/>
            </a:endParaRPr>
          </a:p>
        </p:txBody>
      </p:sp>
      <p:grpSp>
        <p:nvGrpSpPr>
          <p:cNvPr id="44" name="组合 43">
            <a:extLst>
              <a:ext uri="{FF2B5EF4-FFF2-40B4-BE49-F238E27FC236}">
                <a16:creationId xmlns:a16="http://schemas.microsoft.com/office/drawing/2014/main" id="{E133833A-5518-EDED-D347-E2B4C0253E5E}"/>
              </a:ext>
            </a:extLst>
          </p:cNvPr>
          <p:cNvGrpSpPr/>
          <p:nvPr/>
        </p:nvGrpSpPr>
        <p:grpSpPr>
          <a:xfrm>
            <a:off x="6683651" y="1937491"/>
            <a:ext cx="873499" cy="1175560"/>
            <a:chOff x="5370965" y="1680603"/>
            <a:chExt cx="1793323" cy="2133285"/>
          </a:xfrm>
        </p:grpSpPr>
        <p:sp>
          <p:nvSpPr>
            <p:cNvPr id="45" name="矩形 44">
              <a:extLst>
                <a:ext uri="{FF2B5EF4-FFF2-40B4-BE49-F238E27FC236}">
                  <a16:creationId xmlns:a16="http://schemas.microsoft.com/office/drawing/2014/main" id="{7804B5C1-36F9-10E6-8B1D-C548B4D04EA3}"/>
                </a:ext>
              </a:extLst>
            </p:cNvPr>
            <p:cNvSpPr/>
            <p:nvPr/>
          </p:nvSpPr>
          <p:spPr>
            <a:xfrm>
              <a:off x="5370965" y="1680603"/>
              <a:ext cx="1793323" cy="2133285"/>
            </a:xfrm>
            <a:prstGeom prst="rect">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6" name="直接连接符 45">
              <a:extLst>
                <a:ext uri="{FF2B5EF4-FFF2-40B4-BE49-F238E27FC236}">
                  <a16:creationId xmlns:a16="http://schemas.microsoft.com/office/drawing/2014/main" id="{9CD72947-60AC-E53D-B08F-E25A601A6B32}"/>
                </a:ext>
              </a:extLst>
            </p:cNvPr>
            <p:cNvCxnSpPr/>
            <p:nvPr/>
          </p:nvCxnSpPr>
          <p:spPr>
            <a:xfrm>
              <a:off x="5527108" y="2067694"/>
              <a:ext cx="1368000" cy="0"/>
            </a:xfrm>
            <a:prstGeom prst="line">
              <a:avLst/>
            </a:prstGeom>
          </p:spPr>
          <p:style>
            <a:lnRef idx="1">
              <a:schemeClr val="dk1"/>
            </a:lnRef>
            <a:fillRef idx="0">
              <a:schemeClr val="dk1"/>
            </a:fillRef>
            <a:effectRef idx="0">
              <a:schemeClr val="dk1"/>
            </a:effectRef>
            <a:fontRef idx="minor">
              <a:schemeClr val="tx1"/>
            </a:fontRef>
          </p:style>
        </p:cxnSp>
        <p:cxnSp>
          <p:nvCxnSpPr>
            <p:cNvPr id="47" name="直接连接符 46">
              <a:extLst>
                <a:ext uri="{FF2B5EF4-FFF2-40B4-BE49-F238E27FC236}">
                  <a16:creationId xmlns:a16="http://schemas.microsoft.com/office/drawing/2014/main" id="{D666DAC4-2881-3A0D-8E7E-F8E8D38838B6}"/>
                </a:ext>
              </a:extLst>
            </p:cNvPr>
            <p:cNvCxnSpPr/>
            <p:nvPr/>
          </p:nvCxnSpPr>
          <p:spPr>
            <a:xfrm>
              <a:off x="5527108" y="2283718"/>
              <a:ext cx="1368000" cy="0"/>
            </a:xfrm>
            <a:prstGeom prst="line">
              <a:avLst/>
            </a:prstGeom>
          </p:spPr>
          <p:style>
            <a:lnRef idx="1">
              <a:schemeClr val="dk1"/>
            </a:lnRef>
            <a:fillRef idx="0">
              <a:schemeClr val="dk1"/>
            </a:fillRef>
            <a:effectRef idx="0">
              <a:schemeClr val="dk1"/>
            </a:effectRef>
            <a:fontRef idx="minor">
              <a:schemeClr val="tx1"/>
            </a:fontRef>
          </p:style>
        </p:cxnSp>
        <p:cxnSp>
          <p:nvCxnSpPr>
            <p:cNvPr id="48" name="直接连接符 47">
              <a:extLst>
                <a:ext uri="{FF2B5EF4-FFF2-40B4-BE49-F238E27FC236}">
                  <a16:creationId xmlns:a16="http://schemas.microsoft.com/office/drawing/2014/main" id="{E521140C-EBB0-6894-4861-DFAD09CC1E87}"/>
                </a:ext>
              </a:extLst>
            </p:cNvPr>
            <p:cNvCxnSpPr/>
            <p:nvPr/>
          </p:nvCxnSpPr>
          <p:spPr>
            <a:xfrm>
              <a:off x="5527108" y="2499742"/>
              <a:ext cx="864096" cy="0"/>
            </a:xfrm>
            <a:prstGeom prst="line">
              <a:avLst/>
            </a:prstGeom>
          </p:spPr>
          <p:style>
            <a:lnRef idx="1">
              <a:schemeClr val="dk1"/>
            </a:lnRef>
            <a:fillRef idx="0">
              <a:schemeClr val="dk1"/>
            </a:fillRef>
            <a:effectRef idx="0">
              <a:schemeClr val="dk1"/>
            </a:effectRef>
            <a:fontRef idx="minor">
              <a:schemeClr val="tx1"/>
            </a:fontRef>
          </p:style>
        </p:cxnSp>
        <p:cxnSp>
          <p:nvCxnSpPr>
            <p:cNvPr id="49" name="直接连接符 48">
              <a:extLst>
                <a:ext uri="{FF2B5EF4-FFF2-40B4-BE49-F238E27FC236}">
                  <a16:creationId xmlns:a16="http://schemas.microsoft.com/office/drawing/2014/main" id="{4DF0AE2A-E635-E099-A02E-E1BB62B558E1}"/>
                </a:ext>
              </a:extLst>
            </p:cNvPr>
            <p:cNvCxnSpPr/>
            <p:nvPr/>
          </p:nvCxnSpPr>
          <p:spPr>
            <a:xfrm>
              <a:off x="5527108" y="2715766"/>
              <a:ext cx="1368000" cy="0"/>
            </a:xfrm>
            <a:prstGeom prst="line">
              <a:avLst/>
            </a:prstGeom>
          </p:spPr>
          <p:style>
            <a:lnRef idx="1">
              <a:schemeClr val="dk1"/>
            </a:lnRef>
            <a:fillRef idx="0">
              <a:schemeClr val="dk1"/>
            </a:fillRef>
            <a:effectRef idx="0">
              <a:schemeClr val="dk1"/>
            </a:effectRef>
            <a:fontRef idx="minor">
              <a:schemeClr val="tx1"/>
            </a:fontRef>
          </p:style>
        </p:cxnSp>
        <p:cxnSp>
          <p:nvCxnSpPr>
            <p:cNvPr id="50" name="直接连接符 49">
              <a:extLst>
                <a:ext uri="{FF2B5EF4-FFF2-40B4-BE49-F238E27FC236}">
                  <a16:creationId xmlns:a16="http://schemas.microsoft.com/office/drawing/2014/main" id="{F5C8C3FA-0E59-7215-8DAD-885162F751BA}"/>
                </a:ext>
              </a:extLst>
            </p:cNvPr>
            <p:cNvCxnSpPr/>
            <p:nvPr/>
          </p:nvCxnSpPr>
          <p:spPr>
            <a:xfrm>
              <a:off x="5525896" y="2931790"/>
              <a:ext cx="864096" cy="0"/>
            </a:xfrm>
            <a:prstGeom prst="line">
              <a:avLst/>
            </a:prstGeom>
          </p:spPr>
          <p:style>
            <a:lnRef idx="1">
              <a:schemeClr val="dk1"/>
            </a:lnRef>
            <a:fillRef idx="0">
              <a:schemeClr val="dk1"/>
            </a:fillRef>
            <a:effectRef idx="0">
              <a:schemeClr val="dk1"/>
            </a:effectRef>
            <a:fontRef idx="minor">
              <a:schemeClr val="tx1"/>
            </a:fontRef>
          </p:style>
        </p:cxnSp>
        <p:cxnSp>
          <p:nvCxnSpPr>
            <p:cNvPr id="51" name="直接连接符 50">
              <a:extLst>
                <a:ext uri="{FF2B5EF4-FFF2-40B4-BE49-F238E27FC236}">
                  <a16:creationId xmlns:a16="http://schemas.microsoft.com/office/drawing/2014/main" id="{F91A8907-E3D1-C293-A1CA-425D4F419143}"/>
                </a:ext>
              </a:extLst>
            </p:cNvPr>
            <p:cNvCxnSpPr/>
            <p:nvPr/>
          </p:nvCxnSpPr>
          <p:spPr>
            <a:xfrm>
              <a:off x="5525896" y="3147814"/>
              <a:ext cx="1368000" cy="0"/>
            </a:xfrm>
            <a:prstGeom prst="line">
              <a:avLst/>
            </a:prstGeom>
          </p:spPr>
          <p:style>
            <a:lnRef idx="1">
              <a:schemeClr val="dk1"/>
            </a:lnRef>
            <a:fillRef idx="0">
              <a:schemeClr val="dk1"/>
            </a:fillRef>
            <a:effectRef idx="0">
              <a:schemeClr val="dk1"/>
            </a:effectRef>
            <a:fontRef idx="minor">
              <a:schemeClr val="tx1"/>
            </a:fontRef>
          </p:style>
        </p:cxnSp>
        <p:cxnSp>
          <p:nvCxnSpPr>
            <p:cNvPr id="52" name="直接连接符 51">
              <a:extLst>
                <a:ext uri="{FF2B5EF4-FFF2-40B4-BE49-F238E27FC236}">
                  <a16:creationId xmlns:a16="http://schemas.microsoft.com/office/drawing/2014/main" id="{72D2FE86-4793-8A33-F74A-7B4A34084C71}"/>
                </a:ext>
              </a:extLst>
            </p:cNvPr>
            <p:cNvCxnSpPr/>
            <p:nvPr/>
          </p:nvCxnSpPr>
          <p:spPr>
            <a:xfrm>
              <a:off x="5525896" y="3363838"/>
              <a:ext cx="864096" cy="0"/>
            </a:xfrm>
            <a:prstGeom prst="line">
              <a:avLst/>
            </a:prstGeom>
          </p:spPr>
          <p:style>
            <a:lnRef idx="1">
              <a:schemeClr val="dk1"/>
            </a:lnRef>
            <a:fillRef idx="0">
              <a:schemeClr val="dk1"/>
            </a:fillRef>
            <a:effectRef idx="0">
              <a:schemeClr val="dk1"/>
            </a:effectRef>
            <a:fontRef idx="minor">
              <a:schemeClr val="tx1"/>
            </a:fontRef>
          </p:style>
        </p:cxnSp>
        <p:cxnSp>
          <p:nvCxnSpPr>
            <p:cNvPr id="53" name="直接连接符 52">
              <a:extLst>
                <a:ext uri="{FF2B5EF4-FFF2-40B4-BE49-F238E27FC236}">
                  <a16:creationId xmlns:a16="http://schemas.microsoft.com/office/drawing/2014/main" id="{76D78C14-B003-D417-2ACD-896AF1C421F1}"/>
                </a:ext>
              </a:extLst>
            </p:cNvPr>
            <p:cNvCxnSpPr/>
            <p:nvPr/>
          </p:nvCxnSpPr>
          <p:spPr>
            <a:xfrm>
              <a:off x="5525896" y="3579862"/>
              <a:ext cx="864096" cy="0"/>
            </a:xfrm>
            <a:prstGeom prst="line">
              <a:avLst/>
            </a:prstGeom>
          </p:spPr>
          <p:style>
            <a:lnRef idx="1">
              <a:schemeClr val="dk1"/>
            </a:lnRef>
            <a:fillRef idx="0">
              <a:schemeClr val="dk1"/>
            </a:fillRef>
            <a:effectRef idx="0">
              <a:schemeClr val="dk1"/>
            </a:effectRef>
            <a:fontRef idx="minor">
              <a:schemeClr val="tx1"/>
            </a:fontRef>
          </p:style>
        </p:cxnSp>
      </p:grpSp>
      <p:cxnSp>
        <p:nvCxnSpPr>
          <p:cNvPr id="54" name="直接箭头连接符 53">
            <a:extLst>
              <a:ext uri="{FF2B5EF4-FFF2-40B4-BE49-F238E27FC236}">
                <a16:creationId xmlns:a16="http://schemas.microsoft.com/office/drawing/2014/main" id="{EDC434B1-08A7-BFBF-D90C-EBC9B436B365}"/>
              </a:ext>
            </a:extLst>
          </p:cNvPr>
          <p:cNvCxnSpPr>
            <a:cxnSpLocks/>
          </p:cNvCxnSpPr>
          <p:nvPr/>
        </p:nvCxnSpPr>
        <p:spPr>
          <a:xfrm>
            <a:off x="1777241" y="2549273"/>
            <a:ext cx="864096"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55" name="直接箭头连接符 54">
            <a:hlinkClick r:id="rId3" action="ppaction://hlinksldjump"/>
            <a:extLst>
              <a:ext uri="{FF2B5EF4-FFF2-40B4-BE49-F238E27FC236}">
                <a16:creationId xmlns:a16="http://schemas.microsoft.com/office/drawing/2014/main" id="{0BB316E9-DBBC-114B-F0AF-AF08665EB60F}"/>
              </a:ext>
            </a:extLst>
          </p:cNvPr>
          <p:cNvCxnSpPr>
            <a:cxnSpLocks/>
          </p:cNvCxnSpPr>
          <p:nvPr/>
        </p:nvCxnSpPr>
        <p:spPr>
          <a:xfrm flipH="1">
            <a:off x="5314112" y="2572853"/>
            <a:ext cx="864096"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56" name="文本框 55">
            <a:extLst>
              <a:ext uri="{FF2B5EF4-FFF2-40B4-BE49-F238E27FC236}">
                <a16:creationId xmlns:a16="http://schemas.microsoft.com/office/drawing/2014/main" id="{FFCCC6EA-5E72-F567-7253-59192414C230}"/>
              </a:ext>
            </a:extLst>
          </p:cNvPr>
          <p:cNvSpPr txBox="1"/>
          <p:nvPr/>
        </p:nvSpPr>
        <p:spPr>
          <a:xfrm>
            <a:off x="7092280" y="3127705"/>
            <a:ext cx="1176925" cy="307777"/>
          </a:xfrm>
          <a:prstGeom prst="rect">
            <a:avLst/>
          </a:prstGeom>
          <a:noFill/>
        </p:spPr>
        <p:txBody>
          <a:bodyPr wrap="none" rtlCol="0">
            <a:spAutoFit/>
          </a:bodyPr>
          <a:lstStyle/>
          <a:p>
            <a:r>
              <a:rPr lang="en-US" altLang="zh-CN" sz="1400" b="1" i="1">
                <a:latin typeface="Times New Roman" panose="02020603050405020304" pitchFamily="18" charset="0"/>
              </a:rPr>
              <a:t>Code manual</a:t>
            </a:r>
            <a:endParaRPr lang="zh-CN" altLang="en-US" sz="1400" b="1" i="1">
              <a:latin typeface="Times New Roman" panose="02020603050405020304" pitchFamily="18" charset="0"/>
            </a:endParaRPr>
          </a:p>
        </p:txBody>
      </p:sp>
      <p:grpSp>
        <p:nvGrpSpPr>
          <p:cNvPr id="57" name="组合 56">
            <a:extLst>
              <a:ext uri="{FF2B5EF4-FFF2-40B4-BE49-F238E27FC236}">
                <a16:creationId xmlns:a16="http://schemas.microsoft.com/office/drawing/2014/main" id="{0C824654-BCDF-42E4-7C3C-258513C74367}"/>
              </a:ext>
            </a:extLst>
          </p:cNvPr>
          <p:cNvGrpSpPr/>
          <p:nvPr/>
        </p:nvGrpSpPr>
        <p:grpSpPr>
          <a:xfrm flipH="1">
            <a:off x="7557150" y="1937491"/>
            <a:ext cx="873499" cy="1175560"/>
            <a:chOff x="5370965" y="1680603"/>
            <a:chExt cx="1793323" cy="2133285"/>
          </a:xfrm>
        </p:grpSpPr>
        <p:sp>
          <p:nvSpPr>
            <p:cNvPr id="58" name="矩形 57">
              <a:extLst>
                <a:ext uri="{FF2B5EF4-FFF2-40B4-BE49-F238E27FC236}">
                  <a16:creationId xmlns:a16="http://schemas.microsoft.com/office/drawing/2014/main" id="{746E1416-5811-ADF5-AD77-412B53687705}"/>
                </a:ext>
              </a:extLst>
            </p:cNvPr>
            <p:cNvSpPr/>
            <p:nvPr/>
          </p:nvSpPr>
          <p:spPr>
            <a:xfrm>
              <a:off x="5370965" y="1680603"/>
              <a:ext cx="1793323" cy="2133285"/>
            </a:xfrm>
            <a:prstGeom prst="rect">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9" name="直接连接符 58">
              <a:extLst>
                <a:ext uri="{FF2B5EF4-FFF2-40B4-BE49-F238E27FC236}">
                  <a16:creationId xmlns:a16="http://schemas.microsoft.com/office/drawing/2014/main" id="{472A7448-227B-B0E6-990F-BC091BEFA389}"/>
                </a:ext>
              </a:extLst>
            </p:cNvPr>
            <p:cNvCxnSpPr/>
            <p:nvPr/>
          </p:nvCxnSpPr>
          <p:spPr>
            <a:xfrm>
              <a:off x="5527108" y="2067694"/>
              <a:ext cx="1368000" cy="0"/>
            </a:xfrm>
            <a:prstGeom prst="line">
              <a:avLst/>
            </a:prstGeom>
          </p:spPr>
          <p:style>
            <a:lnRef idx="1">
              <a:schemeClr val="dk1"/>
            </a:lnRef>
            <a:fillRef idx="0">
              <a:schemeClr val="dk1"/>
            </a:fillRef>
            <a:effectRef idx="0">
              <a:schemeClr val="dk1"/>
            </a:effectRef>
            <a:fontRef idx="minor">
              <a:schemeClr val="tx1"/>
            </a:fontRef>
          </p:style>
        </p:cxnSp>
        <p:cxnSp>
          <p:nvCxnSpPr>
            <p:cNvPr id="60" name="直接连接符 59">
              <a:extLst>
                <a:ext uri="{FF2B5EF4-FFF2-40B4-BE49-F238E27FC236}">
                  <a16:creationId xmlns:a16="http://schemas.microsoft.com/office/drawing/2014/main" id="{1B1AE30A-3BDA-E223-9311-D6B2C8EB4B1A}"/>
                </a:ext>
              </a:extLst>
            </p:cNvPr>
            <p:cNvCxnSpPr/>
            <p:nvPr/>
          </p:nvCxnSpPr>
          <p:spPr>
            <a:xfrm>
              <a:off x="5527108" y="2283718"/>
              <a:ext cx="1368000" cy="0"/>
            </a:xfrm>
            <a:prstGeom prst="line">
              <a:avLst/>
            </a:prstGeom>
          </p:spPr>
          <p:style>
            <a:lnRef idx="1">
              <a:schemeClr val="dk1"/>
            </a:lnRef>
            <a:fillRef idx="0">
              <a:schemeClr val="dk1"/>
            </a:fillRef>
            <a:effectRef idx="0">
              <a:schemeClr val="dk1"/>
            </a:effectRef>
            <a:fontRef idx="minor">
              <a:schemeClr val="tx1"/>
            </a:fontRef>
          </p:style>
        </p:cxnSp>
        <p:cxnSp>
          <p:nvCxnSpPr>
            <p:cNvPr id="61" name="直接连接符 60">
              <a:extLst>
                <a:ext uri="{FF2B5EF4-FFF2-40B4-BE49-F238E27FC236}">
                  <a16:creationId xmlns:a16="http://schemas.microsoft.com/office/drawing/2014/main" id="{39C1FC1D-B682-4EB4-9DCB-7D63553B1C21}"/>
                </a:ext>
              </a:extLst>
            </p:cNvPr>
            <p:cNvCxnSpPr/>
            <p:nvPr/>
          </p:nvCxnSpPr>
          <p:spPr>
            <a:xfrm>
              <a:off x="5527108" y="2499742"/>
              <a:ext cx="864096" cy="0"/>
            </a:xfrm>
            <a:prstGeom prst="line">
              <a:avLst/>
            </a:prstGeom>
          </p:spPr>
          <p:style>
            <a:lnRef idx="1">
              <a:schemeClr val="dk1"/>
            </a:lnRef>
            <a:fillRef idx="0">
              <a:schemeClr val="dk1"/>
            </a:fillRef>
            <a:effectRef idx="0">
              <a:schemeClr val="dk1"/>
            </a:effectRef>
            <a:fontRef idx="minor">
              <a:schemeClr val="tx1"/>
            </a:fontRef>
          </p:style>
        </p:cxnSp>
        <p:cxnSp>
          <p:nvCxnSpPr>
            <p:cNvPr id="62" name="直接连接符 61">
              <a:extLst>
                <a:ext uri="{FF2B5EF4-FFF2-40B4-BE49-F238E27FC236}">
                  <a16:creationId xmlns:a16="http://schemas.microsoft.com/office/drawing/2014/main" id="{7A123563-54AD-3D54-F11E-B99F7EE5C82E}"/>
                </a:ext>
              </a:extLst>
            </p:cNvPr>
            <p:cNvCxnSpPr/>
            <p:nvPr/>
          </p:nvCxnSpPr>
          <p:spPr>
            <a:xfrm>
              <a:off x="5527108" y="2715766"/>
              <a:ext cx="1368000" cy="0"/>
            </a:xfrm>
            <a:prstGeom prst="line">
              <a:avLst/>
            </a:prstGeom>
          </p:spPr>
          <p:style>
            <a:lnRef idx="1">
              <a:schemeClr val="dk1"/>
            </a:lnRef>
            <a:fillRef idx="0">
              <a:schemeClr val="dk1"/>
            </a:fillRef>
            <a:effectRef idx="0">
              <a:schemeClr val="dk1"/>
            </a:effectRef>
            <a:fontRef idx="minor">
              <a:schemeClr val="tx1"/>
            </a:fontRef>
          </p:style>
        </p:cxnSp>
        <p:cxnSp>
          <p:nvCxnSpPr>
            <p:cNvPr id="63" name="直接连接符 62">
              <a:extLst>
                <a:ext uri="{FF2B5EF4-FFF2-40B4-BE49-F238E27FC236}">
                  <a16:creationId xmlns:a16="http://schemas.microsoft.com/office/drawing/2014/main" id="{6099CCE4-F795-47CC-B128-6F6DB56B565F}"/>
                </a:ext>
              </a:extLst>
            </p:cNvPr>
            <p:cNvCxnSpPr/>
            <p:nvPr/>
          </p:nvCxnSpPr>
          <p:spPr>
            <a:xfrm>
              <a:off x="5525896" y="2931790"/>
              <a:ext cx="864096" cy="0"/>
            </a:xfrm>
            <a:prstGeom prst="line">
              <a:avLst/>
            </a:prstGeom>
          </p:spPr>
          <p:style>
            <a:lnRef idx="1">
              <a:schemeClr val="dk1"/>
            </a:lnRef>
            <a:fillRef idx="0">
              <a:schemeClr val="dk1"/>
            </a:fillRef>
            <a:effectRef idx="0">
              <a:schemeClr val="dk1"/>
            </a:effectRef>
            <a:fontRef idx="minor">
              <a:schemeClr val="tx1"/>
            </a:fontRef>
          </p:style>
        </p:cxnSp>
        <p:cxnSp>
          <p:nvCxnSpPr>
            <p:cNvPr id="64" name="直接连接符 63">
              <a:extLst>
                <a:ext uri="{FF2B5EF4-FFF2-40B4-BE49-F238E27FC236}">
                  <a16:creationId xmlns:a16="http://schemas.microsoft.com/office/drawing/2014/main" id="{EA6205BB-C008-3F1F-6FBA-FF78F06B0792}"/>
                </a:ext>
              </a:extLst>
            </p:cNvPr>
            <p:cNvCxnSpPr/>
            <p:nvPr/>
          </p:nvCxnSpPr>
          <p:spPr>
            <a:xfrm>
              <a:off x="5525896" y="3147814"/>
              <a:ext cx="1368000" cy="0"/>
            </a:xfrm>
            <a:prstGeom prst="line">
              <a:avLst/>
            </a:prstGeom>
          </p:spPr>
          <p:style>
            <a:lnRef idx="1">
              <a:schemeClr val="dk1"/>
            </a:lnRef>
            <a:fillRef idx="0">
              <a:schemeClr val="dk1"/>
            </a:fillRef>
            <a:effectRef idx="0">
              <a:schemeClr val="dk1"/>
            </a:effectRef>
            <a:fontRef idx="minor">
              <a:schemeClr val="tx1"/>
            </a:fontRef>
          </p:style>
        </p:cxnSp>
        <p:cxnSp>
          <p:nvCxnSpPr>
            <p:cNvPr id="65" name="直接连接符 64">
              <a:extLst>
                <a:ext uri="{FF2B5EF4-FFF2-40B4-BE49-F238E27FC236}">
                  <a16:creationId xmlns:a16="http://schemas.microsoft.com/office/drawing/2014/main" id="{AAB6AAB3-CAC6-DF10-2DD4-68DAB3CAE143}"/>
                </a:ext>
              </a:extLst>
            </p:cNvPr>
            <p:cNvCxnSpPr/>
            <p:nvPr/>
          </p:nvCxnSpPr>
          <p:spPr>
            <a:xfrm>
              <a:off x="5525896" y="3363838"/>
              <a:ext cx="864096" cy="0"/>
            </a:xfrm>
            <a:prstGeom prst="line">
              <a:avLst/>
            </a:prstGeom>
          </p:spPr>
          <p:style>
            <a:lnRef idx="1">
              <a:schemeClr val="dk1"/>
            </a:lnRef>
            <a:fillRef idx="0">
              <a:schemeClr val="dk1"/>
            </a:fillRef>
            <a:effectRef idx="0">
              <a:schemeClr val="dk1"/>
            </a:effectRef>
            <a:fontRef idx="minor">
              <a:schemeClr val="tx1"/>
            </a:fontRef>
          </p:style>
        </p:cxnSp>
        <p:cxnSp>
          <p:nvCxnSpPr>
            <p:cNvPr id="66" name="直接连接符 65">
              <a:extLst>
                <a:ext uri="{FF2B5EF4-FFF2-40B4-BE49-F238E27FC236}">
                  <a16:creationId xmlns:a16="http://schemas.microsoft.com/office/drawing/2014/main" id="{E2316538-6DBE-8E65-C2E2-5E1892A62687}"/>
                </a:ext>
              </a:extLst>
            </p:cNvPr>
            <p:cNvCxnSpPr/>
            <p:nvPr/>
          </p:nvCxnSpPr>
          <p:spPr>
            <a:xfrm>
              <a:off x="5525896" y="3579862"/>
              <a:ext cx="864096" cy="0"/>
            </a:xfrm>
            <a:prstGeom prst="line">
              <a:avLst/>
            </a:prstGeom>
          </p:spPr>
          <p:style>
            <a:lnRef idx="1">
              <a:schemeClr val="dk1"/>
            </a:lnRef>
            <a:fillRef idx="0">
              <a:schemeClr val="dk1"/>
            </a:fillRef>
            <a:effectRef idx="0">
              <a:schemeClr val="dk1"/>
            </a:effectRef>
            <a:fontRef idx="minor">
              <a:schemeClr val="tx1"/>
            </a:fontRef>
          </p:style>
        </p:cxnSp>
      </p:grpSp>
      <p:sp>
        <p:nvSpPr>
          <p:cNvPr id="8" name="文本框 7">
            <a:extLst>
              <a:ext uri="{FF2B5EF4-FFF2-40B4-BE49-F238E27FC236}">
                <a16:creationId xmlns:a16="http://schemas.microsoft.com/office/drawing/2014/main" id="{63891FB3-C4B6-A288-7026-4CDF834B41F4}"/>
              </a:ext>
            </a:extLst>
          </p:cNvPr>
          <p:cNvSpPr txBox="1"/>
          <p:nvPr/>
        </p:nvSpPr>
        <p:spPr>
          <a:xfrm>
            <a:off x="7524328" y="126715"/>
            <a:ext cx="1252522" cy="400110"/>
          </a:xfrm>
          <a:prstGeom prst="rect">
            <a:avLst/>
          </a:prstGeom>
          <a:noFill/>
        </p:spPr>
        <p:txBody>
          <a:bodyPr wrap="none" rtlCol="0">
            <a:spAutoFit/>
          </a:bodyPr>
          <a:lstStyle/>
          <a:p>
            <a:r>
              <a:rPr lang="en-US" altLang="zh-CN" sz="2000" b="1" dirty="0">
                <a:solidFill>
                  <a:schemeClr val="bg1"/>
                </a:solidFill>
              </a:rPr>
              <a:t>Data code</a:t>
            </a:r>
            <a:endParaRPr lang="zh-CN" altLang="en-US" sz="2000" b="1" dirty="0">
              <a:solidFill>
                <a:schemeClr val="bg1"/>
              </a:solidFill>
            </a:endParaRPr>
          </a:p>
        </p:txBody>
      </p:sp>
      <p:pic>
        <p:nvPicPr>
          <p:cNvPr id="12" name="图片 11">
            <a:extLst>
              <a:ext uri="{FF2B5EF4-FFF2-40B4-BE49-F238E27FC236}">
                <a16:creationId xmlns:a16="http://schemas.microsoft.com/office/drawing/2014/main" id="{FC50FBDE-BFE5-289E-E25B-937C35E12A4C}"/>
              </a:ext>
            </a:extLst>
          </p:cNvPr>
          <p:cNvPicPr>
            <a:picLocks noChangeAspect="1"/>
          </p:cNvPicPr>
          <p:nvPr/>
        </p:nvPicPr>
        <p:blipFill rotWithShape="1">
          <a:blip r:embed="rId2">
            <a:extLst>
              <a:ext uri="{28A0092B-C50C-407E-A947-70E740481C1C}">
                <a14:useLocalDpi xmlns:a14="http://schemas.microsoft.com/office/drawing/2010/main" val="0"/>
              </a:ext>
            </a:extLst>
          </a:blip>
          <a:srcRect l="77174" b="79866"/>
          <a:stretch/>
        </p:blipFill>
        <p:spPr>
          <a:xfrm>
            <a:off x="-1" y="-1"/>
            <a:ext cx="3347865" cy="653539"/>
          </a:xfrm>
          <a:prstGeom prst="rect">
            <a:avLst/>
          </a:prstGeom>
          <a:ln>
            <a:noFill/>
          </a:ln>
        </p:spPr>
      </p:pic>
    </p:spTree>
    <p:extLst>
      <p:ext uri="{BB962C8B-B14F-4D97-AF65-F5344CB8AC3E}">
        <p14:creationId xmlns:p14="http://schemas.microsoft.com/office/powerpoint/2010/main" val="305901887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4825365" y="5765165"/>
            <a:ext cx="2541270" cy="368300"/>
          </a:xfrm>
          <a:prstGeom prst="rect">
            <a:avLst/>
          </a:prstGeom>
          <a:noFill/>
        </p:spPr>
        <p:txBody>
          <a:bodyPr wrap="square" rtlCol="0">
            <a:spAutoFit/>
          </a:bodyPr>
          <a:lstStyle/>
          <a:p>
            <a:r>
              <a:rPr lang="zh-CN" altLang="en-US">
                <a:solidFill>
                  <a:schemeClr val="bg2">
                    <a:lumMod val="90000"/>
                  </a:schemeClr>
                </a:solidFill>
                <a:latin typeface="宋体" panose="02010600030101010101" pitchFamily="2" charset="-122"/>
                <a:ea typeface="宋体" panose="02010600030101010101" pitchFamily="2" charset="-122"/>
              </a:rPr>
              <a:t>华中师范大学研究生会</a:t>
            </a:r>
          </a:p>
        </p:txBody>
      </p:sp>
      <p:grpSp>
        <p:nvGrpSpPr>
          <p:cNvPr id="2" name="组合 1">
            <a:extLst>
              <a:ext uri="{FF2B5EF4-FFF2-40B4-BE49-F238E27FC236}">
                <a16:creationId xmlns:a16="http://schemas.microsoft.com/office/drawing/2014/main" id="{7BFD5CEF-E864-1A5B-D5AC-C91F15BFC8A8}"/>
              </a:ext>
            </a:extLst>
          </p:cNvPr>
          <p:cNvGrpSpPr/>
          <p:nvPr/>
        </p:nvGrpSpPr>
        <p:grpSpPr>
          <a:xfrm>
            <a:off x="-3056" y="0"/>
            <a:ext cx="9147056" cy="5587387"/>
            <a:chOff x="-3056" y="-28998"/>
            <a:chExt cx="9147056" cy="5587387"/>
          </a:xfrm>
        </p:grpSpPr>
        <p:pic>
          <p:nvPicPr>
            <p:cNvPr id="9" name="图片 8">
              <a:extLst>
                <a:ext uri="{FF2B5EF4-FFF2-40B4-BE49-F238E27FC236}">
                  <a16:creationId xmlns:a16="http://schemas.microsoft.com/office/drawing/2014/main" id="{F5D150F8-9AD5-9F05-31A3-91708B0A6730}"/>
                </a:ext>
              </a:extLst>
            </p:cNvPr>
            <p:cNvPicPr>
              <a:picLocks noChangeAspect="1"/>
            </p:cNvPicPr>
            <p:nvPr/>
          </p:nvPicPr>
          <p:blipFill rotWithShape="1">
            <a:blip r:embed="rId2">
              <a:extLst>
                <a:ext uri="{28A0092B-C50C-407E-A947-70E740481C1C}">
                  <a14:useLocalDpi xmlns:a14="http://schemas.microsoft.com/office/drawing/2010/main" val="0"/>
                </a:ext>
              </a:extLst>
            </a:blip>
            <a:srcRect b="84941"/>
            <a:stretch/>
          </p:blipFill>
          <p:spPr>
            <a:xfrm>
              <a:off x="-3056" y="-28998"/>
              <a:ext cx="9144000" cy="653540"/>
            </a:xfrm>
            <a:prstGeom prst="rect">
              <a:avLst/>
            </a:prstGeom>
          </p:spPr>
        </p:pic>
        <p:pic>
          <p:nvPicPr>
            <p:cNvPr id="10" name="图片 9">
              <a:extLst>
                <a:ext uri="{FF2B5EF4-FFF2-40B4-BE49-F238E27FC236}">
                  <a16:creationId xmlns:a16="http://schemas.microsoft.com/office/drawing/2014/main" id="{3181E2E0-174C-9DE6-BFCD-5248B10A9878}"/>
                </a:ext>
              </a:extLst>
            </p:cNvPr>
            <p:cNvPicPr>
              <a:picLocks noChangeAspect="1"/>
            </p:cNvPicPr>
            <p:nvPr/>
          </p:nvPicPr>
          <p:blipFill rotWithShape="1">
            <a:blip r:embed="rId2">
              <a:extLst>
                <a:ext uri="{28A0092B-C50C-407E-A947-70E740481C1C}">
                  <a14:useLocalDpi xmlns:a14="http://schemas.microsoft.com/office/drawing/2010/main" val="0"/>
                </a:ext>
              </a:extLst>
            </a:blip>
            <a:srcRect t="79866"/>
            <a:stretch/>
          </p:blipFill>
          <p:spPr>
            <a:xfrm>
              <a:off x="0" y="4684591"/>
              <a:ext cx="9144000" cy="873798"/>
            </a:xfrm>
            <a:prstGeom prst="rect">
              <a:avLst/>
            </a:prstGeom>
          </p:spPr>
        </p:pic>
        <p:sp>
          <p:nvSpPr>
            <p:cNvPr id="12" name="文本框 11">
              <a:extLst>
                <a:ext uri="{FF2B5EF4-FFF2-40B4-BE49-F238E27FC236}">
                  <a16:creationId xmlns:a16="http://schemas.microsoft.com/office/drawing/2014/main" id="{0E80265D-FE47-423A-CD77-6E3DE9252448}"/>
                </a:ext>
              </a:extLst>
            </p:cNvPr>
            <p:cNvSpPr txBox="1"/>
            <p:nvPr/>
          </p:nvSpPr>
          <p:spPr>
            <a:xfrm>
              <a:off x="7524328" y="97717"/>
              <a:ext cx="1252522" cy="400110"/>
            </a:xfrm>
            <a:prstGeom prst="rect">
              <a:avLst/>
            </a:prstGeom>
            <a:noFill/>
          </p:spPr>
          <p:txBody>
            <a:bodyPr wrap="none" rtlCol="0">
              <a:spAutoFit/>
            </a:bodyPr>
            <a:lstStyle/>
            <a:p>
              <a:r>
                <a:rPr lang="en-US" altLang="zh-CN" sz="2000" b="1" dirty="0">
                  <a:solidFill>
                    <a:schemeClr val="bg1"/>
                  </a:solidFill>
                </a:rPr>
                <a:t>Data code</a:t>
              </a:r>
              <a:endParaRPr lang="zh-CN" altLang="en-US" sz="2000" b="1" dirty="0">
                <a:solidFill>
                  <a:schemeClr val="bg1"/>
                </a:solidFill>
              </a:endParaRPr>
            </a:p>
          </p:txBody>
        </p:sp>
      </p:grpSp>
      <p:grpSp>
        <p:nvGrpSpPr>
          <p:cNvPr id="8" name="组合 7">
            <a:extLst>
              <a:ext uri="{FF2B5EF4-FFF2-40B4-BE49-F238E27FC236}">
                <a16:creationId xmlns:a16="http://schemas.microsoft.com/office/drawing/2014/main" id="{CE9EF457-77D1-002F-DB1B-B5C8635261A4}"/>
              </a:ext>
            </a:extLst>
          </p:cNvPr>
          <p:cNvGrpSpPr/>
          <p:nvPr/>
        </p:nvGrpSpPr>
        <p:grpSpPr>
          <a:xfrm>
            <a:off x="467544" y="1934569"/>
            <a:ext cx="1746998" cy="1478122"/>
            <a:chOff x="6683651" y="1937491"/>
            <a:chExt cx="1746998" cy="1478122"/>
          </a:xfrm>
        </p:grpSpPr>
        <p:grpSp>
          <p:nvGrpSpPr>
            <p:cNvPr id="44" name="组合 43">
              <a:extLst>
                <a:ext uri="{FF2B5EF4-FFF2-40B4-BE49-F238E27FC236}">
                  <a16:creationId xmlns:a16="http://schemas.microsoft.com/office/drawing/2014/main" id="{E133833A-5518-EDED-D347-E2B4C0253E5E}"/>
                </a:ext>
              </a:extLst>
            </p:cNvPr>
            <p:cNvGrpSpPr/>
            <p:nvPr/>
          </p:nvGrpSpPr>
          <p:grpSpPr>
            <a:xfrm>
              <a:off x="6683651" y="1937491"/>
              <a:ext cx="873499" cy="1175560"/>
              <a:chOff x="5370965" y="1680603"/>
              <a:chExt cx="1793323" cy="2133285"/>
            </a:xfrm>
          </p:grpSpPr>
          <p:sp>
            <p:nvSpPr>
              <p:cNvPr id="45" name="矩形 44">
                <a:extLst>
                  <a:ext uri="{FF2B5EF4-FFF2-40B4-BE49-F238E27FC236}">
                    <a16:creationId xmlns:a16="http://schemas.microsoft.com/office/drawing/2014/main" id="{7804B5C1-36F9-10E6-8B1D-C548B4D04EA3}"/>
                  </a:ext>
                </a:extLst>
              </p:cNvPr>
              <p:cNvSpPr/>
              <p:nvPr/>
            </p:nvSpPr>
            <p:spPr>
              <a:xfrm>
                <a:off x="5370965" y="1680603"/>
                <a:ext cx="1793323" cy="2133285"/>
              </a:xfrm>
              <a:prstGeom prst="rect">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6" name="直接连接符 45">
                <a:extLst>
                  <a:ext uri="{FF2B5EF4-FFF2-40B4-BE49-F238E27FC236}">
                    <a16:creationId xmlns:a16="http://schemas.microsoft.com/office/drawing/2014/main" id="{9CD72947-60AC-E53D-B08F-E25A601A6B32}"/>
                  </a:ext>
                </a:extLst>
              </p:cNvPr>
              <p:cNvCxnSpPr/>
              <p:nvPr/>
            </p:nvCxnSpPr>
            <p:spPr>
              <a:xfrm>
                <a:off x="5527108" y="2067694"/>
                <a:ext cx="1368000" cy="0"/>
              </a:xfrm>
              <a:prstGeom prst="line">
                <a:avLst/>
              </a:prstGeom>
            </p:spPr>
            <p:style>
              <a:lnRef idx="1">
                <a:schemeClr val="dk1"/>
              </a:lnRef>
              <a:fillRef idx="0">
                <a:schemeClr val="dk1"/>
              </a:fillRef>
              <a:effectRef idx="0">
                <a:schemeClr val="dk1"/>
              </a:effectRef>
              <a:fontRef idx="minor">
                <a:schemeClr val="tx1"/>
              </a:fontRef>
            </p:style>
          </p:cxnSp>
          <p:cxnSp>
            <p:nvCxnSpPr>
              <p:cNvPr id="47" name="直接连接符 46">
                <a:extLst>
                  <a:ext uri="{FF2B5EF4-FFF2-40B4-BE49-F238E27FC236}">
                    <a16:creationId xmlns:a16="http://schemas.microsoft.com/office/drawing/2014/main" id="{D666DAC4-2881-3A0D-8E7E-F8E8D38838B6}"/>
                  </a:ext>
                </a:extLst>
              </p:cNvPr>
              <p:cNvCxnSpPr/>
              <p:nvPr/>
            </p:nvCxnSpPr>
            <p:spPr>
              <a:xfrm>
                <a:off x="5527108" y="2283718"/>
                <a:ext cx="1368000" cy="0"/>
              </a:xfrm>
              <a:prstGeom prst="line">
                <a:avLst/>
              </a:prstGeom>
            </p:spPr>
            <p:style>
              <a:lnRef idx="1">
                <a:schemeClr val="dk1"/>
              </a:lnRef>
              <a:fillRef idx="0">
                <a:schemeClr val="dk1"/>
              </a:fillRef>
              <a:effectRef idx="0">
                <a:schemeClr val="dk1"/>
              </a:effectRef>
              <a:fontRef idx="minor">
                <a:schemeClr val="tx1"/>
              </a:fontRef>
            </p:style>
          </p:cxnSp>
          <p:cxnSp>
            <p:nvCxnSpPr>
              <p:cNvPr id="48" name="直接连接符 47">
                <a:extLst>
                  <a:ext uri="{FF2B5EF4-FFF2-40B4-BE49-F238E27FC236}">
                    <a16:creationId xmlns:a16="http://schemas.microsoft.com/office/drawing/2014/main" id="{E521140C-EBB0-6894-4861-DFAD09CC1E87}"/>
                  </a:ext>
                </a:extLst>
              </p:cNvPr>
              <p:cNvCxnSpPr/>
              <p:nvPr/>
            </p:nvCxnSpPr>
            <p:spPr>
              <a:xfrm>
                <a:off x="5527108" y="2499742"/>
                <a:ext cx="864096" cy="0"/>
              </a:xfrm>
              <a:prstGeom prst="line">
                <a:avLst/>
              </a:prstGeom>
            </p:spPr>
            <p:style>
              <a:lnRef idx="1">
                <a:schemeClr val="dk1"/>
              </a:lnRef>
              <a:fillRef idx="0">
                <a:schemeClr val="dk1"/>
              </a:fillRef>
              <a:effectRef idx="0">
                <a:schemeClr val="dk1"/>
              </a:effectRef>
              <a:fontRef idx="minor">
                <a:schemeClr val="tx1"/>
              </a:fontRef>
            </p:style>
          </p:cxnSp>
          <p:cxnSp>
            <p:nvCxnSpPr>
              <p:cNvPr id="49" name="直接连接符 48">
                <a:extLst>
                  <a:ext uri="{FF2B5EF4-FFF2-40B4-BE49-F238E27FC236}">
                    <a16:creationId xmlns:a16="http://schemas.microsoft.com/office/drawing/2014/main" id="{4DF0AE2A-E635-E099-A02E-E1BB62B558E1}"/>
                  </a:ext>
                </a:extLst>
              </p:cNvPr>
              <p:cNvCxnSpPr/>
              <p:nvPr/>
            </p:nvCxnSpPr>
            <p:spPr>
              <a:xfrm>
                <a:off x="5527108" y="2715766"/>
                <a:ext cx="1368000" cy="0"/>
              </a:xfrm>
              <a:prstGeom prst="line">
                <a:avLst/>
              </a:prstGeom>
            </p:spPr>
            <p:style>
              <a:lnRef idx="1">
                <a:schemeClr val="dk1"/>
              </a:lnRef>
              <a:fillRef idx="0">
                <a:schemeClr val="dk1"/>
              </a:fillRef>
              <a:effectRef idx="0">
                <a:schemeClr val="dk1"/>
              </a:effectRef>
              <a:fontRef idx="minor">
                <a:schemeClr val="tx1"/>
              </a:fontRef>
            </p:style>
          </p:cxnSp>
          <p:cxnSp>
            <p:nvCxnSpPr>
              <p:cNvPr id="50" name="直接连接符 49">
                <a:extLst>
                  <a:ext uri="{FF2B5EF4-FFF2-40B4-BE49-F238E27FC236}">
                    <a16:creationId xmlns:a16="http://schemas.microsoft.com/office/drawing/2014/main" id="{F5C8C3FA-0E59-7215-8DAD-885162F751BA}"/>
                  </a:ext>
                </a:extLst>
              </p:cNvPr>
              <p:cNvCxnSpPr/>
              <p:nvPr/>
            </p:nvCxnSpPr>
            <p:spPr>
              <a:xfrm>
                <a:off x="5525896" y="2931790"/>
                <a:ext cx="864096" cy="0"/>
              </a:xfrm>
              <a:prstGeom prst="line">
                <a:avLst/>
              </a:prstGeom>
            </p:spPr>
            <p:style>
              <a:lnRef idx="1">
                <a:schemeClr val="dk1"/>
              </a:lnRef>
              <a:fillRef idx="0">
                <a:schemeClr val="dk1"/>
              </a:fillRef>
              <a:effectRef idx="0">
                <a:schemeClr val="dk1"/>
              </a:effectRef>
              <a:fontRef idx="minor">
                <a:schemeClr val="tx1"/>
              </a:fontRef>
            </p:style>
          </p:cxnSp>
          <p:cxnSp>
            <p:nvCxnSpPr>
              <p:cNvPr id="51" name="直接连接符 50">
                <a:extLst>
                  <a:ext uri="{FF2B5EF4-FFF2-40B4-BE49-F238E27FC236}">
                    <a16:creationId xmlns:a16="http://schemas.microsoft.com/office/drawing/2014/main" id="{F91A8907-E3D1-C293-A1CA-425D4F419143}"/>
                  </a:ext>
                </a:extLst>
              </p:cNvPr>
              <p:cNvCxnSpPr/>
              <p:nvPr/>
            </p:nvCxnSpPr>
            <p:spPr>
              <a:xfrm>
                <a:off x="5525896" y="3147814"/>
                <a:ext cx="1368000" cy="0"/>
              </a:xfrm>
              <a:prstGeom prst="line">
                <a:avLst/>
              </a:prstGeom>
            </p:spPr>
            <p:style>
              <a:lnRef idx="1">
                <a:schemeClr val="dk1"/>
              </a:lnRef>
              <a:fillRef idx="0">
                <a:schemeClr val="dk1"/>
              </a:fillRef>
              <a:effectRef idx="0">
                <a:schemeClr val="dk1"/>
              </a:effectRef>
              <a:fontRef idx="minor">
                <a:schemeClr val="tx1"/>
              </a:fontRef>
            </p:style>
          </p:cxnSp>
          <p:cxnSp>
            <p:nvCxnSpPr>
              <p:cNvPr id="52" name="直接连接符 51">
                <a:extLst>
                  <a:ext uri="{FF2B5EF4-FFF2-40B4-BE49-F238E27FC236}">
                    <a16:creationId xmlns:a16="http://schemas.microsoft.com/office/drawing/2014/main" id="{72D2FE86-4793-8A33-F74A-7B4A34084C71}"/>
                  </a:ext>
                </a:extLst>
              </p:cNvPr>
              <p:cNvCxnSpPr/>
              <p:nvPr/>
            </p:nvCxnSpPr>
            <p:spPr>
              <a:xfrm>
                <a:off x="5525896" y="3363838"/>
                <a:ext cx="864096" cy="0"/>
              </a:xfrm>
              <a:prstGeom prst="line">
                <a:avLst/>
              </a:prstGeom>
            </p:spPr>
            <p:style>
              <a:lnRef idx="1">
                <a:schemeClr val="dk1"/>
              </a:lnRef>
              <a:fillRef idx="0">
                <a:schemeClr val="dk1"/>
              </a:fillRef>
              <a:effectRef idx="0">
                <a:schemeClr val="dk1"/>
              </a:effectRef>
              <a:fontRef idx="minor">
                <a:schemeClr val="tx1"/>
              </a:fontRef>
            </p:style>
          </p:cxnSp>
          <p:cxnSp>
            <p:nvCxnSpPr>
              <p:cNvPr id="53" name="直接连接符 52">
                <a:extLst>
                  <a:ext uri="{FF2B5EF4-FFF2-40B4-BE49-F238E27FC236}">
                    <a16:creationId xmlns:a16="http://schemas.microsoft.com/office/drawing/2014/main" id="{76D78C14-B003-D417-2ACD-896AF1C421F1}"/>
                  </a:ext>
                </a:extLst>
              </p:cNvPr>
              <p:cNvCxnSpPr/>
              <p:nvPr/>
            </p:nvCxnSpPr>
            <p:spPr>
              <a:xfrm>
                <a:off x="5525896" y="3579862"/>
                <a:ext cx="864096" cy="0"/>
              </a:xfrm>
              <a:prstGeom prst="line">
                <a:avLst/>
              </a:prstGeom>
            </p:spPr>
            <p:style>
              <a:lnRef idx="1">
                <a:schemeClr val="dk1"/>
              </a:lnRef>
              <a:fillRef idx="0">
                <a:schemeClr val="dk1"/>
              </a:fillRef>
              <a:effectRef idx="0">
                <a:schemeClr val="dk1"/>
              </a:effectRef>
              <a:fontRef idx="minor">
                <a:schemeClr val="tx1"/>
              </a:fontRef>
            </p:style>
          </p:cxnSp>
        </p:grpSp>
        <p:sp>
          <p:nvSpPr>
            <p:cNvPr id="56" name="文本框 55">
              <a:extLst>
                <a:ext uri="{FF2B5EF4-FFF2-40B4-BE49-F238E27FC236}">
                  <a16:creationId xmlns:a16="http://schemas.microsoft.com/office/drawing/2014/main" id="{FFCCC6EA-5E72-F567-7253-59192414C230}"/>
                </a:ext>
              </a:extLst>
            </p:cNvPr>
            <p:cNvSpPr txBox="1"/>
            <p:nvPr/>
          </p:nvSpPr>
          <p:spPr>
            <a:xfrm>
              <a:off x="6977945" y="3107836"/>
              <a:ext cx="1176925" cy="307777"/>
            </a:xfrm>
            <a:prstGeom prst="rect">
              <a:avLst/>
            </a:prstGeom>
            <a:noFill/>
          </p:spPr>
          <p:txBody>
            <a:bodyPr wrap="none" rtlCol="0">
              <a:spAutoFit/>
            </a:bodyPr>
            <a:lstStyle/>
            <a:p>
              <a:r>
                <a:rPr lang="en-US" altLang="zh-CN" sz="1400" b="1" i="1" dirty="0">
                  <a:latin typeface="Times New Roman" panose="02020603050405020304" pitchFamily="18" charset="0"/>
                </a:rPr>
                <a:t>Code manual</a:t>
              </a:r>
              <a:endParaRPr lang="zh-CN" altLang="en-US" sz="1400" b="1" i="1" dirty="0">
                <a:latin typeface="Times New Roman" panose="02020603050405020304" pitchFamily="18" charset="0"/>
              </a:endParaRPr>
            </a:p>
          </p:txBody>
        </p:sp>
        <p:grpSp>
          <p:nvGrpSpPr>
            <p:cNvPr id="57" name="组合 56">
              <a:extLst>
                <a:ext uri="{FF2B5EF4-FFF2-40B4-BE49-F238E27FC236}">
                  <a16:creationId xmlns:a16="http://schemas.microsoft.com/office/drawing/2014/main" id="{0C824654-BCDF-42E4-7C3C-258513C74367}"/>
                </a:ext>
              </a:extLst>
            </p:cNvPr>
            <p:cNvGrpSpPr/>
            <p:nvPr/>
          </p:nvGrpSpPr>
          <p:grpSpPr>
            <a:xfrm flipH="1">
              <a:off x="7557150" y="1937491"/>
              <a:ext cx="873499" cy="1175560"/>
              <a:chOff x="5370965" y="1680603"/>
              <a:chExt cx="1793323" cy="2133285"/>
            </a:xfrm>
          </p:grpSpPr>
          <p:sp>
            <p:nvSpPr>
              <p:cNvPr id="58" name="矩形 57">
                <a:extLst>
                  <a:ext uri="{FF2B5EF4-FFF2-40B4-BE49-F238E27FC236}">
                    <a16:creationId xmlns:a16="http://schemas.microsoft.com/office/drawing/2014/main" id="{746E1416-5811-ADF5-AD77-412B53687705}"/>
                  </a:ext>
                </a:extLst>
              </p:cNvPr>
              <p:cNvSpPr/>
              <p:nvPr/>
            </p:nvSpPr>
            <p:spPr>
              <a:xfrm>
                <a:off x="5370965" y="1680603"/>
                <a:ext cx="1793323" cy="2133285"/>
              </a:xfrm>
              <a:prstGeom prst="rect">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9" name="直接连接符 58">
                <a:extLst>
                  <a:ext uri="{FF2B5EF4-FFF2-40B4-BE49-F238E27FC236}">
                    <a16:creationId xmlns:a16="http://schemas.microsoft.com/office/drawing/2014/main" id="{472A7448-227B-B0E6-990F-BC091BEFA389}"/>
                  </a:ext>
                </a:extLst>
              </p:cNvPr>
              <p:cNvCxnSpPr/>
              <p:nvPr/>
            </p:nvCxnSpPr>
            <p:spPr>
              <a:xfrm>
                <a:off x="5527108" y="2067694"/>
                <a:ext cx="1368000" cy="0"/>
              </a:xfrm>
              <a:prstGeom prst="line">
                <a:avLst/>
              </a:prstGeom>
            </p:spPr>
            <p:style>
              <a:lnRef idx="1">
                <a:schemeClr val="dk1"/>
              </a:lnRef>
              <a:fillRef idx="0">
                <a:schemeClr val="dk1"/>
              </a:fillRef>
              <a:effectRef idx="0">
                <a:schemeClr val="dk1"/>
              </a:effectRef>
              <a:fontRef idx="minor">
                <a:schemeClr val="tx1"/>
              </a:fontRef>
            </p:style>
          </p:cxnSp>
          <p:cxnSp>
            <p:nvCxnSpPr>
              <p:cNvPr id="60" name="直接连接符 59">
                <a:extLst>
                  <a:ext uri="{FF2B5EF4-FFF2-40B4-BE49-F238E27FC236}">
                    <a16:creationId xmlns:a16="http://schemas.microsoft.com/office/drawing/2014/main" id="{1B1AE30A-3BDA-E223-9311-D6B2C8EB4B1A}"/>
                  </a:ext>
                </a:extLst>
              </p:cNvPr>
              <p:cNvCxnSpPr/>
              <p:nvPr/>
            </p:nvCxnSpPr>
            <p:spPr>
              <a:xfrm>
                <a:off x="5527108" y="2283718"/>
                <a:ext cx="1368000" cy="0"/>
              </a:xfrm>
              <a:prstGeom prst="line">
                <a:avLst/>
              </a:prstGeom>
            </p:spPr>
            <p:style>
              <a:lnRef idx="1">
                <a:schemeClr val="dk1"/>
              </a:lnRef>
              <a:fillRef idx="0">
                <a:schemeClr val="dk1"/>
              </a:fillRef>
              <a:effectRef idx="0">
                <a:schemeClr val="dk1"/>
              </a:effectRef>
              <a:fontRef idx="minor">
                <a:schemeClr val="tx1"/>
              </a:fontRef>
            </p:style>
          </p:cxnSp>
          <p:cxnSp>
            <p:nvCxnSpPr>
              <p:cNvPr id="61" name="直接连接符 60">
                <a:extLst>
                  <a:ext uri="{FF2B5EF4-FFF2-40B4-BE49-F238E27FC236}">
                    <a16:creationId xmlns:a16="http://schemas.microsoft.com/office/drawing/2014/main" id="{39C1FC1D-B682-4EB4-9DCB-7D63553B1C21}"/>
                  </a:ext>
                </a:extLst>
              </p:cNvPr>
              <p:cNvCxnSpPr/>
              <p:nvPr/>
            </p:nvCxnSpPr>
            <p:spPr>
              <a:xfrm>
                <a:off x="5527108" y="2499742"/>
                <a:ext cx="864096" cy="0"/>
              </a:xfrm>
              <a:prstGeom prst="line">
                <a:avLst/>
              </a:prstGeom>
            </p:spPr>
            <p:style>
              <a:lnRef idx="1">
                <a:schemeClr val="dk1"/>
              </a:lnRef>
              <a:fillRef idx="0">
                <a:schemeClr val="dk1"/>
              </a:fillRef>
              <a:effectRef idx="0">
                <a:schemeClr val="dk1"/>
              </a:effectRef>
              <a:fontRef idx="minor">
                <a:schemeClr val="tx1"/>
              </a:fontRef>
            </p:style>
          </p:cxnSp>
          <p:cxnSp>
            <p:nvCxnSpPr>
              <p:cNvPr id="62" name="直接连接符 61">
                <a:extLst>
                  <a:ext uri="{FF2B5EF4-FFF2-40B4-BE49-F238E27FC236}">
                    <a16:creationId xmlns:a16="http://schemas.microsoft.com/office/drawing/2014/main" id="{7A123563-54AD-3D54-F11E-B99F7EE5C82E}"/>
                  </a:ext>
                </a:extLst>
              </p:cNvPr>
              <p:cNvCxnSpPr/>
              <p:nvPr/>
            </p:nvCxnSpPr>
            <p:spPr>
              <a:xfrm>
                <a:off x="5527108" y="2715766"/>
                <a:ext cx="1368000" cy="0"/>
              </a:xfrm>
              <a:prstGeom prst="line">
                <a:avLst/>
              </a:prstGeom>
            </p:spPr>
            <p:style>
              <a:lnRef idx="1">
                <a:schemeClr val="dk1"/>
              </a:lnRef>
              <a:fillRef idx="0">
                <a:schemeClr val="dk1"/>
              </a:fillRef>
              <a:effectRef idx="0">
                <a:schemeClr val="dk1"/>
              </a:effectRef>
              <a:fontRef idx="minor">
                <a:schemeClr val="tx1"/>
              </a:fontRef>
            </p:style>
          </p:cxnSp>
          <p:cxnSp>
            <p:nvCxnSpPr>
              <p:cNvPr id="63" name="直接连接符 62">
                <a:extLst>
                  <a:ext uri="{FF2B5EF4-FFF2-40B4-BE49-F238E27FC236}">
                    <a16:creationId xmlns:a16="http://schemas.microsoft.com/office/drawing/2014/main" id="{6099CCE4-F795-47CC-B128-6F6DB56B565F}"/>
                  </a:ext>
                </a:extLst>
              </p:cNvPr>
              <p:cNvCxnSpPr/>
              <p:nvPr/>
            </p:nvCxnSpPr>
            <p:spPr>
              <a:xfrm>
                <a:off x="5525896" y="2931790"/>
                <a:ext cx="864096" cy="0"/>
              </a:xfrm>
              <a:prstGeom prst="line">
                <a:avLst/>
              </a:prstGeom>
            </p:spPr>
            <p:style>
              <a:lnRef idx="1">
                <a:schemeClr val="dk1"/>
              </a:lnRef>
              <a:fillRef idx="0">
                <a:schemeClr val="dk1"/>
              </a:fillRef>
              <a:effectRef idx="0">
                <a:schemeClr val="dk1"/>
              </a:effectRef>
              <a:fontRef idx="minor">
                <a:schemeClr val="tx1"/>
              </a:fontRef>
            </p:style>
          </p:cxnSp>
          <p:cxnSp>
            <p:nvCxnSpPr>
              <p:cNvPr id="64" name="直接连接符 63">
                <a:extLst>
                  <a:ext uri="{FF2B5EF4-FFF2-40B4-BE49-F238E27FC236}">
                    <a16:creationId xmlns:a16="http://schemas.microsoft.com/office/drawing/2014/main" id="{EA6205BB-C008-3F1F-6FBA-FF78F06B0792}"/>
                  </a:ext>
                </a:extLst>
              </p:cNvPr>
              <p:cNvCxnSpPr/>
              <p:nvPr/>
            </p:nvCxnSpPr>
            <p:spPr>
              <a:xfrm>
                <a:off x="5525896" y="3147814"/>
                <a:ext cx="1368000" cy="0"/>
              </a:xfrm>
              <a:prstGeom prst="line">
                <a:avLst/>
              </a:prstGeom>
            </p:spPr>
            <p:style>
              <a:lnRef idx="1">
                <a:schemeClr val="dk1"/>
              </a:lnRef>
              <a:fillRef idx="0">
                <a:schemeClr val="dk1"/>
              </a:fillRef>
              <a:effectRef idx="0">
                <a:schemeClr val="dk1"/>
              </a:effectRef>
              <a:fontRef idx="minor">
                <a:schemeClr val="tx1"/>
              </a:fontRef>
            </p:style>
          </p:cxnSp>
          <p:cxnSp>
            <p:nvCxnSpPr>
              <p:cNvPr id="65" name="直接连接符 64">
                <a:extLst>
                  <a:ext uri="{FF2B5EF4-FFF2-40B4-BE49-F238E27FC236}">
                    <a16:creationId xmlns:a16="http://schemas.microsoft.com/office/drawing/2014/main" id="{AAB6AAB3-CAC6-DF10-2DD4-68DAB3CAE143}"/>
                  </a:ext>
                </a:extLst>
              </p:cNvPr>
              <p:cNvCxnSpPr/>
              <p:nvPr/>
            </p:nvCxnSpPr>
            <p:spPr>
              <a:xfrm>
                <a:off x="5525896" y="3363838"/>
                <a:ext cx="864096" cy="0"/>
              </a:xfrm>
              <a:prstGeom prst="line">
                <a:avLst/>
              </a:prstGeom>
            </p:spPr>
            <p:style>
              <a:lnRef idx="1">
                <a:schemeClr val="dk1"/>
              </a:lnRef>
              <a:fillRef idx="0">
                <a:schemeClr val="dk1"/>
              </a:fillRef>
              <a:effectRef idx="0">
                <a:schemeClr val="dk1"/>
              </a:effectRef>
              <a:fontRef idx="minor">
                <a:schemeClr val="tx1"/>
              </a:fontRef>
            </p:style>
          </p:cxnSp>
          <p:cxnSp>
            <p:nvCxnSpPr>
              <p:cNvPr id="66" name="直接连接符 65">
                <a:extLst>
                  <a:ext uri="{FF2B5EF4-FFF2-40B4-BE49-F238E27FC236}">
                    <a16:creationId xmlns:a16="http://schemas.microsoft.com/office/drawing/2014/main" id="{E2316538-6DBE-8E65-C2E2-5E1892A62687}"/>
                  </a:ext>
                </a:extLst>
              </p:cNvPr>
              <p:cNvCxnSpPr/>
              <p:nvPr/>
            </p:nvCxnSpPr>
            <p:spPr>
              <a:xfrm>
                <a:off x="5525896" y="3579862"/>
                <a:ext cx="864096" cy="0"/>
              </a:xfrm>
              <a:prstGeom prst="line">
                <a:avLst/>
              </a:prstGeom>
            </p:spPr>
            <p:style>
              <a:lnRef idx="1">
                <a:schemeClr val="dk1"/>
              </a:lnRef>
              <a:fillRef idx="0">
                <a:schemeClr val="dk1"/>
              </a:fillRef>
              <a:effectRef idx="0">
                <a:schemeClr val="dk1"/>
              </a:effectRef>
              <a:fontRef idx="minor">
                <a:schemeClr val="tx1"/>
              </a:fontRef>
            </p:style>
          </p:cxnSp>
        </p:grpSp>
      </p:grpSp>
      <p:sp>
        <p:nvSpPr>
          <p:cNvPr id="19" name="左大括号 18">
            <a:extLst>
              <a:ext uri="{FF2B5EF4-FFF2-40B4-BE49-F238E27FC236}">
                <a16:creationId xmlns:a16="http://schemas.microsoft.com/office/drawing/2014/main" id="{16C4153F-1C20-03B8-CC56-402242887BE0}"/>
              </a:ext>
            </a:extLst>
          </p:cNvPr>
          <p:cNvSpPr/>
          <p:nvPr/>
        </p:nvSpPr>
        <p:spPr>
          <a:xfrm>
            <a:off x="2429655" y="1455626"/>
            <a:ext cx="1008112" cy="2232248"/>
          </a:xfrm>
          <a:prstGeom prst="leftBrace">
            <a:avLst>
              <a:gd name="adj1" fmla="val 52103"/>
              <a:gd name="adj2" fmla="val 51709"/>
            </a:avLst>
          </a:prstGeom>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20" name="文本框 19">
            <a:extLst>
              <a:ext uri="{FF2B5EF4-FFF2-40B4-BE49-F238E27FC236}">
                <a16:creationId xmlns:a16="http://schemas.microsoft.com/office/drawing/2014/main" id="{4FC4696F-4FAF-9DBA-40E7-E64B480AEB6F}"/>
              </a:ext>
            </a:extLst>
          </p:cNvPr>
          <p:cNvSpPr txBox="1"/>
          <p:nvPr/>
        </p:nvSpPr>
        <p:spPr>
          <a:xfrm>
            <a:off x="3491880" y="1255571"/>
            <a:ext cx="4864280" cy="400110"/>
          </a:xfrm>
          <a:prstGeom prst="rect">
            <a:avLst/>
          </a:prstGeom>
          <a:noFill/>
        </p:spPr>
        <p:txBody>
          <a:bodyPr wrap="none" rtlCol="0">
            <a:spAutoFit/>
          </a:bodyPr>
          <a:lstStyle/>
          <a:p>
            <a:r>
              <a:rPr lang="en-US" altLang="zh-CN" sz="2000" i="1" dirty="0">
                <a:latin typeface="Times New Roman" panose="02020603050405020304" pitchFamily="18" charset="0"/>
              </a:rPr>
              <a:t>Article basis info: title, first-author, journal…</a:t>
            </a:r>
            <a:endParaRPr lang="zh-CN" altLang="en-US" sz="2000" i="1" dirty="0">
              <a:latin typeface="Times New Roman" panose="02020603050405020304" pitchFamily="18" charset="0"/>
            </a:endParaRPr>
          </a:p>
        </p:txBody>
      </p:sp>
      <p:sp>
        <p:nvSpPr>
          <p:cNvPr id="23" name="文本框 22">
            <a:extLst>
              <a:ext uri="{FF2B5EF4-FFF2-40B4-BE49-F238E27FC236}">
                <a16:creationId xmlns:a16="http://schemas.microsoft.com/office/drawing/2014/main" id="{9B599C6E-1758-0C56-6716-1EF0F15DD2D9}"/>
              </a:ext>
            </a:extLst>
          </p:cNvPr>
          <p:cNvSpPr txBox="1"/>
          <p:nvPr/>
        </p:nvSpPr>
        <p:spPr>
          <a:xfrm>
            <a:off x="3491880" y="2156871"/>
            <a:ext cx="5207772" cy="707886"/>
          </a:xfrm>
          <a:prstGeom prst="rect">
            <a:avLst/>
          </a:prstGeom>
          <a:noFill/>
        </p:spPr>
        <p:txBody>
          <a:bodyPr wrap="none" rtlCol="0">
            <a:spAutoFit/>
          </a:bodyPr>
          <a:lstStyle/>
          <a:p>
            <a:r>
              <a:rPr lang="en-US" altLang="zh-CN" sz="2000" i="1" dirty="0">
                <a:latin typeface="Times New Roman" panose="02020603050405020304" pitchFamily="18" charset="0"/>
              </a:rPr>
              <a:t>Subjects info: gender, age, SES, subjects number,</a:t>
            </a:r>
          </a:p>
          <a:p>
            <a:r>
              <a:rPr lang="en-US" altLang="zh-CN" sz="2000" i="1" dirty="0">
                <a:latin typeface="Times New Roman" panose="02020603050405020304" pitchFamily="18" charset="0"/>
              </a:rPr>
              <a:t>subjects recruitment area…</a:t>
            </a:r>
            <a:endParaRPr lang="zh-CN" altLang="en-US" sz="2000" i="1" dirty="0">
              <a:latin typeface="Times New Roman" panose="02020603050405020304" pitchFamily="18" charset="0"/>
            </a:endParaRPr>
          </a:p>
        </p:txBody>
      </p:sp>
      <p:sp>
        <p:nvSpPr>
          <p:cNvPr id="24" name="文本框 23">
            <a:extLst>
              <a:ext uri="{FF2B5EF4-FFF2-40B4-BE49-F238E27FC236}">
                <a16:creationId xmlns:a16="http://schemas.microsoft.com/office/drawing/2014/main" id="{C394FE08-A343-3AE0-739C-5ED4749A2CC8}"/>
              </a:ext>
            </a:extLst>
          </p:cNvPr>
          <p:cNvSpPr txBox="1"/>
          <p:nvPr/>
        </p:nvSpPr>
        <p:spPr>
          <a:xfrm>
            <a:off x="3491880" y="3203616"/>
            <a:ext cx="5091587" cy="1015663"/>
          </a:xfrm>
          <a:prstGeom prst="rect">
            <a:avLst/>
          </a:prstGeom>
          <a:noFill/>
        </p:spPr>
        <p:txBody>
          <a:bodyPr wrap="none" rtlCol="0">
            <a:spAutoFit/>
          </a:bodyPr>
          <a:lstStyle/>
          <a:p>
            <a:r>
              <a:rPr lang="en-US" altLang="zh-CN" sz="2000" i="1" dirty="0">
                <a:latin typeface="Times New Roman" panose="02020603050405020304" pitchFamily="18" charset="0"/>
              </a:rPr>
              <a:t>Other important info: target population, </a:t>
            </a:r>
          </a:p>
          <a:p>
            <a:r>
              <a:rPr lang="en-US" altLang="zh-CN" sz="2000" i="1" dirty="0">
                <a:latin typeface="Times New Roman" panose="02020603050405020304" pitchFamily="18" charset="0"/>
              </a:rPr>
              <a:t>sampling method, subjects recruitment method, </a:t>
            </a:r>
          </a:p>
          <a:p>
            <a:r>
              <a:rPr lang="en-US" altLang="zh-CN" sz="2000" i="1" dirty="0">
                <a:latin typeface="Times New Roman" panose="02020603050405020304" pitchFamily="18" charset="0"/>
              </a:rPr>
              <a:t>study type</a:t>
            </a:r>
            <a:endParaRPr lang="zh-CN" altLang="en-US" sz="2000" i="1" dirty="0">
              <a:latin typeface="Times New Roman" panose="02020603050405020304" pitchFamily="18" charset="0"/>
            </a:endParaRPr>
          </a:p>
        </p:txBody>
      </p:sp>
      <p:pic>
        <p:nvPicPr>
          <p:cNvPr id="3" name="图片 2">
            <a:extLst>
              <a:ext uri="{FF2B5EF4-FFF2-40B4-BE49-F238E27FC236}">
                <a16:creationId xmlns:a16="http://schemas.microsoft.com/office/drawing/2014/main" id="{6F5ACD1F-A351-A0AF-7217-FCF2031C3EAD}"/>
              </a:ext>
            </a:extLst>
          </p:cNvPr>
          <p:cNvPicPr>
            <a:picLocks noChangeAspect="1"/>
          </p:cNvPicPr>
          <p:nvPr/>
        </p:nvPicPr>
        <p:blipFill rotWithShape="1">
          <a:blip r:embed="rId2">
            <a:extLst>
              <a:ext uri="{28A0092B-C50C-407E-A947-70E740481C1C}">
                <a14:useLocalDpi xmlns:a14="http://schemas.microsoft.com/office/drawing/2010/main" val="0"/>
              </a:ext>
            </a:extLst>
          </a:blip>
          <a:srcRect l="77174" b="79866"/>
          <a:stretch/>
        </p:blipFill>
        <p:spPr>
          <a:xfrm>
            <a:off x="-1" y="0"/>
            <a:ext cx="3347865" cy="653540"/>
          </a:xfrm>
          <a:prstGeom prst="rect">
            <a:avLst/>
          </a:prstGeom>
          <a:ln>
            <a:noFill/>
          </a:ln>
        </p:spPr>
      </p:pic>
    </p:spTree>
    <p:extLst>
      <p:ext uri="{BB962C8B-B14F-4D97-AF65-F5344CB8AC3E}">
        <p14:creationId xmlns:p14="http://schemas.microsoft.com/office/powerpoint/2010/main" val="50474161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矩形: 圆角 65"/>
          <p:cNvSpPr/>
          <p:nvPr/>
        </p:nvSpPr>
        <p:spPr>
          <a:xfrm>
            <a:off x="1331640" y="2210009"/>
            <a:ext cx="1944216" cy="715089"/>
          </a:xfrm>
          <a:prstGeom prst="roundRect">
            <a:avLst/>
          </a:prstGeom>
          <a:noFill/>
          <a:ln>
            <a:noFill/>
          </a:ln>
        </p:spPr>
        <p:txBody>
          <a:bodyPr wrap="square">
            <a:spAutoFit/>
          </a:bodyPr>
          <a:lstStyle/>
          <a:p>
            <a:pPr algn="ctr"/>
            <a:r>
              <a:rPr lang="en-US" altLang="zh-CN" sz="3600" b="1" dirty="0">
                <a:ln w="6350">
                  <a:noFill/>
                </a:ln>
                <a:solidFill>
                  <a:schemeClr val="tx1">
                    <a:lumMod val="75000"/>
                  </a:schemeClr>
                </a:solidFill>
                <a:latin typeface="Times New Roman" panose="02020603050405020304" pitchFamily="18" charset="0"/>
                <a:ea typeface="宋体" panose="02010600030101010101" pitchFamily="2" charset="-122"/>
              </a:rPr>
              <a:t>Content</a:t>
            </a:r>
            <a:endParaRPr lang="zh-CN" altLang="en-US" sz="3600" b="1" dirty="0">
              <a:ln w="6350">
                <a:noFill/>
              </a:ln>
              <a:solidFill>
                <a:schemeClr val="tx1">
                  <a:lumMod val="75000"/>
                </a:schemeClr>
              </a:solidFill>
              <a:latin typeface="Times New Roman" panose="02020603050405020304" pitchFamily="18" charset="0"/>
              <a:ea typeface="宋体" panose="02010600030101010101" pitchFamily="2" charset="-122"/>
            </a:endParaRPr>
          </a:p>
        </p:txBody>
      </p:sp>
      <p:pic>
        <p:nvPicPr>
          <p:cNvPr id="6" name="图片 5">
            <a:extLst>
              <a:ext uri="{FF2B5EF4-FFF2-40B4-BE49-F238E27FC236}">
                <a16:creationId xmlns:a16="http://schemas.microsoft.com/office/drawing/2014/main" id="{377843C9-6977-4B81-5E92-EA7CA745D0BB}"/>
              </a:ext>
            </a:extLst>
          </p:cNvPr>
          <p:cNvPicPr>
            <a:picLocks noChangeAspect="1"/>
          </p:cNvPicPr>
          <p:nvPr/>
        </p:nvPicPr>
        <p:blipFill rotWithShape="1">
          <a:blip r:embed="rId2">
            <a:extLst>
              <a:ext uri="{28A0092B-C50C-407E-A947-70E740481C1C}">
                <a14:useLocalDpi xmlns:a14="http://schemas.microsoft.com/office/drawing/2010/main" val="0"/>
              </a:ext>
            </a:extLst>
          </a:blip>
          <a:srcRect b="79866"/>
          <a:stretch/>
        </p:blipFill>
        <p:spPr>
          <a:xfrm>
            <a:off x="-1" y="-1474"/>
            <a:ext cx="9144000" cy="873798"/>
          </a:xfrm>
          <a:prstGeom prst="rect">
            <a:avLst/>
          </a:prstGeom>
        </p:spPr>
      </p:pic>
      <p:pic>
        <p:nvPicPr>
          <p:cNvPr id="7" name="图片 6">
            <a:extLst>
              <a:ext uri="{FF2B5EF4-FFF2-40B4-BE49-F238E27FC236}">
                <a16:creationId xmlns:a16="http://schemas.microsoft.com/office/drawing/2014/main" id="{2A61CA34-FDF5-D7F5-23B1-D56845ADE45A}"/>
              </a:ext>
            </a:extLst>
          </p:cNvPr>
          <p:cNvPicPr>
            <a:picLocks noChangeAspect="1"/>
          </p:cNvPicPr>
          <p:nvPr/>
        </p:nvPicPr>
        <p:blipFill rotWithShape="1">
          <a:blip r:embed="rId2">
            <a:extLst>
              <a:ext uri="{28A0092B-C50C-407E-A947-70E740481C1C}">
                <a14:useLocalDpi xmlns:a14="http://schemas.microsoft.com/office/drawing/2010/main" val="0"/>
              </a:ext>
            </a:extLst>
          </a:blip>
          <a:srcRect t="79866"/>
          <a:stretch/>
        </p:blipFill>
        <p:spPr>
          <a:xfrm>
            <a:off x="0" y="4636537"/>
            <a:ext cx="9144000" cy="873798"/>
          </a:xfrm>
          <a:prstGeom prst="rect">
            <a:avLst/>
          </a:prstGeom>
        </p:spPr>
      </p:pic>
      <p:grpSp>
        <p:nvGrpSpPr>
          <p:cNvPr id="15" name="组合 14">
            <a:extLst>
              <a:ext uri="{FF2B5EF4-FFF2-40B4-BE49-F238E27FC236}">
                <a16:creationId xmlns:a16="http://schemas.microsoft.com/office/drawing/2014/main" id="{D34E36D9-C163-71E0-B4A9-84A0ACFB6AE4}"/>
              </a:ext>
            </a:extLst>
          </p:cNvPr>
          <p:cNvGrpSpPr/>
          <p:nvPr/>
        </p:nvGrpSpPr>
        <p:grpSpPr>
          <a:xfrm>
            <a:off x="3707904" y="1203598"/>
            <a:ext cx="3377800" cy="2887491"/>
            <a:chOff x="3416060" y="1139386"/>
            <a:chExt cx="3377800" cy="2887491"/>
          </a:xfrm>
        </p:grpSpPr>
        <p:sp>
          <p:nvSpPr>
            <p:cNvPr id="64" name="矩形: 圆角 63"/>
            <p:cNvSpPr/>
            <p:nvPr/>
          </p:nvSpPr>
          <p:spPr>
            <a:xfrm>
              <a:off x="4058197" y="1139386"/>
              <a:ext cx="1891724" cy="510778"/>
            </a:xfrm>
            <a:prstGeom prst="roundRect">
              <a:avLst/>
            </a:prstGeom>
            <a:noFill/>
          </p:spPr>
          <p:txBody>
            <a:bodyPr wrap="none">
              <a:spAutoFit/>
            </a:bodyPr>
            <a:lstStyle/>
            <a:p>
              <a:pPr algn="ctr"/>
              <a:r>
                <a:rPr lang="en-US" altLang="zh-CN" sz="2400" b="1" dirty="0">
                  <a:ln w="6350">
                    <a:noFill/>
                  </a:ln>
                  <a:solidFill>
                    <a:schemeClr val="tx1">
                      <a:lumMod val="75000"/>
                    </a:schemeClr>
                  </a:solidFill>
                  <a:latin typeface="Times New Roman" panose="02020603050405020304" pitchFamily="18" charset="0"/>
                  <a:ea typeface="宋体" panose="02010600030101010101" pitchFamily="2" charset="-122"/>
                </a:rPr>
                <a:t>Introduction</a:t>
              </a:r>
              <a:endParaRPr lang="zh-CN" altLang="en-US" sz="2400" b="1" dirty="0">
                <a:ln w="6350">
                  <a:noFill/>
                </a:ln>
                <a:solidFill>
                  <a:schemeClr val="tx1">
                    <a:lumMod val="75000"/>
                  </a:schemeClr>
                </a:solidFill>
                <a:latin typeface="Times New Roman" panose="02020603050405020304" pitchFamily="18" charset="0"/>
                <a:ea typeface="宋体" panose="02010600030101010101" pitchFamily="2" charset="-122"/>
              </a:endParaRPr>
            </a:p>
          </p:txBody>
        </p:sp>
        <p:pic>
          <p:nvPicPr>
            <p:cNvPr id="3" name="图片 2">
              <a:extLst>
                <a:ext uri="{FF2B5EF4-FFF2-40B4-BE49-F238E27FC236}">
                  <a16:creationId xmlns:a16="http://schemas.microsoft.com/office/drawing/2014/main" id="{C8AA628A-380B-1F25-78EB-7E80E73D23F9}"/>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64175" t="30089"/>
            <a:stretch/>
          </p:blipFill>
          <p:spPr>
            <a:xfrm>
              <a:off x="3416060" y="1142756"/>
              <a:ext cx="576064" cy="533540"/>
            </a:xfrm>
            <a:prstGeom prst="rect">
              <a:avLst/>
            </a:prstGeom>
          </p:spPr>
        </p:pic>
        <p:sp>
          <p:nvSpPr>
            <p:cNvPr id="10" name="矩形: 圆角 9">
              <a:extLst>
                <a:ext uri="{FF2B5EF4-FFF2-40B4-BE49-F238E27FC236}">
                  <a16:creationId xmlns:a16="http://schemas.microsoft.com/office/drawing/2014/main" id="{E16047CD-CF8B-6F0A-48AA-48E6145B9567}"/>
                </a:ext>
              </a:extLst>
            </p:cNvPr>
            <p:cNvSpPr/>
            <p:nvPr/>
          </p:nvSpPr>
          <p:spPr>
            <a:xfrm>
              <a:off x="4058197" y="2723862"/>
              <a:ext cx="2735663" cy="510778"/>
            </a:xfrm>
            <a:prstGeom prst="roundRect">
              <a:avLst/>
            </a:prstGeom>
            <a:noFill/>
          </p:spPr>
          <p:txBody>
            <a:bodyPr wrap="none">
              <a:spAutoFit/>
            </a:bodyPr>
            <a:lstStyle/>
            <a:p>
              <a:pPr algn="ctr"/>
              <a:r>
                <a:rPr lang="en-US" altLang="zh-CN" sz="2400" b="1" dirty="0">
                  <a:ln w="6350">
                    <a:noFill/>
                  </a:ln>
                  <a:solidFill>
                    <a:schemeClr val="tx1">
                      <a:lumMod val="75000"/>
                    </a:schemeClr>
                  </a:solidFill>
                  <a:latin typeface="Times New Roman" panose="02020603050405020304" pitchFamily="18" charset="0"/>
                  <a:ea typeface="宋体" panose="02010600030101010101" pitchFamily="2" charset="-122"/>
                </a:rPr>
                <a:t>Preliminary results</a:t>
              </a:r>
              <a:endParaRPr lang="zh-CN" altLang="en-US" sz="2400" b="1" dirty="0">
                <a:ln w="6350">
                  <a:noFill/>
                </a:ln>
                <a:solidFill>
                  <a:schemeClr val="tx1">
                    <a:lumMod val="75000"/>
                  </a:schemeClr>
                </a:solidFill>
                <a:latin typeface="Times New Roman" panose="02020603050405020304" pitchFamily="18" charset="0"/>
                <a:ea typeface="宋体" panose="02010600030101010101" pitchFamily="2" charset="-122"/>
              </a:endParaRPr>
            </a:p>
          </p:txBody>
        </p:sp>
        <p:pic>
          <p:nvPicPr>
            <p:cNvPr id="11" name="图片 10">
              <a:extLst>
                <a:ext uri="{FF2B5EF4-FFF2-40B4-BE49-F238E27FC236}">
                  <a16:creationId xmlns:a16="http://schemas.microsoft.com/office/drawing/2014/main" id="{50B836B8-0023-82CC-F838-CBF9E90503C9}"/>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64175" t="30089"/>
            <a:stretch/>
          </p:blipFill>
          <p:spPr>
            <a:xfrm>
              <a:off x="3416060" y="2709810"/>
              <a:ext cx="576064" cy="533540"/>
            </a:xfrm>
            <a:prstGeom prst="rect">
              <a:avLst/>
            </a:prstGeom>
          </p:spPr>
        </p:pic>
        <p:sp>
          <p:nvSpPr>
            <p:cNvPr id="13" name="矩形: 圆角 12">
              <a:extLst>
                <a:ext uri="{FF2B5EF4-FFF2-40B4-BE49-F238E27FC236}">
                  <a16:creationId xmlns:a16="http://schemas.microsoft.com/office/drawing/2014/main" id="{D3E9EB00-35F1-34D9-B15C-205B27B01EE3}"/>
                </a:ext>
              </a:extLst>
            </p:cNvPr>
            <p:cNvSpPr/>
            <p:nvPr/>
          </p:nvSpPr>
          <p:spPr>
            <a:xfrm>
              <a:off x="4058197" y="1931624"/>
              <a:ext cx="1257419" cy="510778"/>
            </a:xfrm>
            <a:prstGeom prst="roundRect">
              <a:avLst/>
            </a:prstGeom>
            <a:noFill/>
          </p:spPr>
          <p:txBody>
            <a:bodyPr wrap="none">
              <a:spAutoFit/>
            </a:bodyPr>
            <a:lstStyle/>
            <a:p>
              <a:pPr algn="ctr"/>
              <a:r>
                <a:rPr lang="en-US" altLang="zh-CN" sz="2400" b="1" dirty="0">
                  <a:ln w="6350">
                    <a:noFill/>
                  </a:ln>
                  <a:solidFill>
                    <a:schemeClr val="tx1">
                      <a:lumMod val="75000"/>
                    </a:schemeClr>
                  </a:solidFill>
                  <a:latin typeface="Times New Roman" panose="02020603050405020304" pitchFamily="18" charset="0"/>
                  <a:ea typeface="宋体" panose="02010600030101010101" pitchFamily="2" charset="-122"/>
                </a:rPr>
                <a:t>Method</a:t>
              </a:r>
              <a:endParaRPr lang="zh-CN" altLang="en-US" sz="2400" b="1" dirty="0">
                <a:ln w="6350">
                  <a:noFill/>
                </a:ln>
                <a:solidFill>
                  <a:schemeClr val="tx1">
                    <a:lumMod val="75000"/>
                  </a:schemeClr>
                </a:solidFill>
                <a:latin typeface="Times New Roman" panose="02020603050405020304" pitchFamily="18" charset="0"/>
                <a:ea typeface="宋体" panose="02010600030101010101" pitchFamily="2" charset="-122"/>
              </a:endParaRPr>
            </a:p>
          </p:txBody>
        </p:sp>
        <p:pic>
          <p:nvPicPr>
            <p:cNvPr id="14" name="图片 13">
              <a:extLst>
                <a:ext uri="{FF2B5EF4-FFF2-40B4-BE49-F238E27FC236}">
                  <a16:creationId xmlns:a16="http://schemas.microsoft.com/office/drawing/2014/main" id="{9787D822-D528-E9CB-B17C-2B810D8B2054}"/>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64175" t="30089"/>
            <a:stretch/>
          </p:blipFill>
          <p:spPr>
            <a:xfrm>
              <a:off x="3416060" y="1926283"/>
              <a:ext cx="576064" cy="533540"/>
            </a:xfrm>
            <a:prstGeom prst="rect">
              <a:avLst/>
            </a:prstGeom>
          </p:spPr>
        </p:pic>
        <p:sp>
          <p:nvSpPr>
            <p:cNvPr id="4" name="矩形: 圆角 3">
              <a:extLst>
                <a:ext uri="{FF2B5EF4-FFF2-40B4-BE49-F238E27FC236}">
                  <a16:creationId xmlns:a16="http://schemas.microsoft.com/office/drawing/2014/main" id="{D5F3DDBF-89DF-C54B-E395-626F49FE222D}"/>
                </a:ext>
              </a:extLst>
            </p:cNvPr>
            <p:cNvSpPr/>
            <p:nvPr/>
          </p:nvSpPr>
          <p:spPr>
            <a:xfrm>
              <a:off x="4058197" y="3516099"/>
              <a:ext cx="2611880" cy="510778"/>
            </a:xfrm>
            <a:prstGeom prst="roundRect">
              <a:avLst/>
            </a:prstGeom>
            <a:noFill/>
          </p:spPr>
          <p:txBody>
            <a:bodyPr wrap="none">
              <a:spAutoFit/>
            </a:bodyPr>
            <a:lstStyle/>
            <a:p>
              <a:pPr algn="ctr"/>
              <a:r>
                <a:rPr lang="en-US" altLang="zh-CN" sz="2400" b="1" dirty="0">
                  <a:ln w="6350">
                    <a:noFill/>
                  </a:ln>
                  <a:solidFill>
                    <a:schemeClr val="tx1">
                      <a:lumMod val="75000"/>
                    </a:schemeClr>
                  </a:solidFill>
                  <a:latin typeface="Times New Roman" panose="02020603050405020304" pitchFamily="18" charset="0"/>
                  <a:ea typeface="宋体" panose="02010600030101010101" pitchFamily="2" charset="-122"/>
                </a:rPr>
                <a:t>Research progress</a:t>
              </a:r>
              <a:endParaRPr lang="zh-CN" altLang="en-US" sz="2400" b="1" dirty="0">
                <a:ln w="6350">
                  <a:noFill/>
                </a:ln>
                <a:solidFill>
                  <a:schemeClr val="tx1">
                    <a:lumMod val="75000"/>
                  </a:schemeClr>
                </a:solidFill>
                <a:latin typeface="Times New Roman" panose="02020603050405020304" pitchFamily="18" charset="0"/>
                <a:ea typeface="宋体" panose="02010600030101010101" pitchFamily="2" charset="-122"/>
              </a:endParaRPr>
            </a:p>
          </p:txBody>
        </p:sp>
        <p:pic>
          <p:nvPicPr>
            <p:cNvPr id="5" name="图片 4">
              <a:extLst>
                <a:ext uri="{FF2B5EF4-FFF2-40B4-BE49-F238E27FC236}">
                  <a16:creationId xmlns:a16="http://schemas.microsoft.com/office/drawing/2014/main" id="{6F3309B7-1358-6BDF-D253-90AB4ACC9F29}"/>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64175" t="30089"/>
            <a:stretch/>
          </p:blipFill>
          <p:spPr>
            <a:xfrm>
              <a:off x="3416060" y="3493337"/>
              <a:ext cx="576064" cy="533540"/>
            </a:xfrm>
            <a:prstGeom prst="rect">
              <a:avLst/>
            </a:prstGeom>
          </p:spPr>
        </p:pic>
      </p:grpSp>
      <p:pic>
        <p:nvPicPr>
          <p:cNvPr id="8" name="图片 7">
            <a:extLst>
              <a:ext uri="{FF2B5EF4-FFF2-40B4-BE49-F238E27FC236}">
                <a16:creationId xmlns:a16="http://schemas.microsoft.com/office/drawing/2014/main" id="{5450A006-CE3E-73B7-E12F-7D16F2D062FC}"/>
              </a:ext>
            </a:extLst>
          </p:cNvPr>
          <p:cNvPicPr>
            <a:picLocks noChangeAspect="1"/>
          </p:cNvPicPr>
          <p:nvPr/>
        </p:nvPicPr>
        <p:blipFill rotWithShape="1">
          <a:blip r:embed="rId2">
            <a:extLst>
              <a:ext uri="{28A0092B-C50C-407E-A947-70E740481C1C}">
                <a14:useLocalDpi xmlns:a14="http://schemas.microsoft.com/office/drawing/2010/main" val="0"/>
              </a:ext>
            </a:extLst>
          </a:blip>
          <a:srcRect l="77174" b="79866"/>
          <a:stretch/>
        </p:blipFill>
        <p:spPr>
          <a:xfrm>
            <a:off x="-1" y="-11403"/>
            <a:ext cx="3347865" cy="873798"/>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4825365" y="5765165"/>
            <a:ext cx="2541270" cy="368300"/>
          </a:xfrm>
          <a:prstGeom prst="rect">
            <a:avLst/>
          </a:prstGeom>
          <a:noFill/>
        </p:spPr>
        <p:txBody>
          <a:bodyPr wrap="square" rtlCol="0">
            <a:spAutoFit/>
          </a:bodyPr>
          <a:lstStyle/>
          <a:p>
            <a:r>
              <a:rPr lang="zh-CN" altLang="en-US">
                <a:solidFill>
                  <a:schemeClr val="bg2">
                    <a:lumMod val="90000"/>
                  </a:schemeClr>
                </a:solidFill>
                <a:latin typeface="宋体" panose="02010600030101010101" pitchFamily="2" charset="-122"/>
                <a:ea typeface="宋体" panose="02010600030101010101" pitchFamily="2" charset="-122"/>
              </a:rPr>
              <a:t>华中师范大学研究生会</a:t>
            </a:r>
          </a:p>
        </p:txBody>
      </p:sp>
      <p:grpSp>
        <p:nvGrpSpPr>
          <p:cNvPr id="2" name="组合 1">
            <a:extLst>
              <a:ext uri="{FF2B5EF4-FFF2-40B4-BE49-F238E27FC236}">
                <a16:creationId xmlns:a16="http://schemas.microsoft.com/office/drawing/2014/main" id="{7BFD5CEF-E864-1A5B-D5AC-C91F15BFC8A8}"/>
              </a:ext>
            </a:extLst>
          </p:cNvPr>
          <p:cNvGrpSpPr/>
          <p:nvPr/>
        </p:nvGrpSpPr>
        <p:grpSpPr>
          <a:xfrm>
            <a:off x="-3056" y="0"/>
            <a:ext cx="9147056" cy="5587387"/>
            <a:chOff x="-3056" y="-28998"/>
            <a:chExt cx="9147056" cy="5587387"/>
          </a:xfrm>
        </p:grpSpPr>
        <p:pic>
          <p:nvPicPr>
            <p:cNvPr id="9" name="图片 8">
              <a:extLst>
                <a:ext uri="{FF2B5EF4-FFF2-40B4-BE49-F238E27FC236}">
                  <a16:creationId xmlns:a16="http://schemas.microsoft.com/office/drawing/2014/main" id="{F5D150F8-9AD5-9F05-31A3-91708B0A6730}"/>
                </a:ext>
              </a:extLst>
            </p:cNvPr>
            <p:cNvPicPr>
              <a:picLocks noChangeAspect="1"/>
            </p:cNvPicPr>
            <p:nvPr/>
          </p:nvPicPr>
          <p:blipFill rotWithShape="1">
            <a:blip r:embed="rId2">
              <a:extLst>
                <a:ext uri="{28A0092B-C50C-407E-A947-70E740481C1C}">
                  <a14:useLocalDpi xmlns:a14="http://schemas.microsoft.com/office/drawing/2010/main" val="0"/>
                </a:ext>
              </a:extLst>
            </a:blip>
            <a:srcRect b="84941"/>
            <a:stretch/>
          </p:blipFill>
          <p:spPr>
            <a:xfrm>
              <a:off x="-3056" y="-28998"/>
              <a:ext cx="9144000" cy="653540"/>
            </a:xfrm>
            <a:prstGeom prst="rect">
              <a:avLst/>
            </a:prstGeom>
          </p:spPr>
        </p:pic>
        <p:pic>
          <p:nvPicPr>
            <p:cNvPr id="10" name="图片 9">
              <a:extLst>
                <a:ext uri="{FF2B5EF4-FFF2-40B4-BE49-F238E27FC236}">
                  <a16:creationId xmlns:a16="http://schemas.microsoft.com/office/drawing/2014/main" id="{3181E2E0-174C-9DE6-BFCD-5248B10A9878}"/>
                </a:ext>
              </a:extLst>
            </p:cNvPr>
            <p:cNvPicPr>
              <a:picLocks noChangeAspect="1"/>
            </p:cNvPicPr>
            <p:nvPr/>
          </p:nvPicPr>
          <p:blipFill rotWithShape="1">
            <a:blip r:embed="rId2">
              <a:extLst>
                <a:ext uri="{28A0092B-C50C-407E-A947-70E740481C1C}">
                  <a14:useLocalDpi xmlns:a14="http://schemas.microsoft.com/office/drawing/2010/main" val="0"/>
                </a:ext>
              </a:extLst>
            </a:blip>
            <a:srcRect t="79866"/>
            <a:stretch/>
          </p:blipFill>
          <p:spPr>
            <a:xfrm>
              <a:off x="0" y="4684591"/>
              <a:ext cx="9144000" cy="873798"/>
            </a:xfrm>
            <a:prstGeom prst="rect">
              <a:avLst/>
            </a:prstGeom>
          </p:spPr>
        </p:pic>
        <p:sp>
          <p:nvSpPr>
            <p:cNvPr id="12" name="文本框 11">
              <a:extLst>
                <a:ext uri="{FF2B5EF4-FFF2-40B4-BE49-F238E27FC236}">
                  <a16:creationId xmlns:a16="http://schemas.microsoft.com/office/drawing/2014/main" id="{0E80265D-FE47-423A-CD77-6E3DE9252448}"/>
                </a:ext>
              </a:extLst>
            </p:cNvPr>
            <p:cNvSpPr txBox="1"/>
            <p:nvPr/>
          </p:nvSpPr>
          <p:spPr>
            <a:xfrm>
              <a:off x="7524328" y="97717"/>
              <a:ext cx="1582421" cy="400110"/>
            </a:xfrm>
            <a:prstGeom prst="rect">
              <a:avLst/>
            </a:prstGeom>
            <a:noFill/>
          </p:spPr>
          <p:txBody>
            <a:bodyPr wrap="none" rtlCol="0">
              <a:spAutoFit/>
            </a:bodyPr>
            <a:lstStyle/>
            <a:p>
              <a:r>
                <a:rPr lang="en-US" altLang="zh-CN" sz="2000" b="1" dirty="0">
                  <a:solidFill>
                    <a:schemeClr val="bg1"/>
                  </a:solidFill>
                </a:rPr>
                <a:t>Data analysis</a:t>
              </a:r>
              <a:endParaRPr lang="zh-CN" altLang="en-US" sz="2000" b="1" dirty="0">
                <a:solidFill>
                  <a:schemeClr val="bg1"/>
                </a:solidFill>
              </a:endParaRPr>
            </a:p>
          </p:txBody>
        </p:sp>
      </p:grpSp>
      <p:pic>
        <p:nvPicPr>
          <p:cNvPr id="8" name="图片 7">
            <a:extLst>
              <a:ext uri="{FF2B5EF4-FFF2-40B4-BE49-F238E27FC236}">
                <a16:creationId xmlns:a16="http://schemas.microsoft.com/office/drawing/2014/main" id="{05538793-1E76-B393-775F-2EFC65263C4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5576" y="1419622"/>
            <a:ext cx="2808312" cy="2176054"/>
          </a:xfrm>
          <a:prstGeom prst="rect">
            <a:avLst/>
          </a:prstGeom>
        </p:spPr>
      </p:pic>
      <p:grpSp>
        <p:nvGrpSpPr>
          <p:cNvPr id="6" name="组合 5">
            <a:extLst>
              <a:ext uri="{FF2B5EF4-FFF2-40B4-BE49-F238E27FC236}">
                <a16:creationId xmlns:a16="http://schemas.microsoft.com/office/drawing/2014/main" id="{44BCBD40-DFE7-919F-3EB1-D465EB48EE93}"/>
              </a:ext>
            </a:extLst>
          </p:cNvPr>
          <p:cNvGrpSpPr/>
          <p:nvPr/>
        </p:nvGrpSpPr>
        <p:grpSpPr>
          <a:xfrm>
            <a:off x="5436096" y="1910792"/>
            <a:ext cx="2757098" cy="1669062"/>
            <a:chOff x="5292079" y="1735192"/>
            <a:chExt cx="2757098" cy="1669062"/>
          </a:xfrm>
        </p:grpSpPr>
        <p:sp>
          <p:nvSpPr>
            <p:cNvPr id="3" name="任意多边形: 形状 2">
              <a:extLst>
                <a:ext uri="{FF2B5EF4-FFF2-40B4-BE49-F238E27FC236}">
                  <a16:creationId xmlns:a16="http://schemas.microsoft.com/office/drawing/2014/main" id="{4E7A2FFC-4761-AE87-8569-57DE8E9B8B5D}"/>
                </a:ext>
              </a:extLst>
            </p:cNvPr>
            <p:cNvSpPr/>
            <p:nvPr/>
          </p:nvSpPr>
          <p:spPr>
            <a:xfrm>
              <a:off x="5324896" y="2355726"/>
              <a:ext cx="2724281" cy="1048527"/>
            </a:xfrm>
            <a:custGeom>
              <a:avLst/>
              <a:gdLst>
                <a:gd name="connsiteX0" fmla="*/ 0 w 2724281"/>
                <a:gd name="connsiteY0" fmla="*/ 1048527 h 1048527"/>
                <a:gd name="connsiteX1" fmla="*/ 384679 w 2724281"/>
                <a:gd name="connsiteY1" fmla="*/ 1696 h 1048527"/>
                <a:gd name="connsiteX2" fmla="*/ 1551327 w 2724281"/>
                <a:gd name="connsiteY2" fmla="*/ 808891 h 1048527"/>
                <a:gd name="connsiteX3" fmla="*/ 2724281 w 2724281"/>
                <a:gd name="connsiteY3" fmla="*/ 1023302 h 1048527"/>
                <a:gd name="connsiteX4" fmla="*/ 2724281 w 2724281"/>
                <a:gd name="connsiteY4" fmla="*/ 1023302 h 10485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24281" h="1048527">
                  <a:moveTo>
                    <a:pt x="0" y="1048527"/>
                  </a:moveTo>
                  <a:cubicBezTo>
                    <a:pt x="63062" y="545081"/>
                    <a:pt x="126124" y="41635"/>
                    <a:pt x="384679" y="1696"/>
                  </a:cubicBezTo>
                  <a:cubicBezTo>
                    <a:pt x="643234" y="-38243"/>
                    <a:pt x="1161393" y="638623"/>
                    <a:pt x="1551327" y="808891"/>
                  </a:cubicBezTo>
                  <a:cubicBezTo>
                    <a:pt x="1941261" y="979159"/>
                    <a:pt x="2724281" y="1023302"/>
                    <a:pt x="2724281" y="1023302"/>
                  </a:cubicBezTo>
                  <a:lnTo>
                    <a:pt x="2724281" y="1023302"/>
                  </a:lnTo>
                </a:path>
              </a:pathLst>
            </a:custGeom>
            <a:noFill/>
            <a:ln w="762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任意多边形: 形状 4">
              <a:extLst>
                <a:ext uri="{FF2B5EF4-FFF2-40B4-BE49-F238E27FC236}">
                  <a16:creationId xmlns:a16="http://schemas.microsoft.com/office/drawing/2014/main" id="{6FD519B8-3C81-BA85-7E8E-5CD49BFA169A}"/>
                </a:ext>
              </a:extLst>
            </p:cNvPr>
            <p:cNvSpPr/>
            <p:nvPr/>
          </p:nvSpPr>
          <p:spPr>
            <a:xfrm>
              <a:off x="5292079" y="1735192"/>
              <a:ext cx="2757097" cy="1669062"/>
            </a:xfrm>
            <a:custGeom>
              <a:avLst/>
              <a:gdLst>
                <a:gd name="connsiteX0" fmla="*/ 0 w 2686444"/>
                <a:gd name="connsiteY0" fmla="*/ 1627046 h 1674269"/>
                <a:gd name="connsiteX1" fmla="*/ 567558 w 2686444"/>
                <a:gd name="connsiteY1" fmla="*/ 1469391 h 1674269"/>
                <a:gd name="connsiteX2" fmla="*/ 1116198 w 2686444"/>
                <a:gd name="connsiteY2" fmla="*/ 45 h 1674269"/>
                <a:gd name="connsiteX3" fmla="*/ 1683757 w 2686444"/>
                <a:gd name="connsiteY3" fmla="*/ 1418941 h 1674269"/>
                <a:gd name="connsiteX4" fmla="*/ 2686444 w 2686444"/>
                <a:gd name="connsiteY4" fmla="*/ 1645965 h 16742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86444" h="1674269">
                  <a:moveTo>
                    <a:pt x="0" y="1627046"/>
                  </a:moveTo>
                  <a:cubicBezTo>
                    <a:pt x="190762" y="1683802"/>
                    <a:pt x="381525" y="1740558"/>
                    <a:pt x="567558" y="1469391"/>
                  </a:cubicBezTo>
                  <a:cubicBezTo>
                    <a:pt x="753591" y="1198224"/>
                    <a:pt x="930165" y="8453"/>
                    <a:pt x="1116198" y="45"/>
                  </a:cubicBezTo>
                  <a:cubicBezTo>
                    <a:pt x="1302231" y="-8363"/>
                    <a:pt x="1422049" y="1144621"/>
                    <a:pt x="1683757" y="1418941"/>
                  </a:cubicBezTo>
                  <a:cubicBezTo>
                    <a:pt x="1945465" y="1693261"/>
                    <a:pt x="2315954" y="1669613"/>
                    <a:pt x="2686444" y="1645965"/>
                  </a:cubicBezTo>
                </a:path>
              </a:pathLst>
            </a:custGeom>
            <a:noFill/>
            <a:ln w="7620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7" name="文本框 6">
            <a:extLst>
              <a:ext uri="{FF2B5EF4-FFF2-40B4-BE49-F238E27FC236}">
                <a16:creationId xmlns:a16="http://schemas.microsoft.com/office/drawing/2014/main" id="{C6F68CE3-AD7C-3F26-EFFF-257C3E27573C}"/>
              </a:ext>
            </a:extLst>
          </p:cNvPr>
          <p:cNvSpPr txBox="1"/>
          <p:nvPr/>
        </p:nvSpPr>
        <p:spPr>
          <a:xfrm>
            <a:off x="4932040" y="3768249"/>
            <a:ext cx="3989810" cy="369332"/>
          </a:xfrm>
          <a:prstGeom prst="rect">
            <a:avLst/>
          </a:prstGeom>
          <a:noFill/>
        </p:spPr>
        <p:txBody>
          <a:bodyPr wrap="none" rtlCol="0">
            <a:spAutoFit/>
          </a:bodyPr>
          <a:lstStyle/>
          <a:p>
            <a:r>
              <a:rPr lang="en-US" altLang="zh-CN" i="1" dirty="0">
                <a:latin typeface="Times New Roman" panose="02020603050405020304" pitchFamily="18" charset="0"/>
                <a:cs typeface="Times New Roman" panose="02020603050405020304" pitchFamily="18" charset="0"/>
              </a:rPr>
              <a:t>Bayes factor (Bayesian multinomial test) </a:t>
            </a:r>
            <a:endParaRPr lang="zh-CN" altLang="en-US" i="1" dirty="0">
              <a:latin typeface="Times New Roman" panose="02020603050405020304" pitchFamily="18" charset="0"/>
              <a:cs typeface="Times New Roman" panose="02020603050405020304" pitchFamily="18" charset="0"/>
            </a:endParaRPr>
          </a:p>
        </p:txBody>
      </p:sp>
      <p:sp>
        <p:nvSpPr>
          <p:cNvPr id="13" name="文本框 12">
            <a:extLst>
              <a:ext uri="{FF2B5EF4-FFF2-40B4-BE49-F238E27FC236}">
                <a16:creationId xmlns:a16="http://schemas.microsoft.com/office/drawing/2014/main" id="{5A7FE740-72BF-A517-3ECE-F16D9A56DE87}"/>
              </a:ext>
            </a:extLst>
          </p:cNvPr>
          <p:cNvSpPr txBox="1"/>
          <p:nvPr/>
        </p:nvSpPr>
        <p:spPr>
          <a:xfrm>
            <a:off x="971600" y="3768249"/>
            <a:ext cx="3053593" cy="369332"/>
          </a:xfrm>
          <a:prstGeom prst="rect">
            <a:avLst/>
          </a:prstGeom>
          <a:noFill/>
        </p:spPr>
        <p:txBody>
          <a:bodyPr wrap="none" rtlCol="0">
            <a:spAutoFit/>
          </a:bodyPr>
          <a:lstStyle/>
          <a:p>
            <a:r>
              <a:rPr lang="en-US" altLang="zh-CN" i="1" dirty="0">
                <a:latin typeface="Times New Roman" panose="02020603050405020304" pitchFamily="18" charset="0"/>
                <a:cs typeface="Times New Roman" panose="02020603050405020304" pitchFamily="18" charset="0"/>
              </a:rPr>
              <a:t>pre-process and </a:t>
            </a:r>
            <a:r>
              <a:rPr lang="en-US" altLang="zh-CN" i="1" dirty="0" err="1">
                <a:latin typeface="Times New Roman" panose="02020603050405020304" pitchFamily="18" charset="0"/>
                <a:cs typeface="Times New Roman" panose="02020603050405020304" pitchFamily="18" charset="0"/>
              </a:rPr>
              <a:t>visualise</a:t>
            </a:r>
            <a:r>
              <a:rPr lang="en-US" altLang="zh-CN" i="1" dirty="0">
                <a:latin typeface="Times New Roman" panose="02020603050405020304" pitchFamily="18" charset="0"/>
                <a:cs typeface="Times New Roman" panose="02020603050405020304" pitchFamily="18" charset="0"/>
              </a:rPr>
              <a:t> data </a:t>
            </a:r>
            <a:endParaRPr lang="zh-CN" altLang="en-US" i="1" dirty="0">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a16="http://schemas.microsoft.com/office/drawing/2014/main" id="{36712706-05A1-2044-1704-35650DEB1BCA}"/>
              </a:ext>
            </a:extLst>
          </p:cNvPr>
          <p:cNvPicPr>
            <a:picLocks noChangeAspect="1"/>
          </p:cNvPicPr>
          <p:nvPr/>
        </p:nvPicPr>
        <p:blipFill rotWithShape="1">
          <a:blip r:embed="rId2">
            <a:extLst>
              <a:ext uri="{28A0092B-C50C-407E-A947-70E740481C1C}">
                <a14:useLocalDpi xmlns:a14="http://schemas.microsoft.com/office/drawing/2010/main" val="0"/>
              </a:ext>
            </a:extLst>
          </a:blip>
          <a:srcRect l="77174" b="79866"/>
          <a:stretch/>
        </p:blipFill>
        <p:spPr>
          <a:xfrm>
            <a:off x="-1" y="0"/>
            <a:ext cx="3347865" cy="653540"/>
          </a:xfrm>
          <a:prstGeom prst="rect">
            <a:avLst/>
          </a:prstGeom>
          <a:ln>
            <a:noFill/>
          </a:ln>
        </p:spPr>
      </p:pic>
    </p:spTree>
    <p:extLst>
      <p:ext uri="{BB962C8B-B14F-4D97-AF65-F5344CB8AC3E}">
        <p14:creationId xmlns:p14="http://schemas.microsoft.com/office/powerpoint/2010/main" val="67835661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a:extLst>
              <a:ext uri="{FF2B5EF4-FFF2-40B4-BE49-F238E27FC236}">
                <a16:creationId xmlns:a16="http://schemas.microsoft.com/office/drawing/2014/main" id="{F970E6D5-DE71-4B1F-ABE4-7899321090F1}"/>
              </a:ext>
            </a:extLst>
          </p:cNvPr>
          <p:cNvGrpSpPr/>
          <p:nvPr/>
        </p:nvGrpSpPr>
        <p:grpSpPr>
          <a:xfrm>
            <a:off x="2319234" y="2156252"/>
            <a:ext cx="4505532" cy="830997"/>
            <a:chOff x="2195736" y="1100737"/>
            <a:chExt cx="3461363" cy="1492774"/>
          </a:xfrm>
        </p:grpSpPr>
        <p:sp>
          <p:nvSpPr>
            <p:cNvPr id="41" name="矩形 40"/>
            <p:cNvSpPr/>
            <p:nvPr/>
          </p:nvSpPr>
          <p:spPr>
            <a:xfrm>
              <a:off x="2195736" y="1100737"/>
              <a:ext cx="790518" cy="1492774"/>
            </a:xfrm>
            <a:prstGeom prst="rect">
              <a:avLst/>
            </a:prstGeom>
          </p:spPr>
          <p:txBody>
            <a:bodyPr wrap="square">
              <a:spAutoFit/>
            </a:bodyPr>
            <a:lstStyle/>
            <a:p>
              <a:pPr algn="ctr"/>
              <a:r>
                <a:rPr lang="en-US" altLang="zh-CN" sz="4800" b="1" dirty="0">
                  <a:ln w="6350">
                    <a:noFill/>
                  </a:ln>
                  <a:solidFill>
                    <a:schemeClr val="bg1">
                      <a:lumMod val="50000"/>
                    </a:schemeClr>
                  </a:solidFill>
                  <a:latin typeface="Times New Roman" panose="02020603050405020304" pitchFamily="18" charset="0"/>
                  <a:ea typeface="微软雅黑" panose="020B0503020204020204" pitchFamily="34" charset="-122"/>
                </a:rPr>
                <a:t>03</a:t>
              </a:r>
              <a:endParaRPr lang="zh-CN" altLang="en-US" sz="4800" b="1" dirty="0">
                <a:ln w="6350">
                  <a:noFill/>
                </a:ln>
                <a:solidFill>
                  <a:schemeClr val="bg1">
                    <a:lumMod val="50000"/>
                  </a:schemeClr>
                </a:solidFill>
                <a:latin typeface="Times New Roman" panose="02020603050405020304" pitchFamily="18" charset="0"/>
                <a:ea typeface="微软雅黑" panose="020B0503020204020204" pitchFamily="34" charset="-122"/>
              </a:endParaRPr>
            </a:p>
          </p:txBody>
        </p:sp>
        <p:sp>
          <p:nvSpPr>
            <p:cNvPr id="12" name="文本框 11">
              <a:extLst>
                <a:ext uri="{FF2B5EF4-FFF2-40B4-BE49-F238E27FC236}">
                  <a16:creationId xmlns:a16="http://schemas.microsoft.com/office/drawing/2014/main" id="{42CADA0B-BA08-4879-98BF-3399CBC47826}"/>
                </a:ext>
              </a:extLst>
            </p:cNvPr>
            <p:cNvSpPr txBox="1"/>
            <p:nvPr/>
          </p:nvSpPr>
          <p:spPr>
            <a:xfrm>
              <a:off x="2925725" y="1300793"/>
              <a:ext cx="2731374" cy="1050469"/>
            </a:xfrm>
            <a:prstGeom prst="rect">
              <a:avLst/>
            </a:prstGeom>
            <a:noFill/>
          </p:spPr>
          <p:txBody>
            <a:bodyPr wrap="none" rtlCol="0">
              <a:spAutoFit/>
            </a:bodyPr>
            <a:lstStyle/>
            <a:p>
              <a:r>
                <a:rPr lang="en-US" altLang="zh-CN" sz="3200" b="1" dirty="0">
                  <a:latin typeface="Times New Roman" panose="02020603050405020304" pitchFamily="18" charset="0"/>
                </a:rPr>
                <a:t>Preliminary results</a:t>
              </a:r>
            </a:p>
          </p:txBody>
        </p:sp>
      </p:grpSp>
      <p:pic>
        <p:nvPicPr>
          <p:cNvPr id="2" name="图片 1">
            <a:hlinkClick r:id="rId2" action="ppaction://hlinksldjump"/>
            <a:extLst>
              <a:ext uri="{FF2B5EF4-FFF2-40B4-BE49-F238E27FC236}">
                <a16:creationId xmlns:a16="http://schemas.microsoft.com/office/drawing/2014/main" id="{9DFF4340-79CC-6D58-7B23-4836390CC89E}"/>
              </a:ext>
            </a:extLst>
          </p:cNvPr>
          <p:cNvPicPr>
            <a:picLocks noChangeAspect="1"/>
          </p:cNvPicPr>
          <p:nvPr/>
        </p:nvPicPr>
        <p:blipFill rotWithShape="1">
          <a:blip r:embed="rId3">
            <a:extLst>
              <a:ext uri="{28A0092B-C50C-407E-A947-70E740481C1C}">
                <a14:useLocalDpi xmlns:a14="http://schemas.microsoft.com/office/drawing/2010/main" val="0"/>
              </a:ext>
            </a:extLst>
          </a:blip>
          <a:srcRect b="79866"/>
          <a:stretch/>
        </p:blipFill>
        <p:spPr>
          <a:xfrm>
            <a:off x="-1" y="-1474"/>
            <a:ext cx="9144000" cy="873798"/>
          </a:xfrm>
          <a:prstGeom prst="rect">
            <a:avLst/>
          </a:prstGeom>
        </p:spPr>
      </p:pic>
      <p:pic>
        <p:nvPicPr>
          <p:cNvPr id="3" name="图片 2">
            <a:extLst>
              <a:ext uri="{FF2B5EF4-FFF2-40B4-BE49-F238E27FC236}">
                <a16:creationId xmlns:a16="http://schemas.microsoft.com/office/drawing/2014/main" id="{A61E1459-E1D3-9D7E-CA16-0C4E5481710E}"/>
              </a:ext>
            </a:extLst>
          </p:cNvPr>
          <p:cNvPicPr>
            <a:picLocks noChangeAspect="1"/>
          </p:cNvPicPr>
          <p:nvPr/>
        </p:nvPicPr>
        <p:blipFill rotWithShape="1">
          <a:blip r:embed="rId3">
            <a:extLst>
              <a:ext uri="{28A0092B-C50C-407E-A947-70E740481C1C}">
                <a14:useLocalDpi xmlns:a14="http://schemas.microsoft.com/office/drawing/2010/main" val="0"/>
              </a:ext>
            </a:extLst>
          </a:blip>
          <a:srcRect t="79866"/>
          <a:stretch/>
        </p:blipFill>
        <p:spPr>
          <a:xfrm>
            <a:off x="0" y="4636537"/>
            <a:ext cx="9144000" cy="873798"/>
          </a:xfrm>
          <a:prstGeom prst="rect">
            <a:avLst/>
          </a:prstGeom>
        </p:spPr>
      </p:pic>
      <p:pic>
        <p:nvPicPr>
          <p:cNvPr id="4" name="图片 3">
            <a:extLst>
              <a:ext uri="{FF2B5EF4-FFF2-40B4-BE49-F238E27FC236}">
                <a16:creationId xmlns:a16="http://schemas.microsoft.com/office/drawing/2014/main" id="{8BC79525-9974-D339-9DB5-235626F38EF5}"/>
              </a:ext>
            </a:extLst>
          </p:cNvPr>
          <p:cNvPicPr>
            <a:picLocks noChangeAspect="1"/>
          </p:cNvPicPr>
          <p:nvPr/>
        </p:nvPicPr>
        <p:blipFill rotWithShape="1">
          <a:blip r:embed="rId3">
            <a:extLst>
              <a:ext uri="{28A0092B-C50C-407E-A947-70E740481C1C}">
                <a14:useLocalDpi xmlns:a14="http://schemas.microsoft.com/office/drawing/2010/main" val="0"/>
              </a:ext>
            </a:extLst>
          </a:blip>
          <a:srcRect l="77174" b="79866"/>
          <a:stretch/>
        </p:blipFill>
        <p:spPr>
          <a:xfrm>
            <a:off x="-1" y="0"/>
            <a:ext cx="3347865" cy="872324"/>
          </a:xfrm>
          <a:prstGeom prst="rect">
            <a:avLst/>
          </a:prstGeom>
          <a:ln>
            <a:noFill/>
          </a:ln>
        </p:spPr>
      </p:pic>
    </p:spTree>
    <p:extLst>
      <p:ext uri="{BB962C8B-B14F-4D97-AF65-F5344CB8AC3E}">
        <p14:creationId xmlns:p14="http://schemas.microsoft.com/office/powerpoint/2010/main" val="528935043"/>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4825365" y="5765165"/>
            <a:ext cx="2541270" cy="368300"/>
          </a:xfrm>
          <a:prstGeom prst="rect">
            <a:avLst/>
          </a:prstGeom>
          <a:noFill/>
        </p:spPr>
        <p:txBody>
          <a:bodyPr wrap="square" rtlCol="0">
            <a:spAutoFit/>
          </a:bodyPr>
          <a:lstStyle/>
          <a:p>
            <a:r>
              <a:rPr lang="zh-CN" altLang="en-US">
                <a:solidFill>
                  <a:schemeClr val="bg2">
                    <a:lumMod val="90000"/>
                  </a:schemeClr>
                </a:solidFill>
                <a:latin typeface="宋体" panose="02010600030101010101" pitchFamily="2" charset="-122"/>
                <a:ea typeface="宋体" panose="02010600030101010101" pitchFamily="2" charset="-122"/>
              </a:rPr>
              <a:t>华中师范大学研究生会</a:t>
            </a:r>
          </a:p>
        </p:txBody>
      </p:sp>
      <p:pic>
        <p:nvPicPr>
          <p:cNvPr id="8" name="图片 7">
            <a:extLst>
              <a:ext uri="{FF2B5EF4-FFF2-40B4-BE49-F238E27FC236}">
                <a16:creationId xmlns:a16="http://schemas.microsoft.com/office/drawing/2014/main" id="{4E765B54-D10F-E0A8-CDE3-29CB89588CCE}"/>
              </a:ext>
            </a:extLst>
          </p:cNvPr>
          <p:cNvPicPr>
            <a:picLocks noChangeAspect="1"/>
          </p:cNvPicPr>
          <p:nvPr/>
        </p:nvPicPr>
        <p:blipFill rotWithShape="1">
          <a:blip r:embed="rId2">
            <a:extLst>
              <a:ext uri="{28A0092B-C50C-407E-A947-70E740481C1C}">
                <a14:useLocalDpi xmlns:a14="http://schemas.microsoft.com/office/drawing/2010/main" val="0"/>
              </a:ext>
            </a:extLst>
          </a:blip>
          <a:srcRect b="79866"/>
          <a:stretch/>
        </p:blipFill>
        <p:spPr>
          <a:xfrm>
            <a:off x="-513" y="-19034"/>
            <a:ext cx="9144000" cy="873798"/>
          </a:xfrm>
          <a:prstGeom prst="rect">
            <a:avLst/>
          </a:prstGeom>
        </p:spPr>
      </p:pic>
      <p:pic>
        <p:nvPicPr>
          <p:cNvPr id="9" name="图片 8">
            <a:extLst>
              <a:ext uri="{FF2B5EF4-FFF2-40B4-BE49-F238E27FC236}">
                <a16:creationId xmlns:a16="http://schemas.microsoft.com/office/drawing/2014/main" id="{3E850E41-269C-C446-1725-F71794CE8A11}"/>
              </a:ext>
            </a:extLst>
          </p:cNvPr>
          <p:cNvPicPr>
            <a:picLocks noChangeAspect="1"/>
          </p:cNvPicPr>
          <p:nvPr/>
        </p:nvPicPr>
        <p:blipFill rotWithShape="1">
          <a:blip r:embed="rId2">
            <a:extLst>
              <a:ext uri="{28A0092B-C50C-407E-A947-70E740481C1C}">
                <a14:useLocalDpi xmlns:a14="http://schemas.microsoft.com/office/drawing/2010/main" val="0"/>
              </a:ext>
            </a:extLst>
          </a:blip>
          <a:srcRect t="79866"/>
          <a:stretch/>
        </p:blipFill>
        <p:spPr>
          <a:xfrm>
            <a:off x="0" y="4965958"/>
            <a:ext cx="9144000" cy="873798"/>
          </a:xfrm>
          <a:prstGeom prst="rect">
            <a:avLst/>
          </a:prstGeom>
        </p:spPr>
      </p:pic>
      <p:sp>
        <p:nvSpPr>
          <p:cNvPr id="125" name="文本框 124">
            <a:extLst>
              <a:ext uri="{FF2B5EF4-FFF2-40B4-BE49-F238E27FC236}">
                <a16:creationId xmlns:a16="http://schemas.microsoft.com/office/drawing/2014/main" id="{87C7728D-5F73-4CE5-BB13-D31D735E15E4}"/>
              </a:ext>
            </a:extLst>
          </p:cNvPr>
          <p:cNvSpPr txBox="1"/>
          <p:nvPr/>
        </p:nvSpPr>
        <p:spPr>
          <a:xfrm>
            <a:off x="8379148" y="187032"/>
            <a:ext cx="561372" cy="461665"/>
          </a:xfrm>
          <a:prstGeom prst="rect">
            <a:avLst/>
          </a:prstGeom>
          <a:noFill/>
        </p:spPr>
        <p:txBody>
          <a:bodyPr wrap="none" rtlCol="0">
            <a:spAutoFit/>
          </a:bodyPr>
          <a:lstStyle/>
          <a:p>
            <a:r>
              <a:rPr lang="en-US" altLang="zh-CN" sz="2400" b="1" i="1" dirty="0">
                <a:solidFill>
                  <a:schemeClr val="bg1"/>
                </a:solidFill>
                <a:latin typeface="Times New Roman" panose="02020603050405020304" pitchFamily="18" charset="0"/>
              </a:rPr>
              <a:t>Q2</a:t>
            </a:r>
            <a:endParaRPr lang="zh-CN" altLang="en-US" sz="2400" b="1" i="1" dirty="0">
              <a:solidFill>
                <a:schemeClr val="bg1"/>
              </a:solidFill>
              <a:latin typeface="Times New Roman" panose="02020603050405020304" pitchFamily="18" charset="0"/>
            </a:endParaRPr>
          </a:p>
        </p:txBody>
      </p:sp>
      <p:sp>
        <p:nvSpPr>
          <p:cNvPr id="4" name="文本框 3">
            <a:extLst>
              <a:ext uri="{FF2B5EF4-FFF2-40B4-BE49-F238E27FC236}">
                <a16:creationId xmlns:a16="http://schemas.microsoft.com/office/drawing/2014/main" id="{FE1EF1AE-D6B0-86C3-A016-A4984AB247B8}"/>
              </a:ext>
            </a:extLst>
          </p:cNvPr>
          <p:cNvSpPr txBox="1"/>
          <p:nvPr/>
        </p:nvSpPr>
        <p:spPr>
          <a:xfrm>
            <a:off x="300398" y="1434989"/>
            <a:ext cx="8645346" cy="2950744"/>
          </a:xfrm>
          <a:prstGeom prst="rect">
            <a:avLst/>
          </a:prstGeom>
          <a:noFill/>
        </p:spPr>
        <p:txBody>
          <a:bodyPr wrap="square">
            <a:spAutoFit/>
          </a:bodyPr>
          <a:lstStyle/>
          <a:p>
            <a:pPr indent="279400" algn="just">
              <a:lnSpc>
                <a:spcPct val="150000"/>
              </a:lnSpc>
            </a:pPr>
            <a:r>
              <a:rPr lang="en-GB" altLang="zh-CN" sz="1800" dirty="0">
                <a:solidFill>
                  <a:srgbClr val="0D0D0D"/>
                </a:solidFill>
                <a:effectLst/>
                <a:latin typeface="Times New Roman" panose="02020603050405020304" pitchFamily="18" charset="0"/>
                <a:ea typeface="宋体" panose="02010600030101010101" pitchFamily="2" charset="-122"/>
                <a:cs typeface="Arial" panose="020B0604020202020204" pitchFamily="34" charset="0"/>
              </a:rPr>
              <a:t>We tested whether the sex ratio in psychological sample is different from that of the </a:t>
            </a:r>
            <a:r>
              <a:rPr lang="en-GB" altLang="zh-CN" sz="1800" b="1" dirty="0">
                <a:solidFill>
                  <a:srgbClr val="FF0000"/>
                </a:solidFill>
                <a:effectLst/>
                <a:latin typeface="Times New Roman" panose="02020603050405020304" pitchFamily="18" charset="0"/>
                <a:ea typeface="宋体" panose="02010600030101010101" pitchFamily="2" charset="-122"/>
                <a:cs typeface="Arial" panose="020B0604020202020204" pitchFamily="34" charset="0"/>
              </a:rPr>
              <a:t>census data </a:t>
            </a:r>
            <a:r>
              <a:rPr lang="en-GB" altLang="zh-CN" sz="1800" dirty="0">
                <a:solidFill>
                  <a:srgbClr val="0D0D0D"/>
                </a:solidFill>
                <a:effectLst/>
                <a:latin typeface="Times New Roman" panose="02020603050405020304" pitchFamily="18" charset="0"/>
                <a:ea typeface="宋体" panose="02010600030101010101" pitchFamily="2" charset="-122"/>
                <a:cs typeface="Arial" panose="020B0604020202020204" pitchFamily="34" charset="0"/>
              </a:rPr>
              <a:t>using the Bayesian multinomial test (Bayesian version of Goodness-of-fit). The results revealed strong evidence that the psychological sample data (Jones et al., 2021) is different from the census data, </a:t>
            </a:r>
            <a:r>
              <a:rPr lang="en-GB" altLang="zh-CN" sz="1800" b="1" dirty="0">
                <a:solidFill>
                  <a:srgbClr val="FF0000"/>
                </a:solidFill>
                <a:effectLst/>
                <a:latin typeface="Times New Roman" panose="02020603050405020304" pitchFamily="18" charset="0"/>
                <a:ea typeface="宋体" panose="02010600030101010101" pitchFamily="2" charset="-122"/>
                <a:cs typeface="Arial" panose="020B0604020202020204" pitchFamily="34" charset="0"/>
              </a:rPr>
              <a:t>log(BF</a:t>
            </a:r>
            <a:r>
              <a:rPr lang="en-GB" altLang="zh-CN" sz="1800" b="1" baseline="-25000" dirty="0">
                <a:solidFill>
                  <a:srgbClr val="FF0000"/>
                </a:solidFill>
                <a:effectLst/>
                <a:latin typeface="Times New Roman" panose="02020603050405020304" pitchFamily="18" charset="0"/>
                <a:ea typeface="宋体" panose="02010600030101010101" pitchFamily="2" charset="-122"/>
                <a:cs typeface="Arial" panose="020B0604020202020204" pitchFamily="34" charset="0"/>
              </a:rPr>
              <a:t>10</a:t>
            </a:r>
            <a:r>
              <a:rPr lang="en-GB" altLang="zh-CN" sz="1800" b="1" dirty="0">
                <a:solidFill>
                  <a:srgbClr val="FF0000"/>
                </a:solidFill>
                <a:effectLst/>
                <a:latin typeface="Times New Roman" panose="02020603050405020304" pitchFamily="18" charset="0"/>
                <a:ea typeface="宋体" panose="02010600030101010101" pitchFamily="2" charset="-122"/>
                <a:cs typeface="Arial" panose="020B0604020202020204" pitchFamily="34" charset="0"/>
              </a:rPr>
              <a:t>) = 3.73</a:t>
            </a:r>
            <a:r>
              <a:rPr lang="en-GB" altLang="zh-CN" sz="1800" dirty="0">
                <a:solidFill>
                  <a:srgbClr val="0D0D0D"/>
                </a:solidFill>
                <a:effectLst/>
                <a:latin typeface="Times New Roman" panose="02020603050405020304" pitchFamily="18" charset="0"/>
                <a:ea typeface="宋体" panose="02010600030101010101" pitchFamily="2" charset="-122"/>
                <a:cs typeface="Arial" panose="020B0604020202020204" pitchFamily="34" charset="0"/>
              </a:rPr>
              <a:t>. In contrast to psychological sample data, data from sociology, </a:t>
            </a:r>
            <a:r>
              <a:rPr lang="en-GB" altLang="zh-CN" sz="1800" b="1" dirty="0">
                <a:solidFill>
                  <a:srgbClr val="FF0000"/>
                </a:solidFill>
                <a:effectLst/>
                <a:latin typeface="Times New Roman" panose="02020603050405020304" pitchFamily="18" charset="0"/>
                <a:ea typeface="宋体" panose="02010600030101010101" pitchFamily="2" charset="-122"/>
                <a:cs typeface="Arial" panose="020B0604020202020204" pitchFamily="34" charset="0"/>
              </a:rPr>
              <a:t>CFPS 2018 data</a:t>
            </a:r>
            <a:r>
              <a:rPr lang="en-GB" altLang="zh-CN" sz="1800" dirty="0">
                <a:solidFill>
                  <a:srgbClr val="0D0D0D"/>
                </a:solidFill>
                <a:effectLst/>
                <a:latin typeface="Times New Roman" panose="02020603050405020304" pitchFamily="18" charset="0"/>
                <a:ea typeface="宋体" panose="02010600030101010101" pitchFamily="2" charset="-122"/>
                <a:cs typeface="Arial" panose="020B0604020202020204" pitchFamily="34" charset="0"/>
              </a:rPr>
              <a:t>, is not different from census data</a:t>
            </a:r>
            <a:r>
              <a:rPr lang="en-GB" altLang="zh-CN" sz="1800" dirty="0">
                <a:effectLst/>
                <a:latin typeface="Times New Roman" panose="02020603050405020304" pitchFamily="18" charset="0"/>
                <a:ea typeface="宋体" panose="02010600030101010101" pitchFamily="2" charset="-122"/>
                <a:cs typeface="Arial" panose="020B0604020202020204" pitchFamily="34" charset="0"/>
              </a:rPr>
              <a:t>,</a:t>
            </a:r>
            <a:r>
              <a:rPr lang="en-GB" altLang="zh-CN" sz="1800" b="1" dirty="0">
                <a:solidFill>
                  <a:srgbClr val="FF0000"/>
                </a:solidFill>
                <a:effectLst/>
                <a:latin typeface="Times New Roman" panose="02020603050405020304" pitchFamily="18" charset="0"/>
                <a:ea typeface="宋体" panose="02010600030101010101" pitchFamily="2" charset="-122"/>
                <a:cs typeface="Arial" panose="020B0604020202020204" pitchFamily="34" charset="0"/>
              </a:rPr>
              <a:t> log(BF</a:t>
            </a:r>
            <a:r>
              <a:rPr lang="en-GB" altLang="zh-CN" sz="1800" b="1" baseline="-25000" dirty="0">
                <a:solidFill>
                  <a:srgbClr val="FF0000"/>
                </a:solidFill>
                <a:effectLst/>
                <a:latin typeface="Times New Roman" panose="02020603050405020304" pitchFamily="18" charset="0"/>
                <a:ea typeface="宋体" panose="02010600030101010101" pitchFamily="2" charset="-122"/>
                <a:cs typeface="Arial" panose="020B0604020202020204" pitchFamily="34" charset="0"/>
              </a:rPr>
              <a:t>10</a:t>
            </a:r>
            <a:r>
              <a:rPr lang="en-GB" altLang="zh-CN" sz="1800" b="1" dirty="0">
                <a:solidFill>
                  <a:srgbClr val="FF0000"/>
                </a:solidFill>
                <a:effectLst/>
                <a:latin typeface="Times New Roman" panose="02020603050405020304" pitchFamily="18" charset="0"/>
                <a:ea typeface="宋体" panose="02010600030101010101" pitchFamily="2" charset="-122"/>
                <a:cs typeface="Arial" panose="020B0604020202020204" pitchFamily="34" charset="0"/>
              </a:rPr>
              <a:t>) = -2.06</a:t>
            </a:r>
            <a:r>
              <a:rPr lang="en-GB" altLang="zh-CN" sz="1800" dirty="0">
                <a:solidFill>
                  <a:srgbClr val="0D0D0D"/>
                </a:solidFill>
                <a:effectLst/>
                <a:latin typeface="Times New Roman" panose="02020603050405020304" pitchFamily="18" charset="0"/>
                <a:ea typeface="宋体" panose="02010600030101010101" pitchFamily="2" charset="-122"/>
                <a:cs typeface="Arial" panose="020B0604020202020204" pitchFamily="34" charset="0"/>
              </a:rPr>
              <a:t>. As we can see from Figure 3 A, Chinese psychological science sample included more female participants, while the CFPS data has a similar pattern as the census data.</a:t>
            </a:r>
            <a:endParaRPr lang="zh-CN" altLang="zh-CN" sz="1800" dirty="0">
              <a:effectLst/>
              <a:latin typeface="Arial" panose="020B0604020202020204" pitchFamily="34" charset="0"/>
              <a:ea typeface="等线" panose="02010600030101010101" pitchFamily="2" charset="-122"/>
            </a:endParaRPr>
          </a:p>
        </p:txBody>
      </p:sp>
      <p:pic>
        <p:nvPicPr>
          <p:cNvPr id="2" name="图片 1">
            <a:extLst>
              <a:ext uri="{FF2B5EF4-FFF2-40B4-BE49-F238E27FC236}">
                <a16:creationId xmlns:a16="http://schemas.microsoft.com/office/drawing/2014/main" id="{460C2B97-4C6C-B31E-9F84-E69F61CA3099}"/>
              </a:ext>
            </a:extLst>
          </p:cNvPr>
          <p:cNvPicPr>
            <a:picLocks noChangeAspect="1"/>
          </p:cNvPicPr>
          <p:nvPr/>
        </p:nvPicPr>
        <p:blipFill rotWithShape="1">
          <a:blip r:embed="rId2">
            <a:extLst>
              <a:ext uri="{28A0092B-C50C-407E-A947-70E740481C1C}">
                <a14:useLocalDpi xmlns:a14="http://schemas.microsoft.com/office/drawing/2010/main" val="0"/>
              </a:ext>
            </a:extLst>
          </a:blip>
          <a:srcRect l="77174" b="79866"/>
          <a:stretch/>
        </p:blipFill>
        <p:spPr>
          <a:xfrm>
            <a:off x="-1" y="0"/>
            <a:ext cx="3347865" cy="854764"/>
          </a:xfrm>
          <a:prstGeom prst="rect">
            <a:avLst/>
          </a:prstGeom>
          <a:ln>
            <a:noFill/>
          </a:ln>
        </p:spPr>
      </p:pic>
    </p:spTree>
    <p:extLst>
      <p:ext uri="{BB962C8B-B14F-4D97-AF65-F5344CB8AC3E}">
        <p14:creationId xmlns:p14="http://schemas.microsoft.com/office/powerpoint/2010/main" val="101537776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4825365" y="5765165"/>
            <a:ext cx="2541270" cy="368300"/>
          </a:xfrm>
          <a:prstGeom prst="rect">
            <a:avLst/>
          </a:prstGeom>
          <a:noFill/>
        </p:spPr>
        <p:txBody>
          <a:bodyPr wrap="square" rtlCol="0">
            <a:spAutoFit/>
          </a:bodyPr>
          <a:lstStyle/>
          <a:p>
            <a:r>
              <a:rPr lang="zh-CN" altLang="en-US">
                <a:solidFill>
                  <a:schemeClr val="bg2">
                    <a:lumMod val="90000"/>
                  </a:schemeClr>
                </a:solidFill>
                <a:latin typeface="宋体" panose="02010600030101010101" pitchFamily="2" charset="-122"/>
                <a:ea typeface="宋体" panose="02010600030101010101" pitchFamily="2" charset="-122"/>
              </a:rPr>
              <a:t>华中师范大学研究生会</a:t>
            </a:r>
          </a:p>
        </p:txBody>
      </p:sp>
      <p:pic>
        <p:nvPicPr>
          <p:cNvPr id="8" name="图片 7">
            <a:extLst>
              <a:ext uri="{FF2B5EF4-FFF2-40B4-BE49-F238E27FC236}">
                <a16:creationId xmlns:a16="http://schemas.microsoft.com/office/drawing/2014/main" id="{4E765B54-D10F-E0A8-CDE3-29CB89588CCE}"/>
              </a:ext>
            </a:extLst>
          </p:cNvPr>
          <p:cNvPicPr>
            <a:picLocks noChangeAspect="1"/>
          </p:cNvPicPr>
          <p:nvPr/>
        </p:nvPicPr>
        <p:blipFill rotWithShape="1">
          <a:blip r:embed="rId2">
            <a:extLst>
              <a:ext uri="{28A0092B-C50C-407E-A947-70E740481C1C}">
                <a14:useLocalDpi xmlns:a14="http://schemas.microsoft.com/office/drawing/2010/main" val="0"/>
              </a:ext>
            </a:extLst>
          </a:blip>
          <a:srcRect b="79866"/>
          <a:stretch/>
        </p:blipFill>
        <p:spPr>
          <a:xfrm>
            <a:off x="-513" y="-19034"/>
            <a:ext cx="9144000" cy="873798"/>
          </a:xfrm>
          <a:prstGeom prst="rect">
            <a:avLst/>
          </a:prstGeom>
        </p:spPr>
      </p:pic>
      <p:pic>
        <p:nvPicPr>
          <p:cNvPr id="9" name="图片 8">
            <a:extLst>
              <a:ext uri="{FF2B5EF4-FFF2-40B4-BE49-F238E27FC236}">
                <a16:creationId xmlns:a16="http://schemas.microsoft.com/office/drawing/2014/main" id="{3E850E41-269C-C446-1725-F71794CE8A11}"/>
              </a:ext>
            </a:extLst>
          </p:cNvPr>
          <p:cNvPicPr>
            <a:picLocks noChangeAspect="1"/>
          </p:cNvPicPr>
          <p:nvPr/>
        </p:nvPicPr>
        <p:blipFill rotWithShape="1">
          <a:blip r:embed="rId2">
            <a:extLst>
              <a:ext uri="{28A0092B-C50C-407E-A947-70E740481C1C}">
                <a14:useLocalDpi xmlns:a14="http://schemas.microsoft.com/office/drawing/2010/main" val="0"/>
              </a:ext>
            </a:extLst>
          </a:blip>
          <a:srcRect t="79866"/>
          <a:stretch/>
        </p:blipFill>
        <p:spPr>
          <a:xfrm>
            <a:off x="0" y="4965958"/>
            <a:ext cx="9144000" cy="873798"/>
          </a:xfrm>
          <a:prstGeom prst="rect">
            <a:avLst/>
          </a:prstGeom>
        </p:spPr>
      </p:pic>
      <p:sp>
        <p:nvSpPr>
          <p:cNvPr id="125" name="文本框 124">
            <a:extLst>
              <a:ext uri="{FF2B5EF4-FFF2-40B4-BE49-F238E27FC236}">
                <a16:creationId xmlns:a16="http://schemas.microsoft.com/office/drawing/2014/main" id="{87C7728D-5F73-4CE5-BB13-D31D735E15E4}"/>
              </a:ext>
            </a:extLst>
          </p:cNvPr>
          <p:cNvSpPr txBox="1"/>
          <p:nvPr/>
        </p:nvSpPr>
        <p:spPr>
          <a:xfrm>
            <a:off x="8379148" y="187032"/>
            <a:ext cx="561372" cy="461665"/>
          </a:xfrm>
          <a:prstGeom prst="rect">
            <a:avLst/>
          </a:prstGeom>
          <a:noFill/>
        </p:spPr>
        <p:txBody>
          <a:bodyPr wrap="none" rtlCol="0">
            <a:spAutoFit/>
          </a:bodyPr>
          <a:lstStyle/>
          <a:p>
            <a:r>
              <a:rPr lang="en-US" altLang="zh-CN" sz="2400" b="1" i="1" dirty="0">
                <a:solidFill>
                  <a:schemeClr val="bg1"/>
                </a:solidFill>
                <a:latin typeface="Times New Roman" panose="02020603050405020304" pitchFamily="18" charset="0"/>
              </a:rPr>
              <a:t>Q2</a:t>
            </a:r>
            <a:endParaRPr lang="zh-CN" altLang="en-US" sz="2400" b="1" i="1" dirty="0">
              <a:solidFill>
                <a:schemeClr val="bg1"/>
              </a:solidFill>
              <a:latin typeface="Times New Roman" panose="02020603050405020304" pitchFamily="18" charset="0"/>
            </a:endParaRPr>
          </a:p>
        </p:txBody>
      </p:sp>
      <p:sp>
        <p:nvSpPr>
          <p:cNvPr id="4" name="文本框 3">
            <a:extLst>
              <a:ext uri="{FF2B5EF4-FFF2-40B4-BE49-F238E27FC236}">
                <a16:creationId xmlns:a16="http://schemas.microsoft.com/office/drawing/2014/main" id="{FE1EF1AE-D6B0-86C3-A016-A4984AB247B8}"/>
              </a:ext>
            </a:extLst>
          </p:cNvPr>
          <p:cNvSpPr txBox="1"/>
          <p:nvPr/>
        </p:nvSpPr>
        <p:spPr>
          <a:xfrm>
            <a:off x="291830" y="1850487"/>
            <a:ext cx="8645346" cy="2119747"/>
          </a:xfrm>
          <a:prstGeom prst="rect">
            <a:avLst/>
          </a:prstGeom>
          <a:noFill/>
        </p:spPr>
        <p:txBody>
          <a:bodyPr wrap="square">
            <a:spAutoFit/>
          </a:bodyPr>
          <a:lstStyle/>
          <a:p>
            <a:pPr indent="279400" algn="just">
              <a:lnSpc>
                <a:spcPct val="150000"/>
              </a:lnSpc>
            </a:pPr>
            <a:r>
              <a:rPr lang="en-GB" altLang="zh-CN" sz="1800" dirty="0">
                <a:solidFill>
                  <a:srgbClr val="0D0D0D"/>
                </a:solidFill>
                <a:effectLst/>
                <a:latin typeface="Times New Roman" panose="02020603050405020304" pitchFamily="18" charset="0"/>
                <a:ea typeface="宋体" panose="02010600030101010101" pitchFamily="2" charset="-122"/>
                <a:cs typeface="Arial" panose="020B0604020202020204" pitchFamily="34" charset="0"/>
              </a:rPr>
              <a:t>For the age distribution, we found that the psychological samples’ age distribution is different from that of </a:t>
            </a:r>
            <a:r>
              <a:rPr lang="en-GB" altLang="zh-CN" sz="1800" b="1" dirty="0">
                <a:solidFill>
                  <a:srgbClr val="FF0000"/>
                </a:solidFill>
                <a:effectLst/>
                <a:latin typeface="Times New Roman" panose="02020603050405020304" pitchFamily="18" charset="0"/>
                <a:ea typeface="宋体" panose="02010600030101010101" pitchFamily="2" charset="-122"/>
                <a:cs typeface="Arial" panose="020B0604020202020204" pitchFamily="34" charset="0"/>
              </a:rPr>
              <a:t>the census data</a:t>
            </a:r>
            <a:r>
              <a:rPr lang="en-GB" altLang="zh-CN" sz="1800" dirty="0">
                <a:solidFill>
                  <a:srgbClr val="0D0D0D"/>
                </a:solidFill>
                <a:effectLst/>
                <a:latin typeface="Times New Roman" panose="02020603050405020304" pitchFamily="18" charset="0"/>
                <a:ea typeface="宋体" panose="02010600030101010101" pitchFamily="2" charset="-122"/>
                <a:cs typeface="Arial" panose="020B0604020202020204" pitchFamily="34" charset="0"/>
              </a:rPr>
              <a:t>, with strong evidence from the Bayesian multinomial test, </a:t>
            </a:r>
            <a:r>
              <a:rPr lang="en-GB" altLang="zh-CN" sz="1800" b="1" dirty="0">
                <a:solidFill>
                  <a:srgbClr val="FF0000"/>
                </a:solidFill>
                <a:effectLst/>
                <a:latin typeface="Times New Roman" panose="02020603050405020304" pitchFamily="18" charset="0"/>
                <a:ea typeface="宋体" panose="02010600030101010101" pitchFamily="2" charset="-122"/>
                <a:cs typeface="Arial" panose="020B0604020202020204" pitchFamily="34" charset="0"/>
              </a:rPr>
              <a:t>log(BF</a:t>
            </a:r>
            <a:r>
              <a:rPr lang="en-GB" altLang="zh-CN" sz="1800" b="1" baseline="-25000" dirty="0">
                <a:solidFill>
                  <a:srgbClr val="FF0000"/>
                </a:solidFill>
                <a:effectLst/>
                <a:latin typeface="Times New Roman" panose="02020603050405020304" pitchFamily="18" charset="0"/>
                <a:ea typeface="宋体" panose="02010600030101010101" pitchFamily="2" charset="-122"/>
                <a:cs typeface="Arial" panose="020B0604020202020204" pitchFamily="34" charset="0"/>
              </a:rPr>
              <a:t>10</a:t>
            </a:r>
            <a:r>
              <a:rPr lang="en-GB" altLang="zh-CN" sz="1800" b="1" dirty="0">
                <a:solidFill>
                  <a:srgbClr val="FF0000"/>
                </a:solidFill>
                <a:effectLst/>
                <a:latin typeface="Times New Roman" panose="02020603050405020304" pitchFamily="18" charset="0"/>
                <a:ea typeface="宋体" panose="02010600030101010101" pitchFamily="2" charset="-122"/>
                <a:cs typeface="Arial" panose="020B0604020202020204" pitchFamily="34" charset="0"/>
              </a:rPr>
              <a:t>) =</a:t>
            </a:r>
            <a:r>
              <a:rPr lang="en-GB" altLang="zh-CN" sz="1800" b="1" dirty="0">
                <a:solidFill>
                  <a:srgbClr val="FF0000"/>
                </a:solidFill>
                <a:effectLst/>
                <a:latin typeface="Times New Roman" panose="02020603050405020304" pitchFamily="18" charset="0"/>
                <a:ea typeface="等线" panose="02010600030101010101" pitchFamily="2" charset="-122"/>
                <a:cs typeface="Arial" panose="020B0604020202020204" pitchFamily="34" charset="0"/>
              </a:rPr>
              <a:t> </a:t>
            </a:r>
            <a:r>
              <a:rPr lang="en-GB" altLang="zh-CN" sz="1800" b="1" dirty="0">
                <a:solidFill>
                  <a:srgbClr val="FF0000"/>
                </a:solidFill>
                <a:effectLst/>
                <a:latin typeface="Times New Roman" panose="02020603050405020304" pitchFamily="18" charset="0"/>
                <a:ea typeface="等线" panose="02010600030101010101" pitchFamily="2" charset="-122"/>
              </a:rPr>
              <a:t>168.38</a:t>
            </a:r>
            <a:r>
              <a:rPr lang="en-GB" altLang="zh-CN" sz="1800" dirty="0">
                <a:solidFill>
                  <a:srgbClr val="000000"/>
                </a:solidFill>
                <a:effectLst/>
                <a:latin typeface="Times New Roman" panose="02020603050405020304" pitchFamily="18" charset="0"/>
                <a:ea typeface="等线" panose="02010600030101010101" pitchFamily="2" charset="-122"/>
                <a:cs typeface="Arial" panose="020B0604020202020204" pitchFamily="34" charset="0"/>
              </a:rPr>
              <a:t>. This </a:t>
            </a:r>
            <a:r>
              <a:rPr lang="en-GB" altLang="zh-CN" sz="1800" dirty="0">
                <a:solidFill>
                  <a:srgbClr val="0D0D0D"/>
                </a:solidFill>
                <a:effectLst/>
                <a:latin typeface="Times New Roman" panose="02020603050405020304" pitchFamily="18" charset="0"/>
                <a:ea typeface="宋体" panose="02010600030101010101" pitchFamily="2" charset="-122"/>
                <a:cs typeface="Arial" panose="020B0604020202020204" pitchFamily="34" charset="0"/>
              </a:rPr>
              <a:t>difference is further revealed by the demographic pyramid (See figure 3 B), which showed that the Chinese psychological samples consist of females aged 15~24 years.</a:t>
            </a:r>
            <a:endParaRPr lang="zh-CN" altLang="zh-CN" sz="1800" dirty="0">
              <a:effectLst/>
              <a:latin typeface="Arial" panose="020B0604020202020204" pitchFamily="34" charset="0"/>
              <a:ea typeface="等线" panose="02010600030101010101" pitchFamily="2" charset="-122"/>
            </a:endParaRPr>
          </a:p>
        </p:txBody>
      </p:sp>
      <p:pic>
        <p:nvPicPr>
          <p:cNvPr id="2" name="图片 1">
            <a:extLst>
              <a:ext uri="{FF2B5EF4-FFF2-40B4-BE49-F238E27FC236}">
                <a16:creationId xmlns:a16="http://schemas.microsoft.com/office/drawing/2014/main" id="{8C919812-E4A1-81BF-DDC4-5CB3B4B744CD}"/>
              </a:ext>
            </a:extLst>
          </p:cNvPr>
          <p:cNvPicPr>
            <a:picLocks noChangeAspect="1"/>
          </p:cNvPicPr>
          <p:nvPr/>
        </p:nvPicPr>
        <p:blipFill rotWithShape="1">
          <a:blip r:embed="rId2">
            <a:extLst>
              <a:ext uri="{28A0092B-C50C-407E-A947-70E740481C1C}">
                <a14:useLocalDpi xmlns:a14="http://schemas.microsoft.com/office/drawing/2010/main" val="0"/>
              </a:ext>
            </a:extLst>
          </a:blip>
          <a:srcRect l="77174" b="79866"/>
          <a:stretch/>
        </p:blipFill>
        <p:spPr>
          <a:xfrm>
            <a:off x="-1" y="0"/>
            <a:ext cx="3347865" cy="854764"/>
          </a:xfrm>
          <a:prstGeom prst="rect">
            <a:avLst/>
          </a:prstGeom>
          <a:ln>
            <a:noFill/>
          </a:ln>
        </p:spPr>
      </p:pic>
    </p:spTree>
    <p:extLst>
      <p:ext uri="{BB962C8B-B14F-4D97-AF65-F5344CB8AC3E}">
        <p14:creationId xmlns:p14="http://schemas.microsoft.com/office/powerpoint/2010/main" val="295808983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4825365" y="5765165"/>
            <a:ext cx="2541270" cy="368300"/>
          </a:xfrm>
          <a:prstGeom prst="rect">
            <a:avLst/>
          </a:prstGeom>
          <a:noFill/>
        </p:spPr>
        <p:txBody>
          <a:bodyPr wrap="square" rtlCol="0">
            <a:spAutoFit/>
          </a:bodyPr>
          <a:lstStyle/>
          <a:p>
            <a:r>
              <a:rPr lang="zh-CN" altLang="en-US">
                <a:solidFill>
                  <a:schemeClr val="bg2">
                    <a:lumMod val="90000"/>
                  </a:schemeClr>
                </a:solidFill>
                <a:latin typeface="宋体" panose="02010600030101010101" pitchFamily="2" charset="-122"/>
                <a:ea typeface="宋体" panose="02010600030101010101" pitchFamily="2" charset="-122"/>
              </a:rPr>
              <a:t>华中师范大学研究生会</a:t>
            </a:r>
          </a:p>
        </p:txBody>
      </p:sp>
      <p:pic>
        <p:nvPicPr>
          <p:cNvPr id="8" name="图片 7">
            <a:extLst>
              <a:ext uri="{FF2B5EF4-FFF2-40B4-BE49-F238E27FC236}">
                <a16:creationId xmlns:a16="http://schemas.microsoft.com/office/drawing/2014/main" id="{4E765B54-D10F-E0A8-CDE3-29CB89588CCE}"/>
              </a:ext>
            </a:extLst>
          </p:cNvPr>
          <p:cNvPicPr>
            <a:picLocks noChangeAspect="1"/>
          </p:cNvPicPr>
          <p:nvPr/>
        </p:nvPicPr>
        <p:blipFill rotWithShape="1">
          <a:blip r:embed="rId2">
            <a:extLst>
              <a:ext uri="{28A0092B-C50C-407E-A947-70E740481C1C}">
                <a14:useLocalDpi xmlns:a14="http://schemas.microsoft.com/office/drawing/2010/main" val="0"/>
              </a:ext>
            </a:extLst>
          </a:blip>
          <a:srcRect b="79866"/>
          <a:stretch/>
        </p:blipFill>
        <p:spPr>
          <a:xfrm>
            <a:off x="-513" y="-19034"/>
            <a:ext cx="9144000" cy="873798"/>
          </a:xfrm>
          <a:prstGeom prst="rect">
            <a:avLst/>
          </a:prstGeom>
        </p:spPr>
      </p:pic>
      <p:sp>
        <p:nvSpPr>
          <p:cNvPr id="125" name="文本框 124">
            <a:extLst>
              <a:ext uri="{FF2B5EF4-FFF2-40B4-BE49-F238E27FC236}">
                <a16:creationId xmlns:a16="http://schemas.microsoft.com/office/drawing/2014/main" id="{87C7728D-5F73-4CE5-BB13-D31D735E15E4}"/>
              </a:ext>
            </a:extLst>
          </p:cNvPr>
          <p:cNvSpPr txBox="1"/>
          <p:nvPr/>
        </p:nvSpPr>
        <p:spPr>
          <a:xfrm>
            <a:off x="8379148" y="187032"/>
            <a:ext cx="561372" cy="461665"/>
          </a:xfrm>
          <a:prstGeom prst="rect">
            <a:avLst/>
          </a:prstGeom>
          <a:noFill/>
        </p:spPr>
        <p:txBody>
          <a:bodyPr wrap="none" rtlCol="0">
            <a:spAutoFit/>
          </a:bodyPr>
          <a:lstStyle/>
          <a:p>
            <a:r>
              <a:rPr lang="en-US" altLang="zh-CN" sz="2400" b="1" i="1" dirty="0">
                <a:solidFill>
                  <a:schemeClr val="bg1"/>
                </a:solidFill>
                <a:latin typeface="Times New Roman" panose="02020603050405020304" pitchFamily="18" charset="0"/>
              </a:rPr>
              <a:t>Q2</a:t>
            </a:r>
            <a:endParaRPr lang="zh-CN" altLang="en-US" sz="2400" b="1" i="1" dirty="0">
              <a:solidFill>
                <a:schemeClr val="bg1"/>
              </a:solidFill>
              <a:latin typeface="Times New Roman" panose="02020603050405020304" pitchFamily="18" charset="0"/>
            </a:endParaRPr>
          </a:p>
        </p:txBody>
      </p:sp>
      <p:pic>
        <p:nvPicPr>
          <p:cNvPr id="4" name="图片 3">
            <a:extLst>
              <a:ext uri="{FF2B5EF4-FFF2-40B4-BE49-F238E27FC236}">
                <a16:creationId xmlns:a16="http://schemas.microsoft.com/office/drawing/2014/main" id="{2F8936A3-6000-014B-B58E-D2732CAAB489}"/>
              </a:ext>
            </a:extLst>
          </p:cNvPr>
          <p:cNvPicPr>
            <a:picLocks noChangeAspect="1"/>
          </p:cNvPicPr>
          <p:nvPr/>
        </p:nvPicPr>
        <p:blipFill>
          <a:blip r:embed="rId3"/>
          <a:stretch>
            <a:fillRect/>
          </a:stretch>
        </p:blipFill>
        <p:spPr>
          <a:xfrm>
            <a:off x="0" y="26894"/>
            <a:ext cx="9144000" cy="5116606"/>
          </a:xfrm>
          <a:prstGeom prst="rect">
            <a:avLst/>
          </a:prstGeom>
        </p:spPr>
      </p:pic>
    </p:spTree>
    <p:extLst>
      <p:ext uri="{BB962C8B-B14F-4D97-AF65-F5344CB8AC3E}">
        <p14:creationId xmlns:p14="http://schemas.microsoft.com/office/powerpoint/2010/main" val="196142653"/>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4825365" y="5765165"/>
            <a:ext cx="2541270" cy="368300"/>
          </a:xfrm>
          <a:prstGeom prst="rect">
            <a:avLst/>
          </a:prstGeom>
          <a:noFill/>
        </p:spPr>
        <p:txBody>
          <a:bodyPr wrap="square" rtlCol="0">
            <a:spAutoFit/>
          </a:bodyPr>
          <a:lstStyle/>
          <a:p>
            <a:r>
              <a:rPr lang="zh-CN" altLang="en-US">
                <a:solidFill>
                  <a:schemeClr val="bg2">
                    <a:lumMod val="90000"/>
                  </a:schemeClr>
                </a:solidFill>
                <a:latin typeface="宋体" panose="02010600030101010101" pitchFamily="2" charset="-122"/>
                <a:ea typeface="宋体" panose="02010600030101010101" pitchFamily="2" charset="-122"/>
              </a:rPr>
              <a:t>华中师范大学研究生会</a:t>
            </a:r>
          </a:p>
        </p:txBody>
      </p:sp>
      <p:pic>
        <p:nvPicPr>
          <p:cNvPr id="8" name="图片 7">
            <a:extLst>
              <a:ext uri="{FF2B5EF4-FFF2-40B4-BE49-F238E27FC236}">
                <a16:creationId xmlns:a16="http://schemas.microsoft.com/office/drawing/2014/main" id="{4E765B54-D10F-E0A8-CDE3-29CB89588CCE}"/>
              </a:ext>
            </a:extLst>
          </p:cNvPr>
          <p:cNvPicPr>
            <a:picLocks noChangeAspect="1"/>
          </p:cNvPicPr>
          <p:nvPr/>
        </p:nvPicPr>
        <p:blipFill rotWithShape="1">
          <a:blip r:embed="rId2">
            <a:extLst>
              <a:ext uri="{28A0092B-C50C-407E-A947-70E740481C1C}">
                <a14:useLocalDpi xmlns:a14="http://schemas.microsoft.com/office/drawing/2010/main" val="0"/>
              </a:ext>
            </a:extLst>
          </a:blip>
          <a:srcRect b="79866"/>
          <a:stretch/>
        </p:blipFill>
        <p:spPr>
          <a:xfrm>
            <a:off x="-513" y="-19034"/>
            <a:ext cx="9144000" cy="873798"/>
          </a:xfrm>
          <a:prstGeom prst="rect">
            <a:avLst/>
          </a:prstGeom>
        </p:spPr>
      </p:pic>
      <p:pic>
        <p:nvPicPr>
          <p:cNvPr id="9" name="图片 8">
            <a:extLst>
              <a:ext uri="{FF2B5EF4-FFF2-40B4-BE49-F238E27FC236}">
                <a16:creationId xmlns:a16="http://schemas.microsoft.com/office/drawing/2014/main" id="{3E850E41-269C-C446-1725-F71794CE8A11}"/>
              </a:ext>
            </a:extLst>
          </p:cNvPr>
          <p:cNvPicPr>
            <a:picLocks noChangeAspect="1"/>
          </p:cNvPicPr>
          <p:nvPr/>
        </p:nvPicPr>
        <p:blipFill rotWithShape="1">
          <a:blip r:embed="rId2">
            <a:extLst>
              <a:ext uri="{28A0092B-C50C-407E-A947-70E740481C1C}">
                <a14:useLocalDpi xmlns:a14="http://schemas.microsoft.com/office/drawing/2010/main" val="0"/>
              </a:ext>
            </a:extLst>
          </a:blip>
          <a:srcRect t="79866"/>
          <a:stretch/>
        </p:blipFill>
        <p:spPr>
          <a:xfrm>
            <a:off x="0" y="4965958"/>
            <a:ext cx="9144000" cy="873798"/>
          </a:xfrm>
          <a:prstGeom prst="rect">
            <a:avLst/>
          </a:prstGeom>
        </p:spPr>
      </p:pic>
      <p:sp>
        <p:nvSpPr>
          <p:cNvPr id="125" name="文本框 124">
            <a:extLst>
              <a:ext uri="{FF2B5EF4-FFF2-40B4-BE49-F238E27FC236}">
                <a16:creationId xmlns:a16="http://schemas.microsoft.com/office/drawing/2014/main" id="{87C7728D-5F73-4CE5-BB13-D31D735E15E4}"/>
              </a:ext>
            </a:extLst>
          </p:cNvPr>
          <p:cNvSpPr txBox="1"/>
          <p:nvPr/>
        </p:nvSpPr>
        <p:spPr>
          <a:xfrm>
            <a:off x="8379148" y="187032"/>
            <a:ext cx="561372" cy="461665"/>
          </a:xfrm>
          <a:prstGeom prst="rect">
            <a:avLst/>
          </a:prstGeom>
          <a:noFill/>
        </p:spPr>
        <p:txBody>
          <a:bodyPr wrap="none" rtlCol="0">
            <a:spAutoFit/>
          </a:bodyPr>
          <a:lstStyle/>
          <a:p>
            <a:r>
              <a:rPr lang="en-US" altLang="zh-CN" sz="2400" b="1" i="1" dirty="0">
                <a:solidFill>
                  <a:schemeClr val="bg1"/>
                </a:solidFill>
                <a:latin typeface="Times New Roman" panose="02020603050405020304" pitchFamily="18" charset="0"/>
              </a:rPr>
              <a:t>Q3</a:t>
            </a:r>
            <a:endParaRPr lang="zh-CN" altLang="en-US" sz="2400" b="1" i="1" dirty="0">
              <a:solidFill>
                <a:schemeClr val="bg1"/>
              </a:solidFill>
              <a:latin typeface="Times New Roman" panose="02020603050405020304" pitchFamily="18" charset="0"/>
            </a:endParaRPr>
          </a:p>
        </p:txBody>
      </p:sp>
      <p:sp>
        <p:nvSpPr>
          <p:cNvPr id="4" name="文本框 3">
            <a:extLst>
              <a:ext uri="{FF2B5EF4-FFF2-40B4-BE49-F238E27FC236}">
                <a16:creationId xmlns:a16="http://schemas.microsoft.com/office/drawing/2014/main" id="{FE1EF1AE-D6B0-86C3-A016-A4984AB247B8}"/>
              </a:ext>
            </a:extLst>
          </p:cNvPr>
          <p:cNvSpPr txBox="1"/>
          <p:nvPr/>
        </p:nvSpPr>
        <p:spPr>
          <a:xfrm>
            <a:off x="273574" y="2058236"/>
            <a:ext cx="8645346" cy="1704249"/>
          </a:xfrm>
          <a:prstGeom prst="rect">
            <a:avLst/>
          </a:prstGeom>
          <a:noFill/>
        </p:spPr>
        <p:txBody>
          <a:bodyPr wrap="square">
            <a:spAutoFit/>
          </a:bodyPr>
          <a:lstStyle/>
          <a:p>
            <a:pPr indent="279400" algn="just">
              <a:lnSpc>
                <a:spcPct val="150000"/>
              </a:lnSpc>
            </a:pPr>
            <a:r>
              <a:rPr lang="en-US" altLang="zh-CN" sz="1800" dirty="0">
                <a:solidFill>
                  <a:srgbClr val="0D0D0D"/>
                </a:solidFill>
                <a:effectLst/>
                <a:latin typeface="Times New Roman" panose="02020603050405020304" pitchFamily="18" charset="0"/>
                <a:ea typeface="宋体" panose="02010600030101010101" pitchFamily="2" charset="-122"/>
                <a:cs typeface="Arial" panose="020B0604020202020204" pitchFamily="34" charset="0"/>
              </a:rPr>
              <a:t>For sex ratio, the pairwise Bayesian multinomial test revealed that data from </a:t>
            </a:r>
            <a:r>
              <a:rPr lang="en-US" altLang="zh-CN" sz="1800" b="1" dirty="0">
                <a:solidFill>
                  <a:srgbClr val="FF0000"/>
                </a:solidFill>
                <a:effectLst/>
                <a:latin typeface="Times New Roman" panose="02020603050405020304" pitchFamily="18" charset="0"/>
                <a:ea typeface="宋体" panose="02010600030101010101" pitchFamily="2" charset="-122"/>
                <a:cs typeface="Arial" panose="020B0604020202020204" pitchFamily="34" charset="0"/>
              </a:rPr>
              <a:t>9 countries </a:t>
            </a:r>
            <a:r>
              <a:rPr lang="en-US" altLang="zh-CN" sz="1800" dirty="0">
                <a:solidFill>
                  <a:srgbClr val="0D0D0D"/>
                </a:solidFill>
                <a:effectLst/>
                <a:latin typeface="Times New Roman" panose="02020603050405020304" pitchFamily="18" charset="0"/>
                <a:ea typeface="宋体" panose="02010600030101010101" pitchFamily="2" charset="-122"/>
                <a:cs typeface="Arial" panose="020B0604020202020204" pitchFamily="34" charset="0"/>
              </a:rPr>
              <a:t>have different sex ratios as compared to Chinese psychological samples (see Figure 4A). </a:t>
            </a:r>
            <a:r>
              <a:rPr lang="en-US" altLang="zh-CN" sz="1800" b="1" dirty="0">
                <a:solidFill>
                  <a:srgbClr val="FF0000"/>
                </a:solidFill>
                <a:effectLst/>
                <a:latin typeface="Times New Roman" panose="02020603050405020304" pitchFamily="18" charset="0"/>
                <a:ea typeface="宋体" panose="02010600030101010101" pitchFamily="2" charset="-122"/>
                <a:cs typeface="Arial" panose="020B0604020202020204" pitchFamily="34" charset="0"/>
              </a:rPr>
              <a:t>Twenty-three countries </a:t>
            </a:r>
            <a:r>
              <a:rPr lang="en-US" altLang="zh-CN" sz="1800" dirty="0">
                <a:solidFill>
                  <a:srgbClr val="0D0D0D"/>
                </a:solidFill>
                <a:effectLst/>
                <a:latin typeface="Times New Roman" panose="02020603050405020304" pitchFamily="18" charset="0"/>
                <a:ea typeface="宋体" panose="02010600030101010101" pitchFamily="2" charset="-122"/>
                <a:cs typeface="Arial" panose="020B0604020202020204" pitchFamily="34" charset="0"/>
              </a:rPr>
              <a:t>have higher proportion of female participants than Chinese samples (see Figure 4C). </a:t>
            </a:r>
            <a:endParaRPr lang="zh-CN" altLang="zh-CN" sz="1800" dirty="0">
              <a:effectLst/>
              <a:latin typeface="Arial" panose="020B0604020202020204" pitchFamily="34" charset="0"/>
              <a:ea typeface="等线" panose="02010600030101010101" pitchFamily="2" charset="-122"/>
            </a:endParaRPr>
          </a:p>
        </p:txBody>
      </p:sp>
      <p:pic>
        <p:nvPicPr>
          <p:cNvPr id="2" name="图片 1">
            <a:extLst>
              <a:ext uri="{FF2B5EF4-FFF2-40B4-BE49-F238E27FC236}">
                <a16:creationId xmlns:a16="http://schemas.microsoft.com/office/drawing/2014/main" id="{935AE299-62F4-4746-D4DE-CE7DA96BF6CF}"/>
              </a:ext>
            </a:extLst>
          </p:cNvPr>
          <p:cNvPicPr>
            <a:picLocks noChangeAspect="1"/>
          </p:cNvPicPr>
          <p:nvPr/>
        </p:nvPicPr>
        <p:blipFill rotWithShape="1">
          <a:blip r:embed="rId2">
            <a:extLst>
              <a:ext uri="{28A0092B-C50C-407E-A947-70E740481C1C}">
                <a14:useLocalDpi xmlns:a14="http://schemas.microsoft.com/office/drawing/2010/main" val="0"/>
              </a:ext>
            </a:extLst>
          </a:blip>
          <a:srcRect l="77174" b="79866"/>
          <a:stretch/>
        </p:blipFill>
        <p:spPr>
          <a:xfrm>
            <a:off x="-1" y="0"/>
            <a:ext cx="3347865" cy="854764"/>
          </a:xfrm>
          <a:prstGeom prst="rect">
            <a:avLst/>
          </a:prstGeom>
          <a:ln>
            <a:noFill/>
          </a:ln>
        </p:spPr>
      </p:pic>
    </p:spTree>
    <p:extLst>
      <p:ext uri="{BB962C8B-B14F-4D97-AF65-F5344CB8AC3E}">
        <p14:creationId xmlns:p14="http://schemas.microsoft.com/office/powerpoint/2010/main" val="1153426936"/>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4825365" y="5765165"/>
            <a:ext cx="2541270" cy="368300"/>
          </a:xfrm>
          <a:prstGeom prst="rect">
            <a:avLst/>
          </a:prstGeom>
          <a:noFill/>
        </p:spPr>
        <p:txBody>
          <a:bodyPr wrap="square" rtlCol="0">
            <a:spAutoFit/>
          </a:bodyPr>
          <a:lstStyle/>
          <a:p>
            <a:r>
              <a:rPr lang="zh-CN" altLang="en-US">
                <a:solidFill>
                  <a:schemeClr val="bg2">
                    <a:lumMod val="90000"/>
                  </a:schemeClr>
                </a:solidFill>
                <a:latin typeface="宋体" panose="02010600030101010101" pitchFamily="2" charset="-122"/>
                <a:ea typeface="宋体" panose="02010600030101010101" pitchFamily="2" charset="-122"/>
              </a:rPr>
              <a:t>华中师范大学研究生会</a:t>
            </a:r>
          </a:p>
        </p:txBody>
      </p:sp>
      <p:pic>
        <p:nvPicPr>
          <p:cNvPr id="8" name="图片 7">
            <a:extLst>
              <a:ext uri="{FF2B5EF4-FFF2-40B4-BE49-F238E27FC236}">
                <a16:creationId xmlns:a16="http://schemas.microsoft.com/office/drawing/2014/main" id="{4E765B54-D10F-E0A8-CDE3-29CB89588CCE}"/>
              </a:ext>
            </a:extLst>
          </p:cNvPr>
          <p:cNvPicPr>
            <a:picLocks noChangeAspect="1"/>
          </p:cNvPicPr>
          <p:nvPr/>
        </p:nvPicPr>
        <p:blipFill rotWithShape="1">
          <a:blip r:embed="rId2">
            <a:extLst>
              <a:ext uri="{28A0092B-C50C-407E-A947-70E740481C1C}">
                <a14:useLocalDpi xmlns:a14="http://schemas.microsoft.com/office/drawing/2010/main" val="0"/>
              </a:ext>
            </a:extLst>
          </a:blip>
          <a:srcRect b="79866"/>
          <a:stretch/>
        </p:blipFill>
        <p:spPr>
          <a:xfrm>
            <a:off x="-513" y="-19034"/>
            <a:ext cx="9144000" cy="873798"/>
          </a:xfrm>
          <a:prstGeom prst="rect">
            <a:avLst/>
          </a:prstGeom>
        </p:spPr>
      </p:pic>
      <p:pic>
        <p:nvPicPr>
          <p:cNvPr id="9" name="图片 8">
            <a:extLst>
              <a:ext uri="{FF2B5EF4-FFF2-40B4-BE49-F238E27FC236}">
                <a16:creationId xmlns:a16="http://schemas.microsoft.com/office/drawing/2014/main" id="{3E850E41-269C-C446-1725-F71794CE8A11}"/>
              </a:ext>
            </a:extLst>
          </p:cNvPr>
          <p:cNvPicPr>
            <a:picLocks noChangeAspect="1"/>
          </p:cNvPicPr>
          <p:nvPr/>
        </p:nvPicPr>
        <p:blipFill rotWithShape="1">
          <a:blip r:embed="rId2">
            <a:extLst>
              <a:ext uri="{28A0092B-C50C-407E-A947-70E740481C1C}">
                <a14:useLocalDpi xmlns:a14="http://schemas.microsoft.com/office/drawing/2010/main" val="0"/>
              </a:ext>
            </a:extLst>
          </a:blip>
          <a:srcRect t="79866"/>
          <a:stretch/>
        </p:blipFill>
        <p:spPr>
          <a:xfrm>
            <a:off x="0" y="4965958"/>
            <a:ext cx="9144000" cy="873798"/>
          </a:xfrm>
          <a:prstGeom prst="rect">
            <a:avLst/>
          </a:prstGeom>
        </p:spPr>
      </p:pic>
      <p:sp>
        <p:nvSpPr>
          <p:cNvPr id="125" name="文本框 124">
            <a:extLst>
              <a:ext uri="{FF2B5EF4-FFF2-40B4-BE49-F238E27FC236}">
                <a16:creationId xmlns:a16="http://schemas.microsoft.com/office/drawing/2014/main" id="{87C7728D-5F73-4CE5-BB13-D31D735E15E4}"/>
              </a:ext>
            </a:extLst>
          </p:cNvPr>
          <p:cNvSpPr txBox="1"/>
          <p:nvPr/>
        </p:nvSpPr>
        <p:spPr>
          <a:xfrm>
            <a:off x="8379148" y="187032"/>
            <a:ext cx="561372" cy="461665"/>
          </a:xfrm>
          <a:prstGeom prst="rect">
            <a:avLst/>
          </a:prstGeom>
          <a:noFill/>
        </p:spPr>
        <p:txBody>
          <a:bodyPr wrap="none" rtlCol="0">
            <a:spAutoFit/>
          </a:bodyPr>
          <a:lstStyle/>
          <a:p>
            <a:r>
              <a:rPr lang="en-US" altLang="zh-CN" sz="2400" b="1" i="1" dirty="0">
                <a:solidFill>
                  <a:schemeClr val="bg1"/>
                </a:solidFill>
                <a:latin typeface="Times New Roman" panose="02020603050405020304" pitchFamily="18" charset="0"/>
              </a:rPr>
              <a:t>Q3</a:t>
            </a:r>
            <a:endParaRPr lang="zh-CN" altLang="en-US" sz="2400" b="1" i="1" dirty="0">
              <a:solidFill>
                <a:schemeClr val="bg1"/>
              </a:solidFill>
              <a:latin typeface="Times New Roman" panose="02020603050405020304" pitchFamily="18" charset="0"/>
            </a:endParaRPr>
          </a:p>
        </p:txBody>
      </p:sp>
      <p:sp>
        <p:nvSpPr>
          <p:cNvPr id="4" name="文本框 3">
            <a:extLst>
              <a:ext uri="{FF2B5EF4-FFF2-40B4-BE49-F238E27FC236}">
                <a16:creationId xmlns:a16="http://schemas.microsoft.com/office/drawing/2014/main" id="{FE1EF1AE-D6B0-86C3-A016-A4984AB247B8}"/>
              </a:ext>
            </a:extLst>
          </p:cNvPr>
          <p:cNvSpPr txBox="1"/>
          <p:nvPr/>
        </p:nvSpPr>
        <p:spPr>
          <a:xfrm>
            <a:off x="295174" y="1562693"/>
            <a:ext cx="8645346" cy="2535246"/>
          </a:xfrm>
          <a:prstGeom prst="rect">
            <a:avLst/>
          </a:prstGeom>
          <a:noFill/>
        </p:spPr>
        <p:txBody>
          <a:bodyPr wrap="square">
            <a:spAutoFit/>
          </a:bodyPr>
          <a:lstStyle/>
          <a:p>
            <a:pPr indent="279400" algn="just">
              <a:lnSpc>
                <a:spcPct val="150000"/>
              </a:lnSpc>
            </a:pPr>
            <a:r>
              <a:rPr lang="en-US" altLang="zh-CN" sz="1800" dirty="0">
                <a:solidFill>
                  <a:srgbClr val="0D0D0D"/>
                </a:solidFill>
                <a:effectLst/>
                <a:latin typeface="Times New Roman" panose="02020603050405020304" pitchFamily="18" charset="0"/>
                <a:ea typeface="宋体" panose="02010600030101010101" pitchFamily="2" charset="-122"/>
                <a:cs typeface="Arial" panose="020B0604020202020204" pitchFamily="34" charset="0"/>
              </a:rPr>
              <a:t>For age distribution, the pairwise Bayesian multinomial test revealed strong evidence that samples from </a:t>
            </a:r>
            <a:r>
              <a:rPr lang="en-US" altLang="zh-CN" sz="1800" b="1" dirty="0">
                <a:solidFill>
                  <a:srgbClr val="FF0000"/>
                </a:solidFill>
                <a:effectLst/>
                <a:latin typeface="Times New Roman" panose="02020603050405020304" pitchFamily="18" charset="0"/>
                <a:ea typeface="宋体" panose="02010600030101010101" pitchFamily="2" charset="-122"/>
                <a:cs typeface="Arial" panose="020B0604020202020204" pitchFamily="34" charset="0"/>
              </a:rPr>
              <a:t>fourteen countries</a:t>
            </a:r>
            <a:r>
              <a:rPr lang="en-US" altLang="zh-CN" sz="1800" dirty="0">
                <a:solidFill>
                  <a:srgbClr val="0D0D0D"/>
                </a:solidFill>
                <a:effectLst/>
                <a:latin typeface="Times New Roman" panose="02020603050405020304" pitchFamily="18" charset="0"/>
                <a:ea typeface="宋体" panose="02010600030101010101" pitchFamily="2" charset="-122"/>
                <a:cs typeface="Arial" panose="020B0604020202020204" pitchFamily="34" charset="0"/>
              </a:rPr>
              <a:t> are the same as Chinese psychological samples (see Figure 4B, 4D). These preliminary results indicated that the psychological samples from many regions are similar, probably most of them are college students or communities around university campuses (Arnett, 2008), but also there is variability in both sex ratio and age distribution. </a:t>
            </a:r>
            <a:endParaRPr lang="zh-CN" altLang="zh-CN" sz="1800" dirty="0">
              <a:effectLst/>
              <a:latin typeface="Arial" panose="020B0604020202020204" pitchFamily="34" charset="0"/>
              <a:ea typeface="等线" panose="02010600030101010101" pitchFamily="2" charset="-122"/>
            </a:endParaRPr>
          </a:p>
        </p:txBody>
      </p:sp>
      <p:pic>
        <p:nvPicPr>
          <p:cNvPr id="2" name="图片 1">
            <a:extLst>
              <a:ext uri="{FF2B5EF4-FFF2-40B4-BE49-F238E27FC236}">
                <a16:creationId xmlns:a16="http://schemas.microsoft.com/office/drawing/2014/main" id="{D5B5EDA4-79C4-DB25-2A30-98CF449DA41A}"/>
              </a:ext>
            </a:extLst>
          </p:cNvPr>
          <p:cNvPicPr>
            <a:picLocks noChangeAspect="1"/>
          </p:cNvPicPr>
          <p:nvPr/>
        </p:nvPicPr>
        <p:blipFill rotWithShape="1">
          <a:blip r:embed="rId2">
            <a:extLst>
              <a:ext uri="{28A0092B-C50C-407E-A947-70E740481C1C}">
                <a14:useLocalDpi xmlns:a14="http://schemas.microsoft.com/office/drawing/2010/main" val="0"/>
              </a:ext>
            </a:extLst>
          </a:blip>
          <a:srcRect l="77174" b="79866"/>
          <a:stretch/>
        </p:blipFill>
        <p:spPr>
          <a:xfrm>
            <a:off x="-1" y="0"/>
            <a:ext cx="3347865" cy="854764"/>
          </a:xfrm>
          <a:prstGeom prst="rect">
            <a:avLst/>
          </a:prstGeom>
          <a:ln>
            <a:noFill/>
          </a:ln>
        </p:spPr>
      </p:pic>
    </p:spTree>
    <p:extLst>
      <p:ext uri="{BB962C8B-B14F-4D97-AF65-F5344CB8AC3E}">
        <p14:creationId xmlns:p14="http://schemas.microsoft.com/office/powerpoint/2010/main" val="408082282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4825365" y="5765165"/>
            <a:ext cx="2541270" cy="368300"/>
          </a:xfrm>
          <a:prstGeom prst="rect">
            <a:avLst/>
          </a:prstGeom>
          <a:noFill/>
        </p:spPr>
        <p:txBody>
          <a:bodyPr wrap="square" rtlCol="0">
            <a:spAutoFit/>
          </a:bodyPr>
          <a:lstStyle/>
          <a:p>
            <a:r>
              <a:rPr lang="zh-CN" altLang="en-US">
                <a:solidFill>
                  <a:schemeClr val="bg2">
                    <a:lumMod val="90000"/>
                  </a:schemeClr>
                </a:solidFill>
                <a:latin typeface="宋体" panose="02010600030101010101" pitchFamily="2" charset="-122"/>
                <a:ea typeface="宋体" panose="02010600030101010101" pitchFamily="2" charset="-122"/>
              </a:rPr>
              <a:t>华中师范大学研究生会</a:t>
            </a:r>
          </a:p>
        </p:txBody>
      </p:sp>
      <p:pic>
        <p:nvPicPr>
          <p:cNvPr id="8" name="图片 7">
            <a:extLst>
              <a:ext uri="{FF2B5EF4-FFF2-40B4-BE49-F238E27FC236}">
                <a16:creationId xmlns:a16="http://schemas.microsoft.com/office/drawing/2014/main" id="{4E765B54-D10F-E0A8-CDE3-29CB89588CCE}"/>
              </a:ext>
            </a:extLst>
          </p:cNvPr>
          <p:cNvPicPr>
            <a:picLocks noChangeAspect="1"/>
          </p:cNvPicPr>
          <p:nvPr/>
        </p:nvPicPr>
        <p:blipFill rotWithShape="1">
          <a:blip r:embed="rId2">
            <a:extLst>
              <a:ext uri="{28A0092B-C50C-407E-A947-70E740481C1C}">
                <a14:useLocalDpi xmlns:a14="http://schemas.microsoft.com/office/drawing/2010/main" val="0"/>
              </a:ext>
            </a:extLst>
          </a:blip>
          <a:srcRect b="84941"/>
          <a:stretch/>
        </p:blipFill>
        <p:spPr>
          <a:xfrm>
            <a:off x="0" y="-23202"/>
            <a:ext cx="9144000" cy="653540"/>
          </a:xfrm>
          <a:prstGeom prst="rect">
            <a:avLst/>
          </a:prstGeom>
        </p:spPr>
      </p:pic>
      <p:sp>
        <p:nvSpPr>
          <p:cNvPr id="125" name="文本框 124">
            <a:extLst>
              <a:ext uri="{FF2B5EF4-FFF2-40B4-BE49-F238E27FC236}">
                <a16:creationId xmlns:a16="http://schemas.microsoft.com/office/drawing/2014/main" id="{87C7728D-5F73-4CE5-BB13-D31D735E15E4}"/>
              </a:ext>
            </a:extLst>
          </p:cNvPr>
          <p:cNvSpPr txBox="1"/>
          <p:nvPr/>
        </p:nvSpPr>
        <p:spPr>
          <a:xfrm>
            <a:off x="8388424" y="69788"/>
            <a:ext cx="561372" cy="461665"/>
          </a:xfrm>
          <a:prstGeom prst="rect">
            <a:avLst/>
          </a:prstGeom>
          <a:noFill/>
        </p:spPr>
        <p:txBody>
          <a:bodyPr wrap="none" rtlCol="0">
            <a:spAutoFit/>
          </a:bodyPr>
          <a:lstStyle/>
          <a:p>
            <a:r>
              <a:rPr lang="en-US" altLang="zh-CN" sz="2400" b="1" i="1" dirty="0">
                <a:solidFill>
                  <a:schemeClr val="bg1"/>
                </a:solidFill>
                <a:latin typeface="Times New Roman" panose="02020603050405020304" pitchFamily="18" charset="0"/>
              </a:rPr>
              <a:t>Q3</a:t>
            </a:r>
            <a:endParaRPr lang="zh-CN" altLang="en-US" sz="2400" b="1" i="1" dirty="0">
              <a:solidFill>
                <a:schemeClr val="bg1"/>
              </a:solidFill>
              <a:latin typeface="Times New Roman" panose="02020603050405020304" pitchFamily="18" charset="0"/>
            </a:endParaRPr>
          </a:p>
        </p:txBody>
      </p:sp>
      <p:pic>
        <p:nvPicPr>
          <p:cNvPr id="4" name="图片 3">
            <a:extLst>
              <a:ext uri="{FF2B5EF4-FFF2-40B4-BE49-F238E27FC236}">
                <a16:creationId xmlns:a16="http://schemas.microsoft.com/office/drawing/2014/main" id="{7627A5A4-B164-F328-E459-0989A9729CB6}"/>
              </a:ext>
            </a:extLst>
          </p:cNvPr>
          <p:cNvPicPr>
            <a:picLocks noChangeAspect="1"/>
          </p:cNvPicPr>
          <p:nvPr/>
        </p:nvPicPr>
        <p:blipFill>
          <a:blip r:embed="rId3"/>
          <a:stretch>
            <a:fillRect/>
          </a:stretch>
        </p:blipFill>
        <p:spPr>
          <a:xfrm>
            <a:off x="0" y="490168"/>
            <a:ext cx="9144000" cy="4653332"/>
          </a:xfrm>
          <a:prstGeom prst="rect">
            <a:avLst/>
          </a:prstGeom>
        </p:spPr>
      </p:pic>
      <p:pic>
        <p:nvPicPr>
          <p:cNvPr id="2" name="图片 1">
            <a:extLst>
              <a:ext uri="{FF2B5EF4-FFF2-40B4-BE49-F238E27FC236}">
                <a16:creationId xmlns:a16="http://schemas.microsoft.com/office/drawing/2014/main" id="{2421E0F7-A24A-124A-6751-D47961FD13B5}"/>
              </a:ext>
            </a:extLst>
          </p:cNvPr>
          <p:cNvPicPr>
            <a:picLocks noChangeAspect="1"/>
          </p:cNvPicPr>
          <p:nvPr/>
        </p:nvPicPr>
        <p:blipFill rotWithShape="1">
          <a:blip r:embed="rId2">
            <a:extLst>
              <a:ext uri="{28A0092B-C50C-407E-A947-70E740481C1C}">
                <a14:useLocalDpi xmlns:a14="http://schemas.microsoft.com/office/drawing/2010/main" val="0"/>
              </a:ext>
            </a:extLst>
          </a:blip>
          <a:srcRect l="77174" b="79866"/>
          <a:stretch/>
        </p:blipFill>
        <p:spPr>
          <a:xfrm>
            <a:off x="-1" y="0"/>
            <a:ext cx="3347865" cy="490168"/>
          </a:xfrm>
          <a:prstGeom prst="rect">
            <a:avLst/>
          </a:prstGeom>
          <a:ln>
            <a:noFill/>
          </a:ln>
        </p:spPr>
      </p:pic>
    </p:spTree>
    <p:extLst>
      <p:ext uri="{BB962C8B-B14F-4D97-AF65-F5344CB8AC3E}">
        <p14:creationId xmlns:p14="http://schemas.microsoft.com/office/powerpoint/2010/main" val="393349260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4825365" y="5765165"/>
            <a:ext cx="2541270" cy="368300"/>
          </a:xfrm>
          <a:prstGeom prst="rect">
            <a:avLst/>
          </a:prstGeom>
          <a:noFill/>
        </p:spPr>
        <p:txBody>
          <a:bodyPr wrap="square" rtlCol="0">
            <a:spAutoFit/>
          </a:bodyPr>
          <a:lstStyle/>
          <a:p>
            <a:r>
              <a:rPr lang="zh-CN" altLang="en-US">
                <a:solidFill>
                  <a:schemeClr val="bg2">
                    <a:lumMod val="90000"/>
                  </a:schemeClr>
                </a:solidFill>
                <a:latin typeface="宋体" panose="02010600030101010101" pitchFamily="2" charset="-122"/>
                <a:ea typeface="宋体" panose="02010600030101010101" pitchFamily="2" charset="-122"/>
              </a:rPr>
              <a:t>华中师范大学研究生会</a:t>
            </a:r>
          </a:p>
        </p:txBody>
      </p:sp>
      <p:pic>
        <p:nvPicPr>
          <p:cNvPr id="8" name="图片 7">
            <a:extLst>
              <a:ext uri="{FF2B5EF4-FFF2-40B4-BE49-F238E27FC236}">
                <a16:creationId xmlns:a16="http://schemas.microsoft.com/office/drawing/2014/main" id="{4E765B54-D10F-E0A8-CDE3-29CB89588CCE}"/>
              </a:ext>
            </a:extLst>
          </p:cNvPr>
          <p:cNvPicPr>
            <a:picLocks noChangeAspect="1"/>
          </p:cNvPicPr>
          <p:nvPr/>
        </p:nvPicPr>
        <p:blipFill rotWithShape="1">
          <a:blip r:embed="rId2">
            <a:extLst>
              <a:ext uri="{28A0092B-C50C-407E-A947-70E740481C1C}">
                <a14:useLocalDpi xmlns:a14="http://schemas.microsoft.com/office/drawing/2010/main" val="0"/>
              </a:ext>
            </a:extLst>
          </a:blip>
          <a:srcRect b="84941"/>
          <a:stretch/>
        </p:blipFill>
        <p:spPr>
          <a:xfrm>
            <a:off x="0" y="-23202"/>
            <a:ext cx="9144000" cy="653540"/>
          </a:xfrm>
          <a:prstGeom prst="rect">
            <a:avLst/>
          </a:prstGeom>
        </p:spPr>
      </p:pic>
      <p:sp>
        <p:nvSpPr>
          <p:cNvPr id="125" name="文本框 124">
            <a:extLst>
              <a:ext uri="{FF2B5EF4-FFF2-40B4-BE49-F238E27FC236}">
                <a16:creationId xmlns:a16="http://schemas.microsoft.com/office/drawing/2014/main" id="{87C7728D-5F73-4CE5-BB13-D31D735E15E4}"/>
              </a:ext>
            </a:extLst>
          </p:cNvPr>
          <p:cNvSpPr txBox="1"/>
          <p:nvPr/>
        </p:nvSpPr>
        <p:spPr>
          <a:xfrm>
            <a:off x="8388424" y="69788"/>
            <a:ext cx="561372" cy="461665"/>
          </a:xfrm>
          <a:prstGeom prst="rect">
            <a:avLst/>
          </a:prstGeom>
          <a:noFill/>
        </p:spPr>
        <p:txBody>
          <a:bodyPr wrap="none" rtlCol="0">
            <a:spAutoFit/>
          </a:bodyPr>
          <a:lstStyle/>
          <a:p>
            <a:r>
              <a:rPr lang="en-US" altLang="zh-CN" sz="2400" b="1" i="1" dirty="0">
                <a:solidFill>
                  <a:schemeClr val="bg1"/>
                </a:solidFill>
                <a:latin typeface="Times New Roman" panose="02020603050405020304" pitchFamily="18" charset="0"/>
              </a:rPr>
              <a:t>Q3</a:t>
            </a:r>
            <a:endParaRPr lang="zh-CN" altLang="en-US" sz="2400" b="1" i="1" dirty="0">
              <a:solidFill>
                <a:schemeClr val="bg1"/>
              </a:solidFill>
              <a:latin typeface="Times New Roman" panose="02020603050405020304" pitchFamily="18" charset="0"/>
            </a:endParaRPr>
          </a:p>
        </p:txBody>
      </p:sp>
      <p:pic>
        <p:nvPicPr>
          <p:cNvPr id="4" name="图片 3">
            <a:extLst>
              <a:ext uri="{FF2B5EF4-FFF2-40B4-BE49-F238E27FC236}">
                <a16:creationId xmlns:a16="http://schemas.microsoft.com/office/drawing/2014/main" id="{52AD46C7-3181-B7A4-03FF-D2CC8F8F53BC}"/>
              </a:ext>
            </a:extLst>
          </p:cNvPr>
          <p:cNvPicPr>
            <a:picLocks noChangeAspect="1"/>
          </p:cNvPicPr>
          <p:nvPr/>
        </p:nvPicPr>
        <p:blipFill>
          <a:blip r:embed="rId3"/>
          <a:stretch>
            <a:fillRect/>
          </a:stretch>
        </p:blipFill>
        <p:spPr>
          <a:xfrm>
            <a:off x="0" y="563568"/>
            <a:ext cx="9144000" cy="4528678"/>
          </a:xfrm>
          <a:prstGeom prst="rect">
            <a:avLst/>
          </a:prstGeom>
        </p:spPr>
      </p:pic>
      <p:pic>
        <p:nvPicPr>
          <p:cNvPr id="2" name="图片 1">
            <a:extLst>
              <a:ext uri="{FF2B5EF4-FFF2-40B4-BE49-F238E27FC236}">
                <a16:creationId xmlns:a16="http://schemas.microsoft.com/office/drawing/2014/main" id="{620BA8C4-0DC6-D1DB-32CF-50B5DD2040F1}"/>
              </a:ext>
            </a:extLst>
          </p:cNvPr>
          <p:cNvPicPr>
            <a:picLocks noChangeAspect="1"/>
          </p:cNvPicPr>
          <p:nvPr/>
        </p:nvPicPr>
        <p:blipFill rotWithShape="1">
          <a:blip r:embed="rId2">
            <a:extLst>
              <a:ext uri="{28A0092B-C50C-407E-A947-70E740481C1C}">
                <a14:useLocalDpi xmlns:a14="http://schemas.microsoft.com/office/drawing/2010/main" val="0"/>
              </a:ext>
            </a:extLst>
          </a:blip>
          <a:srcRect l="77174" b="79866"/>
          <a:stretch/>
        </p:blipFill>
        <p:spPr>
          <a:xfrm>
            <a:off x="-1" y="-1"/>
            <a:ext cx="3347865" cy="563569"/>
          </a:xfrm>
          <a:prstGeom prst="rect">
            <a:avLst/>
          </a:prstGeom>
          <a:ln>
            <a:noFill/>
          </a:ln>
        </p:spPr>
      </p:pic>
    </p:spTree>
    <p:extLst>
      <p:ext uri="{BB962C8B-B14F-4D97-AF65-F5344CB8AC3E}">
        <p14:creationId xmlns:p14="http://schemas.microsoft.com/office/powerpoint/2010/main" val="346073924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4825365" y="5765165"/>
            <a:ext cx="2541270" cy="368300"/>
          </a:xfrm>
          <a:prstGeom prst="rect">
            <a:avLst/>
          </a:prstGeom>
          <a:noFill/>
        </p:spPr>
        <p:txBody>
          <a:bodyPr wrap="square" rtlCol="0">
            <a:spAutoFit/>
          </a:bodyPr>
          <a:lstStyle/>
          <a:p>
            <a:r>
              <a:rPr lang="zh-CN" altLang="en-US">
                <a:solidFill>
                  <a:schemeClr val="bg2">
                    <a:lumMod val="90000"/>
                  </a:schemeClr>
                </a:solidFill>
                <a:latin typeface="宋体" panose="02010600030101010101" pitchFamily="2" charset="-122"/>
                <a:ea typeface="宋体" panose="02010600030101010101" pitchFamily="2" charset="-122"/>
              </a:rPr>
              <a:t>华中师范大学研究生会</a:t>
            </a:r>
          </a:p>
        </p:txBody>
      </p:sp>
      <p:pic>
        <p:nvPicPr>
          <p:cNvPr id="8" name="图片 7">
            <a:extLst>
              <a:ext uri="{FF2B5EF4-FFF2-40B4-BE49-F238E27FC236}">
                <a16:creationId xmlns:a16="http://schemas.microsoft.com/office/drawing/2014/main" id="{4E765B54-D10F-E0A8-CDE3-29CB89588CCE}"/>
              </a:ext>
            </a:extLst>
          </p:cNvPr>
          <p:cNvPicPr>
            <a:picLocks noChangeAspect="1"/>
          </p:cNvPicPr>
          <p:nvPr/>
        </p:nvPicPr>
        <p:blipFill rotWithShape="1">
          <a:blip r:embed="rId2">
            <a:extLst>
              <a:ext uri="{28A0092B-C50C-407E-A947-70E740481C1C}">
                <a14:useLocalDpi xmlns:a14="http://schemas.microsoft.com/office/drawing/2010/main" val="0"/>
              </a:ext>
            </a:extLst>
          </a:blip>
          <a:srcRect b="79866"/>
          <a:stretch/>
        </p:blipFill>
        <p:spPr>
          <a:xfrm>
            <a:off x="-513" y="-19034"/>
            <a:ext cx="9144000" cy="873798"/>
          </a:xfrm>
          <a:prstGeom prst="rect">
            <a:avLst/>
          </a:prstGeom>
        </p:spPr>
      </p:pic>
      <p:pic>
        <p:nvPicPr>
          <p:cNvPr id="9" name="图片 8">
            <a:extLst>
              <a:ext uri="{FF2B5EF4-FFF2-40B4-BE49-F238E27FC236}">
                <a16:creationId xmlns:a16="http://schemas.microsoft.com/office/drawing/2014/main" id="{3E850E41-269C-C446-1725-F71794CE8A11}"/>
              </a:ext>
            </a:extLst>
          </p:cNvPr>
          <p:cNvPicPr>
            <a:picLocks noChangeAspect="1"/>
          </p:cNvPicPr>
          <p:nvPr/>
        </p:nvPicPr>
        <p:blipFill rotWithShape="1">
          <a:blip r:embed="rId2">
            <a:extLst>
              <a:ext uri="{28A0092B-C50C-407E-A947-70E740481C1C}">
                <a14:useLocalDpi xmlns:a14="http://schemas.microsoft.com/office/drawing/2010/main" val="0"/>
              </a:ext>
            </a:extLst>
          </a:blip>
          <a:srcRect t="79866"/>
          <a:stretch/>
        </p:blipFill>
        <p:spPr>
          <a:xfrm>
            <a:off x="0" y="4965958"/>
            <a:ext cx="9144000" cy="873798"/>
          </a:xfrm>
          <a:prstGeom prst="rect">
            <a:avLst/>
          </a:prstGeom>
        </p:spPr>
      </p:pic>
      <p:sp>
        <p:nvSpPr>
          <p:cNvPr id="125" name="文本框 124">
            <a:extLst>
              <a:ext uri="{FF2B5EF4-FFF2-40B4-BE49-F238E27FC236}">
                <a16:creationId xmlns:a16="http://schemas.microsoft.com/office/drawing/2014/main" id="{87C7728D-5F73-4CE5-BB13-D31D735E15E4}"/>
              </a:ext>
            </a:extLst>
          </p:cNvPr>
          <p:cNvSpPr txBox="1"/>
          <p:nvPr/>
        </p:nvSpPr>
        <p:spPr>
          <a:xfrm>
            <a:off x="7625736" y="187032"/>
            <a:ext cx="1314784" cy="461665"/>
          </a:xfrm>
          <a:prstGeom prst="rect">
            <a:avLst/>
          </a:prstGeom>
          <a:noFill/>
        </p:spPr>
        <p:txBody>
          <a:bodyPr wrap="none" rtlCol="0">
            <a:spAutoFit/>
          </a:bodyPr>
          <a:lstStyle/>
          <a:p>
            <a:r>
              <a:rPr lang="en-US" altLang="zh-CN" sz="2400" b="1" i="1" dirty="0">
                <a:solidFill>
                  <a:schemeClr val="bg1"/>
                </a:solidFill>
                <a:latin typeface="Times New Roman" panose="02020603050405020304" pitchFamily="18" charset="0"/>
              </a:rPr>
              <a:t>Q3_supp</a:t>
            </a:r>
            <a:endParaRPr lang="zh-CN" altLang="en-US" sz="2400" b="1" i="1" dirty="0">
              <a:solidFill>
                <a:schemeClr val="bg1"/>
              </a:solidFill>
              <a:latin typeface="Times New Roman" panose="02020603050405020304" pitchFamily="18" charset="0"/>
            </a:endParaRPr>
          </a:p>
        </p:txBody>
      </p:sp>
      <p:sp>
        <p:nvSpPr>
          <p:cNvPr id="4" name="文本框 3">
            <a:extLst>
              <a:ext uri="{FF2B5EF4-FFF2-40B4-BE49-F238E27FC236}">
                <a16:creationId xmlns:a16="http://schemas.microsoft.com/office/drawing/2014/main" id="{FE1EF1AE-D6B0-86C3-A016-A4984AB247B8}"/>
              </a:ext>
            </a:extLst>
          </p:cNvPr>
          <p:cNvSpPr txBox="1"/>
          <p:nvPr/>
        </p:nvSpPr>
        <p:spPr>
          <a:xfrm>
            <a:off x="295174" y="1562693"/>
            <a:ext cx="8645346" cy="2119747"/>
          </a:xfrm>
          <a:prstGeom prst="rect">
            <a:avLst/>
          </a:prstGeom>
          <a:noFill/>
        </p:spPr>
        <p:txBody>
          <a:bodyPr wrap="square">
            <a:spAutoFit/>
          </a:bodyPr>
          <a:lstStyle/>
          <a:p>
            <a:pPr indent="279400" algn="just">
              <a:lnSpc>
                <a:spcPct val="150000"/>
              </a:lnSpc>
            </a:pPr>
            <a:r>
              <a:rPr lang="en-US" altLang="zh-CN" sz="1800" dirty="0">
                <a:solidFill>
                  <a:srgbClr val="0D0D0D"/>
                </a:solidFill>
                <a:effectLst/>
                <a:latin typeface="Times New Roman" panose="02020603050405020304" pitchFamily="18" charset="0"/>
                <a:ea typeface="宋体" panose="02010600030101010101" pitchFamily="2" charset="-122"/>
                <a:cs typeface="Arial" panose="020B0604020202020204" pitchFamily="34" charset="0"/>
              </a:rPr>
              <a:t>the pairwise Bayesian multinomial test revealed strong evidence that samples from </a:t>
            </a:r>
            <a:r>
              <a:rPr lang="en-US" altLang="zh-CN" sz="1800" b="1" dirty="0">
                <a:solidFill>
                  <a:srgbClr val="FF0000"/>
                </a:solidFill>
                <a:effectLst/>
                <a:latin typeface="Times New Roman" panose="02020603050405020304" pitchFamily="18" charset="0"/>
                <a:ea typeface="宋体" panose="02010600030101010101" pitchFamily="2" charset="-122"/>
                <a:cs typeface="Arial" panose="020B0604020202020204" pitchFamily="34" charset="0"/>
              </a:rPr>
              <a:t>eighteen countries </a:t>
            </a:r>
            <a:r>
              <a:rPr lang="en-US" altLang="zh-CN" sz="1800" dirty="0">
                <a:solidFill>
                  <a:srgbClr val="0D0D0D"/>
                </a:solidFill>
                <a:effectLst/>
                <a:latin typeface="Times New Roman" panose="02020603050405020304" pitchFamily="18" charset="0"/>
                <a:ea typeface="宋体" panose="02010600030101010101" pitchFamily="2" charset="-122"/>
                <a:cs typeface="Arial" panose="020B0604020202020204" pitchFamily="34" charset="0"/>
              </a:rPr>
              <a:t>are the same as Chinese psychological samples (see Figure S1a, S1b). These preliminary results was similar to the </a:t>
            </a:r>
            <a:r>
              <a:rPr lang="en-US" altLang="zh-CN" sz="1800" b="1" dirty="0">
                <a:solidFill>
                  <a:srgbClr val="FF0000"/>
                </a:solidFill>
                <a:effectLst/>
                <a:latin typeface="Times New Roman" panose="02020603050405020304" pitchFamily="18" charset="0"/>
                <a:ea typeface="宋体" panose="02010600030101010101" pitchFamily="2" charset="-122"/>
                <a:cs typeface="Arial" panose="020B0604020202020204" pitchFamily="34" charset="0"/>
              </a:rPr>
              <a:t>5-bins approach for age bins</a:t>
            </a:r>
            <a:r>
              <a:rPr lang="en-US" altLang="zh-CN" sz="1800" dirty="0">
                <a:solidFill>
                  <a:srgbClr val="0D0D0D"/>
                </a:solidFill>
                <a:effectLst/>
                <a:latin typeface="Times New Roman" panose="02020603050405020304" pitchFamily="18" charset="0"/>
                <a:ea typeface="宋体" panose="02010600030101010101" pitchFamily="2" charset="-122"/>
                <a:cs typeface="Arial" panose="020B0604020202020204" pitchFamily="34" charset="0"/>
              </a:rPr>
              <a:t>. These results suggest that the psychological samples from many regions are similar, probably most of them are college students or communities around university campus (Arnett, 2008). </a:t>
            </a:r>
            <a:endParaRPr lang="zh-CN" altLang="zh-CN" sz="1800" dirty="0">
              <a:effectLst/>
              <a:latin typeface="Arial" panose="020B0604020202020204" pitchFamily="34" charset="0"/>
              <a:ea typeface="等线" panose="02010600030101010101" pitchFamily="2" charset="-122"/>
            </a:endParaRPr>
          </a:p>
        </p:txBody>
      </p:sp>
      <p:pic>
        <p:nvPicPr>
          <p:cNvPr id="2" name="图片 1">
            <a:extLst>
              <a:ext uri="{FF2B5EF4-FFF2-40B4-BE49-F238E27FC236}">
                <a16:creationId xmlns:a16="http://schemas.microsoft.com/office/drawing/2014/main" id="{F00751C3-15E9-276B-D850-5E49060A74A6}"/>
              </a:ext>
            </a:extLst>
          </p:cNvPr>
          <p:cNvPicPr>
            <a:picLocks noChangeAspect="1"/>
          </p:cNvPicPr>
          <p:nvPr/>
        </p:nvPicPr>
        <p:blipFill rotWithShape="1">
          <a:blip r:embed="rId2">
            <a:extLst>
              <a:ext uri="{28A0092B-C50C-407E-A947-70E740481C1C}">
                <a14:useLocalDpi xmlns:a14="http://schemas.microsoft.com/office/drawing/2010/main" val="0"/>
              </a:ext>
            </a:extLst>
          </a:blip>
          <a:srcRect l="77174" b="79866"/>
          <a:stretch/>
        </p:blipFill>
        <p:spPr>
          <a:xfrm>
            <a:off x="-1" y="0"/>
            <a:ext cx="3347865" cy="854764"/>
          </a:xfrm>
          <a:prstGeom prst="rect">
            <a:avLst/>
          </a:prstGeom>
          <a:ln>
            <a:noFill/>
          </a:ln>
        </p:spPr>
      </p:pic>
    </p:spTree>
    <p:extLst>
      <p:ext uri="{BB962C8B-B14F-4D97-AF65-F5344CB8AC3E}">
        <p14:creationId xmlns:p14="http://schemas.microsoft.com/office/powerpoint/2010/main" val="2392644556"/>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a:extLst>
              <a:ext uri="{FF2B5EF4-FFF2-40B4-BE49-F238E27FC236}">
                <a16:creationId xmlns:a16="http://schemas.microsoft.com/office/drawing/2014/main" id="{F970E6D5-DE71-4B1F-ABE4-7899321090F1}"/>
              </a:ext>
            </a:extLst>
          </p:cNvPr>
          <p:cNvGrpSpPr/>
          <p:nvPr/>
        </p:nvGrpSpPr>
        <p:grpSpPr>
          <a:xfrm>
            <a:off x="2745630" y="2061524"/>
            <a:ext cx="3652740" cy="1020452"/>
            <a:chOff x="2195736" y="1100737"/>
            <a:chExt cx="3200730" cy="1569660"/>
          </a:xfrm>
        </p:grpSpPr>
        <p:sp>
          <p:nvSpPr>
            <p:cNvPr id="41" name="矩形 40"/>
            <p:cNvSpPr/>
            <p:nvPr/>
          </p:nvSpPr>
          <p:spPr>
            <a:xfrm>
              <a:off x="2195736" y="1100737"/>
              <a:ext cx="790518" cy="1569660"/>
            </a:xfrm>
            <a:prstGeom prst="rect">
              <a:avLst/>
            </a:prstGeom>
          </p:spPr>
          <p:txBody>
            <a:bodyPr wrap="square">
              <a:spAutoFit/>
            </a:bodyPr>
            <a:lstStyle/>
            <a:p>
              <a:pPr algn="ctr"/>
              <a:r>
                <a:rPr lang="en-US" altLang="zh-CN" sz="4800" b="1" dirty="0">
                  <a:ln w="6350">
                    <a:noFill/>
                  </a:ln>
                  <a:solidFill>
                    <a:schemeClr val="bg1">
                      <a:lumMod val="50000"/>
                    </a:schemeClr>
                  </a:solidFill>
                  <a:latin typeface="Times New Roman" panose="02020603050405020304" pitchFamily="18" charset="0"/>
                  <a:ea typeface="微软雅黑" panose="020B0503020204020204" pitchFamily="34" charset="-122"/>
                </a:rPr>
                <a:t>01</a:t>
              </a:r>
              <a:endParaRPr lang="zh-CN" altLang="en-US" sz="4800" b="1" dirty="0">
                <a:ln w="6350">
                  <a:noFill/>
                </a:ln>
                <a:solidFill>
                  <a:schemeClr val="bg1">
                    <a:lumMod val="50000"/>
                  </a:schemeClr>
                </a:solidFill>
                <a:latin typeface="Times New Roman" panose="02020603050405020304" pitchFamily="18" charset="0"/>
                <a:ea typeface="微软雅黑" panose="020B0503020204020204" pitchFamily="34" charset="-122"/>
              </a:endParaRPr>
            </a:p>
          </p:txBody>
        </p:sp>
        <p:sp>
          <p:nvSpPr>
            <p:cNvPr id="12" name="文本框 11">
              <a:extLst>
                <a:ext uri="{FF2B5EF4-FFF2-40B4-BE49-F238E27FC236}">
                  <a16:creationId xmlns:a16="http://schemas.microsoft.com/office/drawing/2014/main" id="{42CADA0B-BA08-4879-98BF-3399CBC47826}"/>
                </a:ext>
              </a:extLst>
            </p:cNvPr>
            <p:cNvSpPr txBox="1"/>
            <p:nvPr/>
          </p:nvSpPr>
          <p:spPr>
            <a:xfrm>
              <a:off x="2986254" y="1300792"/>
              <a:ext cx="2410212" cy="584775"/>
            </a:xfrm>
            <a:prstGeom prst="rect">
              <a:avLst/>
            </a:prstGeom>
            <a:noFill/>
          </p:spPr>
          <p:txBody>
            <a:bodyPr wrap="none" rtlCol="0">
              <a:spAutoFit/>
            </a:bodyPr>
            <a:lstStyle/>
            <a:p>
              <a:r>
                <a:rPr lang="en-US" altLang="zh-CN" sz="3200" b="1" dirty="0">
                  <a:latin typeface="Times New Roman" panose="02020603050405020304" pitchFamily="18" charset="0"/>
                </a:rPr>
                <a:t>Introduction</a:t>
              </a:r>
            </a:p>
          </p:txBody>
        </p:sp>
      </p:grpSp>
      <p:pic>
        <p:nvPicPr>
          <p:cNvPr id="2" name="图片 1">
            <a:extLst>
              <a:ext uri="{FF2B5EF4-FFF2-40B4-BE49-F238E27FC236}">
                <a16:creationId xmlns:a16="http://schemas.microsoft.com/office/drawing/2014/main" id="{9DFF4340-79CC-6D58-7B23-4836390CC89E}"/>
              </a:ext>
            </a:extLst>
          </p:cNvPr>
          <p:cNvPicPr>
            <a:picLocks noChangeAspect="1"/>
          </p:cNvPicPr>
          <p:nvPr/>
        </p:nvPicPr>
        <p:blipFill rotWithShape="1">
          <a:blip r:embed="rId2">
            <a:extLst>
              <a:ext uri="{28A0092B-C50C-407E-A947-70E740481C1C}">
                <a14:useLocalDpi xmlns:a14="http://schemas.microsoft.com/office/drawing/2010/main" val="0"/>
              </a:ext>
            </a:extLst>
          </a:blip>
          <a:srcRect b="79866"/>
          <a:stretch/>
        </p:blipFill>
        <p:spPr>
          <a:xfrm>
            <a:off x="-1" y="-1474"/>
            <a:ext cx="9144000" cy="873798"/>
          </a:xfrm>
          <a:prstGeom prst="rect">
            <a:avLst/>
          </a:prstGeom>
        </p:spPr>
      </p:pic>
      <p:pic>
        <p:nvPicPr>
          <p:cNvPr id="3" name="图片 2">
            <a:extLst>
              <a:ext uri="{FF2B5EF4-FFF2-40B4-BE49-F238E27FC236}">
                <a16:creationId xmlns:a16="http://schemas.microsoft.com/office/drawing/2014/main" id="{A61E1459-E1D3-9D7E-CA16-0C4E5481710E}"/>
              </a:ext>
            </a:extLst>
          </p:cNvPr>
          <p:cNvPicPr>
            <a:picLocks noChangeAspect="1"/>
          </p:cNvPicPr>
          <p:nvPr/>
        </p:nvPicPr>
        <p:blipFill rotWithShape="1">
          <a:blip r:embed="rId2">
            <a:extLst>
              <a:ext uri="{28A0092B-C50C-407E-A947-70E740481C1C}">
                <a14:useLocalDpi xmlns:a14="http://schemas.microsoft.com/office/drawing/2010/main" val="0"/>
              </a:ext>
            </a:extLst>
          </a:blip>
          <a:srcRect t="79866"/>
          <a:stretch/>
        </p:blipFill>
        <p:spPr>
          <a:xfrm>
            <a:off x="0" y="4636537"/>
            <a:ext cx="9144000" cy="873798"/>
          </a:xfrm>
          <a:prstGeom prst="rect">
            <a:avLst/>
          </a:prstGeom>
        </p:spPr>
      </p:pic>
      <p:pic>
        <p:nvPicPr>
          <p:cNvPr id="5" name="图片 4">
            <a:extLst>
              <a:ext uri="{FF2B5EF4-FFF2-40B4-BE49-F238E27FC236}">
                <a16:creationId xmlns:a16="http://schemas.microsoft.com/office/drawing/2014/main" id="{D2A96797-3ADF-A518-EE22-B49151BEB681}"/>
              </a:ext>
            </a:extLst>
          </p:cNvPr>
          <p:cNvPicPr>
            <a:picLocks noChangeAspect="1"/>
          </p:cNvPicPr>
          <p:nvPr/>
        </p:nvPicPr>
        <p:blipFill rotWithShape="1">
          <a:blip r:embed="rId2">
            <a:extLst>
              <a:ext uri="{28A0092B-C50C-407E-A947-70E740481C1C}">
                <a14:useLocalDpi xmlns:a14="http://schemas.microsoft.com/office/drawing/2010/main" val="0"/>
              </a:ext>
            </a:extLst>
          </a:blip>
          <a:srcRect l="77174" b="79866"/>
          <a:stretch/>
        </p:blipFill>
        <p:spPr>
          <a:xfrm>
            <a:off x="-1" y="-11403"/>
            <a:ext cx="3347865" cy="873798"/>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4825365" y="5765165"/>
            <a:ext cx="2541270" cy="368300"/>
          </a:xfrm>
          <a:prstGeom prst="rect">
            <a:avLst/>
          </a:prstGeom>
          <a:noFill/>
        </p:spPr>
        <p:txBody>
          <a:bodyPr wrap="square" rtlCol="0">
            <a:spAutoFit/>
          </a:bodyPr>
          <a:lstStyle/>
          <a:p>
            <a:r>
              <a:rPr lang="zh-CN" altLang="en-US">
                <a:solidFill>
                  <a:schemeClr val="bg2">
                    <a:lumMod val="90000"/>
                  </a:schemeClr>
                </a:solidFill>
                <a:latin typeface="宋体" panose="02010600030101010101" pitchFamily="2" charset="-122"/>
                <a:ea typeface="宋体" panose="02010600030101010101" pitchFamily="2" charset="-122"/>
              </a:rPr>
              <a:t>华中师范大学研究生会</a:t>
            </a:r>
          </a:p>
        </p:txBody>
      </p:sp>
      <p:pic>
        <p:nvPicPr>
          <p:cNvPr id="8" name="图片 7">
            <a:extLst>
              <a:ext uri="{FF2B5EF4-FFF2-40B4-BE49-F238E27FC236}">
                <a16:creationId xmlns:a16="http://schemas.microsoft.com/office/drawing/2014/main" id="{4E765B54-D10F-E0A8-CDE3-29CB89588CCE}"/>
              </a:ext>
            </a:extLst>
          </p:cNvPr>
          <p:cNvPicPr>
            <a:picLocks noChangeAspect="1"/>
          </p:cNvPicPr>
          <p:nvPr/>
        </p:nvPicPr>
        <p:blipFill rotWithShape="1">
          <a:blip r:embed="rId2">
            <a:extLst>
              <a:ext uri="{28A0092B-C50C-407E-A947-70E740481C1C}">
                <a14:useLocalDpi xmlns:a14="http://schemas.microsoft.com/office/drawing/2010/main" val="0"/>
              </a:ext>
            </a:extLst>
          </a:blip>
          <a:srcRect b="79866"/>
          <a:stretch/>
        </p:blipFill>
        <p:spPr>
          <a:xfrm>
            <a:off x="-513" y="-19034"/>
            <a:ext cx="9144000" cy="873798"/>
          </a:xfrm>
          <a:prstGeom prst="rect">
            <a:avLst/>
          </a:prstGeom>
        </p:spPr>
      </p:pic>
      <p:sp>
        <p:nvSpPr>
          <p:cNvPr id="125" name="文本框 124">
            <a:extLst>
              <a:ext uri="{FF2B5EF4-FFF2-40B4-BE49-F238E27FC236}">
                <a16:creationId xmlns:a16="http://schemas.microsoft.com/office/drawing/2014/main" id="{87C7728D-5F73-4CE5-BB13-D31D735E15E4}"/>
              </a:ext>
            </a:extLst>
          </p:cNvPr>
          <p:cNvSpPr txBox="1"/>
          <p:nvPr/>
        </p:nvSpPr>
        <p:spPr>
          <a:xfrm>
            <a:off x="7625736" y="187032"/>
            <a:ext cx="1314784" cy="461665"/>
          </a:xfrm>
          <a:prstGeom prst="rect">
            <a:avLst/>
          </a:prstGeom>
          <a:noFill/>
        </p:spPr>
        <p:txBody>
          <a:bodyPr wrap="none" rtlCol="0">
            <a:spAutoFit/>
          </a:bodyPr>
          <a:lstStyle/>
          <a:p>
            <a:r>
              <a:rPr lang="en-US" altLang="zh-CN" sz="2400" b="1" i="1" dirty="0">
                <a:solidFill>
                  <a:schemeClr val="bg1"/>
                </a:solidFill>
                <a:latin typeface="Times New Roman" panose="02020603050405020304" pitchFamily="18" charset="0"/>
              </a:rPr>
              <a:t>Q3_supp</a:t>
            </a:r>
            <a:endParaRPr lang="zh-CN" altLang="en-US" sz="2400" b="1" i="1" dirty="0">
              <a:solidFill>
                <a:schemeClr val="bg1"/>
              </a:solidFill>
              <a:latin typeface="Times New Roman" panose="02020603050405020304" pitchFamily="18" charset="0"/>
            </a:endParaRPr>
          </a:p>
        </p:txBody>
      </p:sp>
      <p:pic>
        <p:nvPicPr>
          <p:cNvPr id="3" name="图片 2">
            <a:extLst>
              <a:ext uri="{FF2B5EF4-FFF2-40B4-BE49-F238E27FC236}">
                <a16:creationId xmlns:a16="http://schemas.microsoft.com/office/drawing/2014/main" id="{0CDAC2F8-1E57-A618-748B-DEED6E2F1221}"/>
              </a:ext>
            </a:extLst>
          </p:cNvPr>
          <p:cNvPicPr>
            <a:picLocks noChangeAspect="1"/>
          </p:cNvPicPr>
          <p:nvPr/>
        </p:nvPicPr>
        <p:blipFill>
          <a:blip r:embed="rId3"/>
          <a:stretch>
            <a:fillRect/>
          </a:stretch>
        </p:blipFill>
        <p:spPr>
          <a:xfrm>
            <a:off x="-513" y="608023"/>
            <a:ext cx="9144000" cy="4535477"/>
          </a:xfrm>
          <a:prstGeom prst="rect">
            <a:avLst/>
          </a:prstGeom>
        </p:spPr>
      </p:pic>
      <p:pic>
        <p:nvPicPr>
          <p:cNvPr id="2" name="图片 1">
            <a:extLst>
              <a:ext uri="{FF2B5EF4-FFF2-40B4-BE49-F238E27FC236}">
                <a16:creationId xmlns:a16="http://schemas.microsoft.com/office/drawing/2014/main" id="{834C9E91-513B-47A2-0EDD-B1C87085A10D}"/>
              </a:ext>
            </a:extLst>
          </p:cNvPr>
          <p:cNvPicPr>
            <a:picLocks noChangeAspect="1"/>
          </p:cNvPicPr>
          <p:nvPr/>
        </p:nvPicPr>
        <p:blipFill rotWithShape="1">
          <a:blip r:embed="rId2">
            <a:extLst>
              <a:ext uri="{28A0092B-C50C-407E-A947-70E740481C1C}">
                <a14:useLocalDpi xmlns:a14="http://schemas.microsoft.com/office/drawing/2010/main" val="0"/>
              </a:ext>
            </a:extLst>
          </a:blip>
          <a:srcRect l="77174" b="79866"/>
          <a:stretch/>
        </p:blipFill>
        <p:spPr>
          <a:xfrm>
            <a:off x="-1" y="-1"/>
            <a:ext cx="3347865" cy="608023"/>
          </a:xfrm>
          <a:prstGeom prst="rect">
            <a:avLst/>
          </a:prstGeom>
          <a:ln>
            <a:noFill/>
          </a:ln>
        </p:spPr>
      </p:pic>
    </p:spTree>
    <p:extLst>
      <p:ext uri="{BB962C8B-B14F-4D97-AF65-F5344CB8AC3E}">
        <p14:creationId xmlns:p14="http://schemas.microsoft.com/office/powerpoint/2010/main" val="3347460233"/>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a:extLst>
              <a:ext uri="{FF2B5EF4-FFF2-40B4-BE49-F238E27FC236}">
                <a16:creationId xmlns:a16="http://schemas.microsoft.com/office/drawing/2014/main" id="{F970E6D5-DE71-4B1F-ABE4-7899321090F1}"/>
              </a:ext>
            </a:extLst>
          </p:cNvPr>
          <p:cNvGrpSpPr/>
          <p:nvPr/>
        </p:nvGrpSpPr>
        <p:grpSpPr>
          <a:xfrm>
            <a:off x="2424721" y="2156252"/>
            <a:ext cx="4294559" cy="830997"/>
            <a:chOff x="2195736" y="1100737"/>
            <a:chExt cx="3763127" cy="1278240"/>
          </a:xfrm>
        </p:grpSpPr>
        <p:sp>
          <p:nvSpPr>
            <p:cNvPr id="41" name="矩形 40"/>
            <p:cNvSpPr/>
            <p:nvPr/>
          </p:nvSpPr>
          <p:spPr>
            <a:xfrm>
              <a:off x="2195736" y="1100737"/>
              <a:ext cx="790518" cy="1278240"/>
            </a:xfrm>
            <a:prstGeom prst="rect">
              <a:avLst/>
            </a:prstGeom>
          </p:spPr>
          <p:txBody>
            <a:bodyPr wrap="square">
              <a:spAutoFit/>
            </a:bodyPr>
            <a:lstStyle/>
            <a:p>
              <a:pPr algn="ctr"/>
              <a:r>
                <a:rPr lang="en-US" altLang="zh-CN" sz="4800" b="1" dirty="0">
                  <a:ln w="6350">
                    <a:noFill/>
                  </a:ln>
                  <a:solidFill>
                    <a:schemeClr val="bg1">
                      <a:lumMod val="50000"/>
                    </a:schemeClr>
                  </a:solidFill>
                  <a:latin typeface="Times New Roman" panose="02020603050405020304" pitchFamily="18" charset="0"/>
                  <a:ea typeface="微软雅黑" panose="020B0503020204020204" pitchFamily="34" charset="-122"/>
                </a:rPr>
                <a:t>04</a:t>
              </a:r>
              <a:endParaRPr lang="zh-CN" altLang="en-US" sz="4800" b="1" dirty="0">
                <a:ln w="6350">
                  <a:noFill/>
                </a:ln>
                <a:solidFill>
                  <a:schemeClr val="bg1">
                    <a:lumMod val="50000"/>
                  </a:schemeClr>
                </a:solidFill>
                <a:latin typeface="Times New Roman" panose="02020603050405020304" pitchFamily="18" charset="0"/>
                <a:ea typeface="微软雅黑" panose="020B0503020204020204" pitchFamily="34" charset="-122"/>
              </a:endParaRPr>
            </a:p>
          </p:txBody>
        </p:sp>
        <p:sp>
          <p:nvSpPr>
            <p:cNvPr id="12" name="文本框 11">
              <a:extLst>
                <a:ext uri="{FF2B5EF4-FFF2-40B4-BE49-F238E27FC236}">
                  <a16:creationId xmlns:a16="http://schemas.microsoft.com/office/drawing/2014/main" id="{42CADA0B-BA08-4879-98BF-3399CBC47826}"/>
                </a:ext>
              </a:extLst>
            </p:cNvPr>
            <p:cNvSpPr txBox="1"/>
            <p:nvPr/>
          </p:nvSpPr>
          <p:spPr>
            <a:xfrm>
              <a:off x="2986254" y="1300792"/>
              <a:ext cx="2972609" cy="899501"/>
            </a:xfrm>
            <a:prstGeom prst="rect">
              <a:avLst/>
            </a:prstGeom>
            <a:noFill/>
          </p:spPr>
          <p:txBody>
            <a:bodyPr wrap="none" rtlCol="0">
              <a:spAutoFit/>
            </a:bodyPr>
            <a:lstStyle/>
            <a:p>
              <a:r>
                <a:rPr lang="en-US" altLang="zh-CN" sz="3200" b="1" dirty="0">
                  <a:latin typeface="Times New Roman" panose="02020603050405020304" pitchFamily="18" charset="0"/>
                </a:rPr>
                <a:t>Research progress</a:t>
              </a:r>
            </a:p>
          </p:txBody>
        </p:sp>
      </p:grpSp>
      <p:pic>
        <p:nvPicPr>
          <p:cNvPr id="2" name="图片 1">
            <a:extLst>
              <a:ext uri="{FF2B5EF4-FFF2-40B4-BE49-F238E27FC236}">
                <a16:creationId xmlns:a16="http://schemas.microsoft.com/office/drawing/2014/main" id="{9DFF4340-79CC-6D58-7B23-4836390CC89E}"/>
              </a:ext>
            </a:extLst>
          </p:cNvPr>
          <p:cNvPicPr>
            <a:picLocks noChangeAspect="1"/>
          </p:cNvPicPr>
          <p:nvPr/>
        </p:nvPicPr>
        <p:blipFill rotWithShape="1">
          <a:blip r:embed="rId2">
            <a:extLst>
              <a:ext uri="{28A0092B-C50C-407E-A947-70E740481C1C}">
                <a14:useLocalDpi xmlns:a14="http://schemas.microsoft.com/office/drawing/2010/main" val="0"/>
              </a:ext>
            </a:extLst>
          </a:blip>
          <a:srcRect b="79866"/>
          <a:stretch/>
        </p:blipFill>
        <p:spPr>
          <a:xfrm>
            <a:off x="-1" y="-1474"/>
            <a:ext cx="9144000" cy="873798"/>
          </a:xfrm>
          <a:prstGeom prst="rect">
            <a:avLst/>
          </a:prstGeom>
        </p:spPr>
      </p:pic>
      <p:pic>
        <p:nvPicPr>
          <p:cNvPr id="3" name="图片 2">
            <a:extLst>
              <a:ext uri="{FF2B5EF4-FFF2-40B4-BE49-F238E27FC236}">
                <a16:creationId xmlns:a16="http://schemas.microsoft.com/office/drawing/2014/main" id="{A61E1459-E1D3-9D7E-CA16-0C4E5481710E}"/>
              </a:ext>
            </a:extLst>
          </p:cNvPr>
          <p:cNvPicPr>
            <a:picLocks noChangeAspect="1"/>
          </p:cNvPicPr>
          <p:nvPr/>
        </p:nvPicPr>
        <p:blipFill rotWithShape="1">
          <a:blip r:embed="rId2">
            <a:extLst>
              <a:ext uri="{28A0092B-C50C-407E-A947-70E740481C1C}">
                <a14:useLocalDpi xmlns:a14="http://schemas.microsoft.com/office/drawing/2010/main" val="0"/>
              </a:ext>
            </a:extLst>
          </a:blip>
          <a:srcRect t="79866"/>
          <a:stretch/>
        </p:blipFill>
        <p:spPr>
          <a:xfrm>
            <a:off x="0" y="4636537"/>
            <a:ext cx="9144000" cy="873798"/>
          </a:xfrm>
          <a:prstGeom prst="rect">
            <a:avLst/>
          </a:prstGeom>
        </p:spPr>
      </p:pic>
      <p:pic>
        <p:nvPicPr>
          <p:cNvPr id="4" name="图片 3">
            <a:extLst>
              <a:ext uri="{FF2B5EF4-FFF2-40B4-BE49-F238E27FC236}">
                <a16:creationId xmlns:a16="http://schemas.microsoft.com/office/drawing/2014/main" id="{0B2E251A-844B-15EA-3DA2-96D36DC3F5DF}"/>
              </a:ext>
            </a:extLst>
          </p:cNvPr>
          <p:cNvPicPr>
            <a:picLocks noChangeAspect="1"/>
          </p:cNvPicPr>
          <p:nvPr/>
        </p:nvPicPr>
        <p:blipFill rotWithShape="1">
          <a:blip r:embed="rId2">
            <a:extLst>
              <a:ext uri="{28A0092B-C50C-407E-A947-70E740481C1C}">
                <a14:useLocalDpi xmlns:a14="http://schemas.microsoft.com/office/drawing/2010/main" val="0"/>
              </a:ext>
            </a:extLst>
          </a:blip>
          <a:srcRect l="77174" b="79866"/>
          <a:stretch/>
        </p:blipFill>
        <p:spPr>
          <a:xfrm>
            <a:off x="-1" y="0"/>
            <a:ext cx="3347865" cy="872324"/>
          </a:xfrm>
          <a:prstGeom prst="rect">
            <a:avLst/>
          </a:prstGeom>
          <a:ln>
            <a:noFill/>
          </a:ln>
        </p:spPr>
      </p:pic>
    </p:spTree>
    <p:extLst>
      <p:ext uri="{BB962C8B-B14F-4D97-AF65-F5344CB8AC3E}">
        <p14:creationId xmlns:p14="http://schemas.microsoft.com/office/powerpoint/2010/main" val="347333713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4825365" y="5765165"/>
            <a:ext cx="2541270" cy="368300"/>
          </a:xfrm>
          <a:prstGeom prst="rect">
            <a:avLst/>
          </a:prstGeom>
          <a:noFill/>
        </p:spPr>
        <p:txBody>
          <a:bodyPr wrap="square" rtlCol="0">
            <a:spAutoFit/>
          </a:bodyPr>
          <a:lstStyle/>
          <a:p>
            <a:r>
              <a:rPr lang="zh-CN" altLang="en-US">
                <a:solidFill>
                  <a:schemeClr val="bg2">
                    <a:lumMod val="90000"/>
                  </a:schemeClr>
                </a:solidFill>
                <a:latin typeface="宋体" panose="02010600030101010101" pitchFamily="2" charset="-122"/>
                <a:ea typeface="宋体" panose="02010600030101010101" pitchFamily="2" charset="-122"/>
              </a:rPr>
              <a:t>华中师范大学研究生会</a:t>
            </a:r>
          </a:p>
        </p:txBody>
      </p:sp>
      <p:pic>
        <p:nvPicPr>
          <p:cNvPr id="8" name="图片 7">
            <a:extLst>
              <a:ext uri="{FF2B5EF4-FFF2-40B4-BE49-F238E27FC236}">
                <a16:creationId xmlns:a16="http://schemas.microsoft.com/office/drawing/2014/main" id="{4E765B54-D10F-E0A8-CDE3-29CB89588CCE}"/>
              </a:ext>
            </a:extLst>
          </p:cNvPr>
          <p:cNvPicPr>
            <a:picLocks noChangeAspect="1"/>
          </p:cNvPicPr>
          <p:nvPr/>
        </p:nvPicPr>
        <p:blipFill rotWithShape="1">
          <a:blip r:embed="rId2">
            <a:extLst>
              <a:ext uri="{28A0092B-C50C-407E-A947-70E740481C1C}">
                <a14:useLocalDpi xmlns:a14="http://schemas.microsoft.com/office/drawing/2010/main" val="0"/>
              </a:ext>
            </a:extLst>
          </a:blip>
          <a:srcRect b="79866"/>
          <a:stretch/>
        </p:blipFill>
        <p:spPr>
          <a:xfrm>
            <a:off x="-513" y="-19034"/>
            <a:ext cx="9144000" cy="873798"/>
          </a:xfrm>
          <a:prstGeom prst="rect">
            <a:avLst/>
          </a:prstGeom>
        </p:spPr>
      </p:pic>
      <p:pic>
        <p:nvPicPr>
          <p:cNvPr id="9" name="图片 8">
            <a:extLst>
              <a:ext uri="{FF2B5EF4-FFF2-40B4-BE49-F238E27FC236}">
                <a16:creationId xmlns:a16="http://schemas.microsoft.com/office/drawing/2014/main" id="{3E850E41-269C-C446-1725-F71794CE8A11}"/>
              </a:ext>
            </a:extLst>
          </p:cNvPr>
          <p:cNvPicPr>
            <a:picLocks noChangeAspect="1"/>
          </p:cNvPicPr>
          <p:nvPr/>
        </p:nvPicPr>
        <p:blipFill rotWithShape="1">
          <a:blip r:embed="rId2">
            <a:extLst>
              <a:ext uri="{28A0092B-C50C-407E-A947-70E740481C1C}">
                <a14:useLocalDpi xmlns:a14="http://schemas.microsoft.com/office/drawing/2010/main" val="0"/>
              </a:ext>
            </a:extLst>
          </a:blip>
          <a:srcRect t="79866"/>
          <a:stretch/>
        </p:blipFill>
        <p:spPr>
          <a:xfrm>
            <a:off x="0" y="4965958"/>
            <a:ext cx="9144000" cy="873798"/>
          </a:xfrm>
          <a:prstGeom prst="rect">
            <a:avLst/>
          </a:prstGeom>
        </p:spPr>
      </p:pic>
      <p:sp>
        <p:nvSpPr>
          <p:cNvPr id="125" name="文本框 124">
            <a:extLst>
              <a:ext uri="{FF2B5EF4-FFF2-40B4-BE49-F238E27FC236}">
                <a16:creationId xmlns:a16="http://schemas.microsoft.com/office/drawing/2014/main" id="{87C7728D-5F73-4CE5-BB13-D31D735E15E4}"/>
              </a:ext>
            </a:extLst>
          </p:cNvPr>
          <p:cNvSpPr txBox="1"/>
          <p:nvPr/>
        </p:nvSpPr>
        <p:spPr>
          <a:xfrm>
            <a:off x="6594908" y="187032"/>
            <a:ext cx="2520242" cy="461665"/>
          </a:xfrm>
          <a:prstGeom prst="rect">
            <a:avLst/>
          </a:prstGeom>
          <a:noFill/>
        </p:spPr>
        <p:txBody>
          <a:bodyPr wrap="none" rtlCol="0">
            <a:spAutoFit/>
          </a:bodyPr>
          <a:lstStyle/>
          <a:p>
            <a:r>
              <a:rPr lang="en-US" altLang="zh-CN" sz="2400" b="1" i="1" dirty="0">
                <a:solidFill>
                  <a:schemeClr val="bg1"/>
                </a:solidFill>
                <a:latin typeface="Times New Roman" panose="02020603050405020304" pitchFamily="18" charset="0"/>
              </a:rPr>
              <a:t>Research progress</a:t>
            </a:r>
          </a:p>
        </p:txBody>
      </p:sp>
      <p:pic>
        <p:nvPicPr>
          <p:cNvPr id="3" name="图片 2">
            <a:extLst>
              <a:ext uri="{FF2B5EF4-FFF2-40B4-BE49-F238E27FC236}">
                <a16:creationId xmlns:a16="http://schemas.microsoft.com/office/drawing/2014/main" id="{D486DC61-1670-EEE9-4DFA-3B9BE3EBF80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68651" y="1783145"/>
            <a:ext cx="3419872" cy="1135704"/>
          </a:xfrm>
          <a:prstGeom prst="rect">
            <a:avLst/>
          </a:prstGeom>
        </p:spPr>
      </p:pic>
      <p:sp>
        <p:nvSpPr>
          <p:cNvPr id="5" name="文本框 4">
            <a:extLst>
              <a:ext uri="{FF2B5EF4-FFF2-40B4-BE49-F238E27FC236}">
                <a16:creationId xmlns:a16="http://schemas.microsoft.com/office/drawing/2014/main" id="{E81416F7-D8F5-0929-8D19-C1DC0CD1B98C}"/>
              </a:ext>
            </a:extLst>
          </p:cNvPr>
          <p:cNvSpPr txBox="1"/>
          <p:nvPr/>
        </p:nvSpPr>
        <p:spPr>
          <a:xfrm>
            <a:off x="654595" y="2974902"/>
            <a:ext cx="768159" cy="307777"/>
          </a:xfrm>
          <a:prstGeom prst="rect">
            <a:avLst/>
          </a:prstGeom>
          <a:noFill/>
        </p:spPr>
        <p:txBody>
          <a:bodyPr wrap="none" rtlCol="0">
            <a:spAutoFit/>
          </a:bodyPr>
          <a:lstStyle/>
          <a:p>
            <a:r>
              <a:rPr lang="en-US" altLang="zh-CN" sz="1400" b="1" i="1" dirty="0">
                <a:latin typeface="Times New Roman" panose="02020603050405020304" pitchFamily="18" charset="0"/>
              </a:rPr>
              <a:t>2021.03</a:t>
            </a:r>
            <a:endParaRPr lang="zh-CN" altLang="en-US" sz="1400" b="1" i="1" dirty="0">
              <a:latin typeface="Times New Roman" panose="02020603050405020304" pitchFamily="18" charset="0"/>
            </a:endParaRPr>
          </a:p>
        </p:txBody>
      </p:sp>
      <p:pic>
        <p:nvPicPr>
          <p:cNvPr id="12" name="图片 11">
            <a:extLst>
              <a:ext uri="{FF2B5EF4-FFF2-40B4-BE49-F238E27FC236}">
                <a16:creationId xmlns:a16="http://schemas.microsoft.com/office/drawing/2014/main" id="{A85842E4-4088-E53C-7C4E-D67F5187EC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06226" y="1900622"/>
            <a:ext cx="1018227" cy="1018227"/>
          </a:xfrm>
          <a:prstGeom prst="rect">
            <a:avLst/>
          </a:prstGeom>
        </p:spPr>
      </p:pic>
      <p:sp>
        <p:nvSpPr>
          <p:cNvPr id="6" name="文本框 5">
            <a:extLst>
              <a:ext uri="{FF2B5EF4-FFF2-40B4-BE49-F238E27FC236}">
                <a16:creationId xmlns:a16="http://schemas.microsoft.com/office/drawing/2014/main" id="{7835F202-D986-3B03-FA0E-698AB896D84D}"/>
              </a:ext>
            </a:extLst>
          </p:cNvPr>
          <p:cNvSpPr txBox="1"/>
          <p:nvPr/>
        </p:nvSpPr>
        <p:spPr>
          <a:xfrm>
            <a:off x="2728331" y="2974711"/>
            <a:ext cx="768159" cy="307777"/>
          </a:xfrm>
          <a:prstGeom prst="rect">
            <a:avLst/>
          </a:prstGeom>
          <a:noFill/>
        </p:spPr>
        <p:txBody>
          <a:bodyPr wrap="none" rtlCol="0">
            <a:spAutoFit/>
          </a:bodyPr>
          <a:lstStyle>
            <a:defPPr>
              <a:defRPr lang="zh-CN"/>
            </a:defPPr>
            <a:lvl1pPr>
              <a:defRPr sz="1400" b="1" i="1">
                <a:latin typeface="Times New Roman" panose="02020603050405020304" pitchFamily="18" charset="0"/>
              </a:defRPr>
            </a:lvl1pPr>
          </a:lstStyle>
          <a:p>
            <a:r>
              <a:rPr lang="en-US" altLang="zh-CN" dirty="0"/>
              <a:t>2021.05</a:t>
            </a:r>
            <a:endParaRPr lang="zh-CN" altLang="en-US" dirty="0"/>
          </a:p>
        </p:txBody>
      </p:sp>
      <p:sp>
        <p:nvSpPr>
          <p:cNvPr id="7" name="文本框 6">
            <a:extLst>
              <a:ext uri="{FF2B5EF4-FFF2-40B4-BE49-F238E27FC236}">
                <a16:creationId xmlns:a16="http://schemas.microsoft.com/office/drawing/2014/main" id="{04E5A202-A974-D7A8-257F-B2DD992C22A8}"/>
              </a:ext>
            </a:extLst>
          </p:cNvPr>
          <p:cNvSpPr txBox="1"/>
          <p:nvPr/>
        </p:nvSpPr>
        <p:spPr>
          <a:xfrm>
            <a:off x="6794507" y="2967239"/>
            <a:ext cx="768159" cy="307777"/>
          </a:xfrm>
          <a:prstGeom prst="rect">
            <a:avLst/>
          </a:prstGeom>
          <a:noFill/>
        </p:spPr>
        <p:txBody>
          <a:bodyPr wrap="none" rtlCol="0">
            <a:spAutoFit/>
          </a:bodyPr>
          <a:lstStyle/>
          <a:p>
            <a:r>
              <a:rPr lang="en-US" altLang="zh-CN" sz="1400" b="1" i="1" dirty="0">
                <a:latin typeface="Times New Roman" panose="02020603050405020304" pitchFamily="18" charset="0"/>
              </a:rPr>
              <a:t>2021.09</a:t>
            </a:r>
            <a:endParaRPr lang="zh-CN" altLang="en-US" sz="1400" b="1" i="1" dirty="0">
              <a:latin typeface="Times New Roman" panose="02020603050405020304" pitchFamily="18" charset="0"/>
            </a:endParaRPr>
          </a:p>
        </p:txBody>
      </p:sp>
      <p:cxnSp>
        <p:nvCxnSpPr>
          <p:cNvPr id="13" name="直接箭头连接符 12">
            <a:extLst>
              <a:ext uri="{FF2B5EF4-FFF2-40B4-BE49-F238E27FC236}">
                <a16:creationId xmlns:a16="http://schemas.microsoft.com/office/drawing/2014/main" id="{76CF58AE-8E2F-616E-86F8-7FB30E8E36CF}"/>
              </a:ext>
            </a:extLst>
          </p:cNvPr>
          <p:cNvCxnSpPr>
            <a:cxnSpLocks/>
          </p:cNvCxnSpPr>
          <p:nvPr/>
        </p:nvCxnSpPr>
        <p:spPr>
          <a:xfrm flipV="1">
            <a:off x="1871988" y="2557655"/>
            <a:ext cx="592564" cy="1"/>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4" name="直接箭头连接符 13">
            <a:extLst>
              <a:ext uri="{FF2B5EF4-FFF2-40B4-BE49-F238E27FC236}">
                <a16:creationId xmlns:a16="http://schemas.microsoft.com/office/drawing/2014/main" id="{A0237A8B-A90E-1497-FE4B-939816FF2832}"/>
              </a:ext>
            </a:extLst>
          </p:cNvPr>
          <p:cNvCxnSpPr>
            <a:cxnSpLocks/>
          </p:cNvCxnSpPr>
          <p:nvPr/>
        </p:nvCxnSpPr>
        <p:spPr>
          <a:xfrm>
            <a:off x="3833314" y="2568704"/>
            <a:ext cx="1476343"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6" name="文本框 15">
            <a:extLst>
              <a:ext uri="{FF2B5EF4-FFF2-40B4-BE49-F238E27FC236}">
                <a16:creationId xmlns:a16="http://schemas.microsoft.com/office/drawing/2014/main" id="{A597BBAE-B3F9-B6C8-98D0-AF46738FC6AC}"/>
              </a:ext>
            </a:extLst>
          </p:cNvPr>
          <p:cNvSpPr txBox="1"/>
          <p:nvPr/>
        </p:nvSpPr>
        <p:spPr>
          <a:xfrm>
            <a:off x="327709" y="3971774"/>
            <a:ext cx="8487555" cy="414922"/>
          </a:xfrm>
          <a:prstGeom prst="rect">
            <a:avLst/>
          </a:prstGeom>
          <a:noFill/>
        </p:spPr>
        <p:txBody>
          <a:bodyPr wrap="square">
            <a:spAutoFit/>
          </a:bodyPr>
          <a:lstStyle/>
          <a:p>
            <a:pPr indent="457200">
              <a:lnSpc>
                <a:spcPct val="150000"/>
              </a:lnSpc>
            </a:pPr>
            <a:r>
              <a:rPr lang="zh-CN" altLang="en-US" sz="1600" dirty="0">
                <a:latin typeface="Times New Roman" panose="02020603050405020304" pitchFamily="18" charset="0"/>
                <a:ea typeface="宋体" panose="02010600030101010101" pitchFamily="2" charset="-122"/>
              </a:rPr>
              <a:t>赵加伟</a:t>
            </a:r>
            <a:r>
              <a:rPr lang="en-US" altLang="zh-CN" sz="1600" dirty="0">
                <a:latin typeface="Times New Roman" panose="02020603050405020304" pitchFamily="18" charset="0"/>
                <a:ea typeface="宋体" panose="02010600030101010101" pitchFamily="2" charset="-122"/>
              </a:rPr>
              <a:t>, </a:t>
            </a:r>
            <a:r>
              <a:rPr lang="zh-CN" altLang="en-US" sz="1600" dirty="0">
                <a:latin typeface="Times New Roman" panose="02020603050405020304" pitchFamily="18" charset="0"/>
                <a:ea typeface="宋体" panose="02010600030101010101" pitchFamily="2" charset="-122"/>
              </a:rPr>
              <a:t>夏涛</a:t>
            </a:r>
            <a:r>
              <a:rPr lang="en-US" altLang="zh-CN" sz="1600" dirty="0">
                <a:latin typeface="Times New Roman" panose="02020603050405020304" pitchFamily="18" charset="0"/>
                <a:ea typeface="宋体" panose="02010600030101010101" pitchFamily="2" charset="-122"/>
              </a:rPr>
              <a:t>, </a:t>
            </a:r>
            <a:r>
              <a:rPr lang="zh-CN" altLang="en-US" sz="1600" dirty="0">
                <a:latin typeface="Times New Roman" panose="02020603050405020304" pitchFamily="18" charset="0"/>
                <a:ea typeface="宋体" panose="02010600030101010101" pitchFamily="2" charset="-122"/>
              </a:rPr>
              <a:t>胡传鹏</a:t>
            </a:r>
            <a:r>
              <a:rPr lang="en-US" altLang="zh-CN" sz="1600" dirty="0">
                <a:latin typeface="Times New Roman" panose="02020603050405020304" pitchFamily="18" charset="0"/>
                <a:ea typeface="宋体" panose="02010600030101010101" pitchFamily="2" charset="-122"/>
              </a:rPr>
              <a:t>. (in press). </a:t>
            </a:r>
            <a:r>
              <a:rPr lang="zh-CN" altLang="en-US" sz="1600" dirty="0">
                <a:latin typeface="Times New Roman" panose="02020603050405020304" pitchFamily="18" charset="0"/>
                <a:ea typeface="宋体" panose="02010600030101010101" pitchFamily="2" charset="-122"/>
              </a:rPr>
              <a:t>心理学研究中预注册的现状、挑战与建议</a:t>
            </a:r>
            <a:r>
              <a:rPr lang="en-US" altLang="zh-CN" sz="1600" dirty="0">
                <a:latin typeface="Times New Roman" panose="02020603050405020304" pitchFamily="18" charset="0"/>
                <a:ea typeface="宋体" panose="02010600030101010101" pitchFamily="2" charset="-122"/>
              </a:rPr>
              <a:t>. </a:t>
            </a:r>
            <a:r>
              <a:rPr lang="zh-CN" altLang="en-US" sz="1600" dirty="0">
                <a:latin typeface="Times New Roman" panose="02020603050405020304" pitchFamily="18" charset="0"/>
                <a:ea typeface="宋体" panose="02010600030101010101" pitchFamily="2" charset="-122"/>
              </a:rPr>
              <a:t>心理科学进展</a:t>
            </a:r>
          </a:p>
        </p:txBody>
      </p:sp>
      <p:pic>
        <p:nvPicPr>
          <p:cNvPr id="10" name="图片 9">
            <a:extLst>
              <a:ext uri="{FF2B5EF4-FFF2-40B4-BE49-F238E27FC236}">
                <a16:creationId xmlns:a16="http://schemas.microsoft.com/office/drawing/2014/main" id="{2BFB282E-EDD6-DF5B-4AAD-EB7EA2DB561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7033" y="1803020"/>
            <a:ext cx="1383281" cy="1318108"/>
          </a:xfrm>
          <a:prstGeom prst="rect">
            <a:avLst/>
          </a:prstGeom>
        </p:spPr>
      </p:pic>
      <p:cxnSp>
        <p:nvCxnSpPr>
          <p:cNvPr id="2" name="直接箭头连接符 1">
            <a:extLst>
              <a:ext uri="{FF2B5EF4-FFF2-40B4-BE49-F238E27FC236}">
                <a16:creationId xmlns:a16="http://schemas.microsoft.com/office/drawing/2014/main" id="{9A86AEFD-3B8D-43DB-DF7D-27CB7C419EF2}"/>
              </a:ext>
            </a:extLst>
          </p:cNvPr>
          <p:cNvCxnSpPr>
            <a:cxnSpLocks/>
          </p:cNvCxnSpPr>
          <p:nvPr/>
        </p:nvCxnSpPr>
        <p:spPr>
          <a:xfrm>
            <a:off x="8888523" y="2568704"/>
            <a:ext cx="1476343"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pic>
        <p:nvPicPr>
          <p:cNvPr id="4" name="图片 3">
            <a:extLst>
              <a:ext uri="{FF2B5EF4-FFF2-40B4-BE49-F238E27FC236}">
                <a16:creationId xmlns:a16="http://schemas.microsoft.com/office/drawing/2014/main" id="{251BDB6D-89B6-1789-66EC-CF3A8C04A987}"/>
              </a:ext>
            </a:extLst>
          </p:cNvPr>
          <p:cNvPicPr>
            <a:picLocks noChangeAspect="1"/>
          </p:cNvPicPr>
          <p:nvPr/>
        </p:nvPicPr>
        <p:blipFill rotWithShape="1">
          <a:blip r:embed="rId2">
            <a:extLst>
              <a:ext uri="{28A0092B-C50C-407E-A947-70E740481C1C}">
                <a14:useLocalDpi xmlns:a14="http://schemas.microsoft.com/office/drawing/2010/main" val="0"/>
              </a:ext>
            </a:extLst>
          </a:blip>
          <a:srcRect l="77174" b="79866"/>
          <a:stretch/>
        </p:blipFill>
        <p:spPr>
          <a:xfrm>
            <a:off x="-1" y="-1"/>
            <a:ext cx="3347865" cy="847697"/>
          </a:xfrm>
          <a:prstGeom prst="rect">
            <a:avLst/>
          </a:prstGeom>
          <a:ln>
            <a:noFill/>
          </a:ln>
        </p:spPr>
      </p:pic>
    </p:spTree>
    <p:extLst>
      <p:ext uri="{BB962C8B-B14F-4D97-AF65-F5344CB8AC3E}">
        <p14:creationId xmlns:p14="http://schemas.microsoft.com/office/powerpoint/2010/main" val="2254237536"/>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4825365" y="5765165"/>
            <a:ext cx="2541270" cy="368300"/>
          </a:xfrm>
          <a:prstGeom prst="rect">
            <a:avLst/>
          </a:prstGeom>
          <a:noFill/>
        </p:spPr>
        <p:txBody>
          <a:bodyPr wrap="square" rtlCol="0">
            <a:spAutoFit/>
          </a:bodyPr>
          <a:lstStyle/>
          <a:p>
            <a:r>
              <a:rPr lang="zh-CN" altLang="en-US">
                <a:solidFill>
                  <a:schemeClr val="bg2">
                    <a:lumMod val="90000"/>
                  </a:schemeClr>
                </a:solidFill>
                <a:latin typeface="宋体" panose="02010600030101010101" pitchFamily="2" charset="-122"/>
                <a:ea typeface="宋体" panose="02010600030101010101" pitchFamily="2" charset="-122"/>
              </a:rPr>
              <a:t>华中师范大学研究生会</a:t>
            </a:r>
          </a:p>
        </p:txBody>
      </p:sp>
      <p:pic>
        <p:nvPicPr>
          <p:cNvPr id="8" name="图片 7">
            <a:extLst>
              <a:ext uri="{FF2B5EF4-FFF2-40B4-BE49-F238E27FC236}">
                <a16:creationId xmlns:a16="http://schemas.microsoft.com/office/drawing/2014/main" id="{4E765B54-D10F-E0A8-CDE3-29CB89588CCE}"/>
              </a:ext>
            </a:extLst>
          </p:cNvPr>
          <p:cNvPicPr>
            <a:picLocks noChangeAspect="1"/>
          </p:cNvPicPr>
          <p:nvPr/>
        </p:nvPicPr>
        <p:blipFill rotWithShape="1">
          <a:blip r:embed="rId2">
            <a:extLst>
              <a:ext uri="{28A0092B-C50C-407E-A947-70E740481C1C}">
                <a14:useLocalDpi xmlns:a14="http://schemas.microsoft.com/office/drawing/2010/main" val="0"/>
              </a:ext>
            </a:extLst>
          </a:blip>
          <a:srcRect b="79866"/>
          <a:stretch/>
        </p:blipFill>
        <p:spPr>
          <a:xfrm>
            <a:off x="-513" y="-19034"/>
            <a:ext cx="9144000" cy="873798"/>
          </a:xfrm>
          <a:prstGeom prst="rect">
            <a:avLst/>
          </a:prstGeom>
        </p:spPr>
      </p:pic>
      <p:pic>
        <p:nvPicPr>
          <p:cNvPr id="9" name="图片 8">
            <a:extLst>
              <a:ext uri="{FF2B5EF4-FFF2-40B4-BE49-F238E27FC236}">
                <a16:creationId xmlns:a16="http://schemas.microsoft.com/office/drawing/2014/main" id="{3E850E41-269C-C446-1725-F71794CE8A11}"/>
              </a:ext>
            </a:extLst>
          </p:cNvPr>
          <p:cNvPicPr>
            <a:picLocks noChangeAspect="1"/>
          </p:cNvPicPr>
          <p:nvPr/>
        </p:nvPicPr>
        <p:blipFill rotWithShape="1">
          <a:blip r:embed="rId2">
            <a:extLst>
              <a:ext uri="{28A0092B-C50C-407E-A947-70E740481C1C}">
                <a14:useLocalDpi xmlns:a14="http://schemas.microsoft.com/office/drawing/2010/main" val="0"/>
              </a:ext>
            </a:extLst>
          </a:blip>
          <a:srcRect t="79866"/>
          <a:stretch/>
        </p:blipFill>
        <p:spPr>
          <a:xfrm>
            <a:off x="0" y="4965958"/>
            <a:ext cx="9144000" cy="873798"/>
          </a:xfrm>
          <a:prstGeom prst="rect">
            <a:avLst/>
          </a:prstGeom>
        </p:spPr>
      </p:pic>
      <p:grpSp>
        <p:nvGrpSpPr>
          <p:cNvPr id="28" name="组合 27">
            <a:extLst>
              <a:ext uri="{FF2B5EF4-FFF2-40B4-BE49-F238E27FC236}">
                <a16:creationId xmlns:a16="http://schemas.microsoft.com/office/drawing/2014/main" id="{B2944281-79D2-81A1-1333-C28E0AFB6821}"/>
              </a:ext>
            </a:extLst>
          </p:cNvPr>
          <p:cNvGrpSpPr/>
          <p:nvPr/>
        </p:nvGrpSpPr>
        <p:grpSpPr>
          <a:xfrm>
            <a:off x="935417" y="2044055"/>
            <a:ext cx="4412068" cy="1004968"/>
            <a:chOff x="4598557" y="2285290"/>
            <a:chExt cx="4412068" cy="1004968"/>
          </a:xfrm>
        </p:grpSpPr>
        <p:grpSp>
          <p:nvGrpSpPr>
            <p:cNvPr id="18" name="组合 17">
              <a:extLst>
                <a:ext uri="{FF2B5EF4-FFF2-40B4-BE49-F238E27FC236}">
                  <a16:creationId xmlns:a16="http://schemas.microsoft.com/office/drawing/2014/main" id="{D1934D33-32C8-72D1-6662-19EC3584F4F7}"/>
                </a:ext>
              </a:extLst>
            </p:cNvPr>
            <p:cNvGrpSpPr/>
            <p:nvPr/>
          </p:nvGrpSpPr>
          <p:grpSpPr>
            <a:xfrm>
              <a:off x="4598557" y="2285290"/>
              <a:ext cx="1809139" cy="1004968"/>
              <a:chOff x="4571778" y="2118115"/>
              <a:chExt cx="1809139" cy="1004968"/>
            </a:xfrm>
          </p:grpSpPr>
          <p:grpSp>
            <p:nvGrpSpPr>
              <p:cNvPr id="16" name="组合 15">
                <a:extLst>
                  <a:ext uri="{FF2B5EF4-FFF2-40B4-BE49-F238E27FC236}">
                    <a16:creationId xmlns:a16="http://schemas.microsoft.com/office/drawing/2014/main" id="{C3588132-8B0F-5B8F-A3E5-D05C144EC54B}"/>
                  </a:ext>
                </a:extLst>
              </p:cNvPr>
              <p:cNvGrpSpPr/>
              <p:nvPr/>
            </p:nvGrpSpPr>
            <p:grpSpPr>
              <a:xfrm>
                <a:off x="4571778" y="2118115"/>
                <a:ext cx="1809139" cy="1004968"/>
                <a:chOff x="4797792" y="2211710"/>
                <a:chExt cx="1809139" cy="1004968"/>
              </a:xfrm>
            </p:grpSpPr>
            <p:sp>
              <p:nvSpPr>
                <p:cNvPr id="10" name="箭头: 左弧形 9">
                  <a:extLst>
                    <a:ext uri="{FF2B5EF4-FFF2-40B4-BE49-F238E27FC236}">
                      <a16:creationId xmlns:a16="http://schemas.microsoft.com/office/drawing/2014/main" id="{3EE6416F-1A95-5037-C196-1F3C0F1F9388}"/>
                    </a:ext>
                  </a:extLst>
                </p:cNvPr>
                <p:cNvSpPr/>
                <p:nvPr/>
              </p:nvSpPr>
              <p:spPr>
                <a:xfrm>
                  <a:off x="4797792" y="2280574"/>
                  <a:ext cx="826755" cy="936104"/>
                </a:xfrm>
                <a:prstGeom prst="curvedRightArrow">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5" name="箭头: 左弧形 14">
                  <a:extLst>
                    <a:ext uri="{FF2B5EF4-FFF2-40B4-BE49-F238E27FC236}">
                      <a16:creationId xmlns:a16="http://schemas.microsoft.com/office/drawing/2014/main" id="{DAA8F3FF-FC98-AC17-4BB6-E1257693FEBC}"/>
                    </a:ext>
                  </a:extLst>
                </p:cNvPr>
                <p:cNvSpPr/>
                <p:nvPr/>
              </p:nvSpPr>
              <p:spPr>
                <a:xfrm rot="10800000">
                  <a:off x="5780176" y="2211710"/>
                  <a:ext cx="826755" cy="936104"/>
                </a:xfrm>
                <a:prstGeom prst="curvedRightArrow">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17" name="文本框 16">
                <a:extLst>
                  <a:ext uri="{FF2B5EF4-FFF2-40B4-BE49-F238E27FC236}">
                    <a16:creationId xmlns:a16="http://schemas.microsoft.com/office/drawing/2014/main" id="{0005FDBE-54CC-A453-A397-1E17DDAB0D21}"/>
                  </a:ext>
                </a:extLst>
              </p:cNvPr>
              <p:cNvSpPr txBox="1"/>
              <p:nvPr/>
            </p:nvSpPr>
            <p:spPr>
              <a:xfrm>
                <a:off x="5288113" y="2386111"/>
                <a:ext cx="338554" cy="461665"/>
              </a:xfrm>
              <a:prstGeom prst="rect">
                <a:avLst/>
              </a:prstGeom>
              <a:noFill/>
            </p:spPr>
            <p:txBody>
              <a:bodyPr wrap="none" rtlCol="0">
                <a:spAutoFit/>
              </a:bodyPr>
              <a:lstStyle/>
              <a:p>
                <a:r>
                  <a:rPr lang="en-US" altLang="zh-CN" sz="2400" i="1" dirty="0">
                    <a:latin typeface="Times New Roman" panose="02020603050405020304" pitchFamily="18" charset="0"/>
                  </a:rPr>
                  <a:t>5</a:t>
                </a:r>
                <a:endParaRPr lang="zh-CN" altLang="en-US" sz="2400" i="1" dirty="0">
                  <a:latin typeface="Times New Roman" panose="02020603050405020304" pitchFamily="18" charset="0"/>
                </a:endParaRPr>
              </a:p>
            </p:txBody>
          </p:sp>
        </p:grpSp>
        <p:sp>
          <p:nvSpPr>
            <p:cNvPr id="21" name="箭头: 燕尾形 20">
              <a:extLst>
                <a:ext uri="{FF2B5EF4-FFF2-40B4-BE49-F238E27FC236}">
                  <a16:creationId xmlns:a16="http://schemas.microsoft.com/office/drawing/2014/main" id="{C2F97059-F9C7-DE65-7A8B-058632E95D0D}"/>
                </a:ext>
              </a:extLst>
            </p:cNvPr>
            <p:cNvSpPr/>
            <p:nvPr/>
          </p:nvSpPr>
          <p:spPr>
            <a:xfrm flipH="1">
              <a:off x="6563325" y="2324397"/>
              <a:ext cx="1152128" cy="873798"/>
            </a:xfrm>
            <a:prstGeom prst="notchedRightArrow">
              <a:avLst>
                <a:gd name="adj1" fmla="val 50000"/>
                <a:gd name="adj2" fmla="val 61547"/>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a:extLst>
                <a:ext uri="{FF2B5EF4-FFF2-40B4-BE49-F238E27FC236}">
                  <a16:creationId xmlns:a16="http://schemas.microsoft.com/office/drawing/2014/main" id="{39E0FD22-E287-FD38-7C17-B2AC638A7685}"/>
                </a:ext>
              </a:extLst>
            </p:cNvPr>
            <p:cNvSpPr txBox="1"/>
            <p:nvPr/>
          </p:nvSpPr>
          <p:spPr>
            <a:xfrm>
              <a:off x="7871082" y="2438130"/>
              <a:ext cx="1139543" cy="646331"/>
            </a:xfrm>
            <a:prstGeom prst="rect">
              <a:avLst/>
            </a:prstGeom>
            <a:noFill/>
          </p:spPr>
          <p:txBody>
            <a:bodyPr wrap="none" rtlCol="0">
              <a:spAutoFit/>
            </a:bodyPr>
            <a:lstStyle/>
            <a:p>
              <a:r>
                <a:rPr lang="en-US" altLang="zh-CN" dirty="0"/>
                <a:t>2 round + </a:t>
              </a:r>
            </a:p>
            <a:p>
              <a:r>
                <a:rPr lang="en-US" altLang="zh-CN" dirty="0"/>
                <a:t>3 round</a:t>
              </a:r>
              <a:endParaRPr lang="zh-CN" altLang="en-US" dirty="0"/>
            </a:p>
          </p:txBody>
        </p:sp>
      </p:grpSp>
      <p:sp>
        <p:nvSpPr>
          <p:cNvPr id="32" name="文本框 31">
            <a:extLst>
              <a:ext uri="{FF2B5EF4-FFF2-40B4-BE49-F238E27FC236}">
                <a16:creationId xmlns:a16="http://schemas.microsoft.com/office/drawing/2014/main" id="{DA058C63-B073-9A07-B39D-B8CEFF0973A0}"/>
              </a:ext>
            </a:extLst>
          </p:cNvPr>
          <p:cNvSpPr txBox="1"/>
          <p:nvPr/>
        </p:nvSpPr>
        <p:spPr>
          <a:xfrm>
            <a:off x="1547664" y="3019515"/>
            <a:ext cx="3401893" cy="523220"/>
          </a:xfrm>
          <a:prstGeom prst="rect">
            <a:avLst/>
          </a:prstGeom>
          <a:noFill/>
        </p:spPr>
        <p:txBody>
          <a:bodyPr wrap="none" rtlCol="0">
            <a:spAutoFit/>
          </a:bodyPr>
          <a:lstStyle/>
          <a:p>
            <a:pPr algn="ctr"/>
            <a:r>
              <a:rPr lang="en-US" altLang="zh-CN" sz="1400" b="1" i="1" dirty="0">
                <a:latin typeface="Times New Roman" panose="02020603050405020304" pitchFamily="18" charset="0"/>
              </a:rPr>
              <a:t>Registered reports</a:t>
            </a:r>
          </a:p>
          <a:p>
            <a:pPr algn="ctr"/>
            <a:r>
              <a:rPr lang="en-US" altLang="zh-CN" sz="1400" b="1" i="1" dirty="0">
                <a:latin typeface="Times New Roman" panose="02020603050405020304" pitchFamily="18" charset="0"/>
              </a:rPr>
              <a:t>Stage 1 in-principle acceptance  2023.04.03</a:t>
            </a:r>
            <a:endParaRPr lang="zh-CN" altLang="en-US" sz="1400" b="1" i="1" dirty="0">
              <a:latin typeface="Times New Roman" panose="02020603050405020304" pitchFamily="18" charset="0"/>
            </a:endParaRPr>
          </a:p>
        </p:txBody>
      </p:sp>
      <p:sp>
        <p:nvSpPr>
          <p:cNvPr id="4" name="文本框 3">
            <a:extLst>
              <a:ext uri="{FF2B5EF4-FFF2-40B4-BE49-F238E27FC236}">
                <a16:creationId xmlns:a16="http://schemas.microsoft.com/office/drawing/2014/main" id="{99F2211B-26B7-6F34-7135-8EB41DEB1218}"/>
              </a:ext>
            </a:extLst>
          </p:cNvPr>
          <p:cNvSpPr txBox="1"/>
          <p:nvPr/>
        </p:nvSpPr>
        <p:spPr>
          <a:xfrm>
            <a:off x="6594908" y="187032"/>
            <a:ext cx="2520242" cy="461665"/>
          </a:xfrm>
          <a:prstGeom prst="rect">
            <a:avLst/>
          </a:prstGeom>
          <a:noFill/>
        </p:spPr>
        <p:txBody>
          <a:bodyPr wrap="none" rtlCol="0">
            <a:spAutoFit/>
          </a:bodyPr>
          <a:lstStyle/>
          <a:p>
            <a:r>
              <a:rPr lang="en-US" altLang="zh-CN" sz="2400" b="1" i="1" dirty="0">
                <a:solidFill>
                  <a:schemeClr val="bg1"/>
                </a:solidFill>
                <a:latin typeface="Times New Roman" panose="02020603050405020304" pitchFamily="18" charset="0"/>
              </a:rPr>
              <a:t>Research progress</a:t>
            </a:r>
          </a:p>
        </p:txBody>
      </p:sp>
      <p:cxnSp>
        <p:nvCxnSpPr>
          <p:cNvPr id="5" name="直接箭头连接符 4">
            <a:extLst>
              <a:ext uri="{FF2B5EF4-FFF2-40B4-BE49-F238E27FC236}">
                <a16:creationId xmlns:a16="http://schemas.microsoft.com/office/drawing/2014/main" id="{E633FE1A-D72E-DAC2-B4DD-C20CB7EA16EE}"/>
              </a:ext>
            </a:extLst>
          </p:cNvPr>
          <p:cNvCxnSpPr>
            <a:cxnSpLocks/>
          </p:cNvCxnSpPr>
          <p:nvPr/>
        </p:nvCxnSpPr>
        <p:spPr>
          <a:xfrm>
            <a:off x="-612576" y="2571750"/>
            <a:ext cx="1476343"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6" name="直接箭头连接符 5">
            <a:extLst>
              <a:ext uri="{FF2B5EF4-FFF2-40B4-BE49-F238E27FC236}">
                <a16:creationId xmlns:a16="http://schemas.microsoft.com/office/drawing/2014/main" id="{83EDE9AA-C602-6C05-E61C-6CEA7A07815C}"/>
              </a:ext>
            </a:extLst>
          </p:cNvPr>
          <p:cNvCxnSpPr>
            <a:cxnSpLocks/>
          </p:cNvCxnSpPr>
          <p:nvPr/>
        </p:nvCxnSpPr>
        <p:spPr>
          <a:xfrm>
            <a:off x="5220072" y="2590635"/>
            <a:ext cx="1476343"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grpSp>
        <p:nvGrpSpPr>
          <p:cNvPr id="12" name="组合 11">
            <a:extLst>
              <a:ext uri="{FF2B5EF4-FFF2-40B4-BE49-F238E27FC236}">
                <a16:creationId xmlns:a16="http://schemas.microsoft.com/office/drawing/2014/main" id="{F6EFAB6B-14D1-FD02-16AC-0433A7599C23}"/>
              </a:ext>
            </a:extLst>
          </p:cNvPr>
          <p:cNvGrpSpPr/>
          <p:nvPr/>
        </p:nvGrpSpPr>
        <p:grpSpPr>
          <a:xfrm>
            <a:off x="7207196" y="1916656"/>
            <a:ext cx="1315590" cy="1319865"/>
            <a:chOff x="2419200" y="1377041"/>
            <a:chExt cx="2264907" cy="2201441"/>
          </a:xfrm>
        </p:grpSpPr>
        <p:grpSp>
          <p:nvGrpSpPr>
            <p:cNvPr id="13" name="组合 12">
              <a:extLst>
                <a:ext uri="{FF2B5EF4-FFF2-40B4-BE49-F238E27FC236}">
                  <a16:creationId xmlns:a16="http://schemas.microsoft.com/office/drawing/2014/main" id="{D9E7758E-9EDA-880B-DAE4-1D0C2ABDE002}"/>
                </a:ext>
              </a:extLst>
            </p:cNvPr>
            <p:cNvGrpSpPr/>
            <p:nvPr/>
          </p:nvGrpSpPr>
          <p:grpSpPr>
            <a:xfrm>
              <a:off x="2637588" y="1377041"/>
              <a:ext cx="1626495" cy="1011304"/>
              <a:chOff x="1465517" y="1421703"/>
              <a:chExt cx="1626495" cy="1011304"/>
            </a:xfrm>
          </p:grpSpPr>
          <p:grpSp>
            <p:nvGrpSpPr>
              <p:cNvPr id="41" name="组合 40">
                <a:extLst>
                  <a:ext uri="{FF2B5EF4-FFF2-40B4-BE49-F238E27FC236}">
                    <a16:creationId xmlns:a16="http://schemas.microsoft.com/office/drawing/2014/main" id="{FFE4A25F-9109-A58F-89A3-2FBDB1E23AA2}"/>
                  </a:ext>
                </a:extLst>
              </p:cNvPr>
              <p:cNvGrpSpPr/>
              <p:nvPr/>
            </p:nvGrpSpPr>
            <p:grpSpPr>
              <a:xfrm>
                <a:off x="1465517" y="1421703"/>
                <a:ext cx="801971" cy="1011304"/>
                <a:chOff x="3337981" y="675665"/>
                <a:chExt cx="2157513" cy="3915501"/>
              </a:xfrm>
            </p:grpSpPr>
            <p:sp>
              <p:nvSpPr>
                <p:cNvPr id="47" name="椭圆 46">
                  <a:extLst>
                    <a:ext uri="{FF2B5EF4-FFF2-40B4-BE49-F238E27FC236}">
                      <a16:creationId xmlns:a16="http://schemas.microsoft.com/office/drawing/2014/main" id="{AA3CE6DF-FFC1-AD6F-3EF4-F0ED5491721A}"/>
                    </a:ext>
                  </a:extLst>
                </p:cNvPr>
                <p:cNvSpPr/>
                <p:nvPr/>
              </p:nvSpPr>
              <p:spPr>
                <a:xfrm>
                  <a:off x="3563888" y="675665"/>
                  <a:ext cx="1705701" cy="1705701"/>
                </a:xfrm>
                <a:prstGeom prst="ellipse">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任意多边形: 形状 47">
                  <a:extLst>
                    <a:ext uri="{FF2B5EF4-FFF2-40B4-BE49-F238E27FC236}">
                      <a16:creationId xmlns:a16="http://schemas.microsoft.com/office/drawing/2014/main" id="{EFDE01B6-1945-AF6A-9504-F4BDD49D6F31}"/>
                    </a:ext>
                  </a:extLst>
                </p:cNvPr>
                <p:cNvSpPr/>
                <p:nvPr/>
              </p:nvSpPr>
              <p:spPr>
                <a:xfrm>
                  <a:off x="3337981" y="2381366"/>
                  <a:ext cx="2157513" cy="2209800"/>
                </a:xfrm>
                <a:custGeom>
                  <a:avLst/>
                  <a:gdLst>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48981"/>
                    <a:gd name="connsiteY0" fmla="*/ 2032000 h 2209800"/>
                    <a:gd name="connsiteX1" fmla="*/ 1117600 w 2148981"/>
                    <a:gd name="connsiteY1" fmla="*/ 2209800 h 2209800"/>
                    <a:gd name="connsiteX2" fmla="*/ 2139950 w 2148981"/>
                    <a:gd name="connsiteY2" fmla="*/ 2012950 h 2209800"/>
                    <a:gd name="connsiteX3" fmla="*/ 2038350 w 2148981"/>
                    <a:gd name="connsiteY3" fmla="*/ 869950 h 2209800"/>
                    <a:gd name="connsiteX4" fmla="*/ 1524000 w 2148981"/>
                    <a:gd name="connsiteY4" fmla="*/ 0 h 2209800"/>
                    <a:gd name="connsiteX5" fmla="*/ 1111250 w 2148981"/>
                    <a:gd name="connsiteY5" fmla="*/ 196850 h 2209800"/>
                    <a:gd name="connsiteX6" fmla="*/ 615950 w 2148981"/>
                    <a:gd name="connsiteY6" fmla="*/ 25400 h 2209800"/>
                    <a:gd name="connsiteX7" fmla="*/ 63500 w 2148981"/>
                    <a:gd name="connsiteY7" fmla="*/ 927100 h 2209800"/>
                    <a:gd name="connsiteX8" fmla="*/ 0 w 2148981"/>
                    <a:gd name="connsiteY8" fmla="*/ 2032000 h 2209800"/>
                    <a:gd name="connsiteX0" fmla="*/ 0 w 2165563"/>
                    <a:gd name="connsiteY0" fmla="*/ 2032000 h 2209800"/>
                    <a:gd name="connsiteX1" fmla="*/ 1117600 w 2165563"/>
                    <a:gd name="connsiteY1" fmla="*/ 2209800 h 2209800"/>
                    <a:gd name="connsiteX2" fmla="*/ 2139950 w 2165563"/>
                    <a:gd name="connsiteY2" fmla="*/ 2012950 h 2209800"/>
                    <a:gd name="connsiteX3" fmla="*/ 2038350 w 2165563"/>
                    <a:gd name="connsiteY3" fmla="*/ 869950 h 2209800"/>
                    <a:gd name="connsiteX4" fmla="*/ 1524000 w 2165563"/>
                    <a:gd name="connsiteY4" fmla="*/ 0 h 2209800"/>
                    <a:gd name="connsiteX5" fmla="*/ 1111250 w 2165563"/>
                    <a:gd name="connsiteY5" fmla="*/ 196850 h 2209800"/>
                    <a:gd name="connsiteX6" fmla="*/ 615950 w 2165563"/>
                    <a:gd name="connsiteY6" fmla="*/ 25400 h 2209800"/>
                    <a:gd name="connsiteX7" fmla="*/ 63500 w 2165563"/>
                    <a:gd name="connsiteY7" fmla="*/ 927100 h 2209800"/>
                    <a:gd name="connsiteX8" fmla="*/ 0 w 2165563"/>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21208"/>
                    <a:gd name="connsiteX1" fmla="*/ 1117600 w 2178437"/>
                    <a:gd name="connsiteY1" fmla="*/ 2209800 h 2221208"/>
                    <a:gd name="connsiteX2" fmla="*/ 2139950 w 2178437"/>
                    <a:gd name="connsiteY2" fmla="*/ 2012950 h 2221208"/>
                    <a:gd name="connsiteX3" fmla="*/ 2063750 w 2178437"/>
                    <a:gd name="connsiteY3" fmla="*/ 863600 h 2221208"/>
                    <a:gd name="connsiteX4" fmla="*/ 1524000 w 2178437"/>
                    <a:gd name="connsiteY4" fmla="*/ 0 h 2221208"/>
                    <a:gd name="connsiteX5" fmla="*/ 1111250 w 2178437"/>
                    <a:gd name="connsiteY5" fmla="*/ 196850 h 2221208"/>
                    <a:gd name="connsiteX6" fmla="*/ 615950 w 2178437"/>
                    <a:gd name="connsiteY6" fmla="*/ 25400 h 2221208"/>
                    <a:gd name="connsiteX7" fmla="*/ 63500 w 2178437"/>
                    <a:gd name="connsiteY7" fmla="*/ 927100 h 2221208"/>
                    <a:gd name="connsiteX8" fmla="*/ 0 w 2178437"/>
                    <a:gd name="connsiteY8" fmla="*/ 2032000 h 2221208"/>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85240"/>
                    <a:gd name="connsiteY0" fmla="*/ 2032000 h 2209800"/>
                    <a:gd name="connsiteX1" fmla="*/ 1117600 w 2185240"/>
                    <a:gd name="connsiteY1" fmla="*/ 2209800 h 2209800"/>
                    <a:gd name="connsiteX2" fmla="*/ 2139950 w 2185240"/>
                    <a:gd name="connsiteY2" fmla="*/ 2012950 h 2209800"/>
                    <a:gd name="connsiteX3" fmla="*/ 2063750 w 2185240"/>
                    <a:gd name="connsiteY3" fmla="*/ 863600 h 2209800"/>
                    <a:gd name="connsiteX4" fmla="*/ 1524000 w 2185240"/>
                    <a:gd name="connsiteY4" fmla="*/ 0 h 2209800"/>
                    <a:gd name="connsiteX5" fmla="*/ 1111250 w 2185240"/>
                    <a:gd name="connsiteY5" fmla="*/ 196850 h 2209800"/>
                    <a:gd name="connsiteX6" fmla="*/ 615950 w 2185240"/>
                    <a:gd name="connsiteY6" fmla="*/ 25400 h 2209800"/>
                    <a:gd name="connsiteX7" fmla="*/ 63500 w 2185240"/>
                    <a:gd name="connsiteY7" fmla="*/ 927100 h 2209800"/>
                    <a:gd name="connsiteX8" fmla="*/ 0 w 2185240"/>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57513"/>
                    <a:gd name="connsiteY0" fmla="*/ 2032000 h 2209800"/>
                    <a:gd name="connsiteX1" fmla="*/ 1117600 w 2157513"/>
                    <a:gd name="connsiteY1" fmla="*/ 2209800 h 2209800"/>
                    <a:gd name="connsiteX2" fmla="*/ 2139950 w 2157513"/>
                    <a:gd name="connsiteY2" fmla="*/ 2012950 h 2209800"/>
                    <a:gd name="connsiteX3" fmla="*/ 2063750 w 2157513"/>
                    <a:gd name="connsiteY3" fmla="*/ 863600 h 2209800"/>
                    <a:gd name="connsiteX4" fmla="*/ 1524000 w 2157513"/>
                    <a:gd name="connsiteY4" fmla="*/ 0 h 2209800"/>
                    <a:gd name="connsiteX5" fmla="*/ 1111250 w 2157513"/>
                    <a:gd name="connsiteY5" fmla="*/ 196850 h 2209800"/>
                    <a:gd name="connsiteX6" fmla="*/ 615950 w 2157513"/>
                    <a:gd name="connsiteY6" fmla="*/ 25400 h 2209800"/>
                    <a:gd name="connsiteX7" fmla="*/ 63500 w 2157513"/>
                    <a:gd name="connsiteY7" fmla="*/ 927100 h 2209800"/>
                    <a:gd name="connsiteX8" fmla="*/ 0 w 2157513"/>
                    <a:gd name="connsiteY8" fmla="*/ 2032000 h 2209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7513" h="2209800">
                      <a:moveTo>
                        <a:pt x="0" y="2032000"/>
                      </a:moveTo>
                      <a:cubicBezTo>
                        <a:pt x="226483" y="2201333"/>
                        <a:pt x="770467" y="2199217"/>
                        <a:pt x="1117600" y="2209800"/>
                      </a:cubicBezTo>
                      <a:cubicBezTo>
                        <a:pt x="1477433" y="2188633"/>
                        <a:pt x="1799167" y="2116667"/>
                        <a:pt x="2139950" y="2012950"/>
                      </a:cubicBezTo>
                      <a:cubicBezTo>
                        <a:pt x="2188633" y="1619250"/>
                        <a:pt x="2127250" y="1172633"/>
                        <a:pt x="2063750" y="863600"/>
                      </a:cubicBezTo>
                      <a:cubicBezTo>
                        <a:pt x="2000250" y="554567"/>
                        <a:pt x="1771650" y="182033"/>
                        <a:pt x="1524000" y="0"/>
                      </a:cubicBezTo>
                      <a:cubicBezTo>
                        <a:pt x="1399117" y="97367"/>
                        <a:pt x="1248833" y="131233"/>
                        <a:pt x="1111250" y="196850"/>
                      </a:cubicBezTo>
                      <a:cubicBezTo>
                        <a:pt x="973667" y="262467"/>
                        <a:pt x="790575" y="-32808"/>
                        <a:pt x="615950" y="25400"/>
                      </a:cubicBezTo>
                      <a:cubicBezTo>
                        <a:pt x="441325" y="147108"/>
                        <a:pt x="84667" y="558800"/>
                        <a:pt x="63500" y="927100"/>
                      </a:cubicBezTo>
                      <a:cubicBezTo>
                        <a:pt x="-33867" y="1301750"/>
                        <a:pt x="21167" y="1663700"/>
                        <a:pt x="0" y="2032000"/>
                      </a:cubicBezTo>
                      <a:close/>
                    </a:path>
                  </a:pathLst>
                </a:custGeom>
                <a:no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2" name="组合 41">
                <a:extLst>
                  <a:ext uri="{FF2B5EF4-FFF2-40B4-BE49-F238E27FC236}">
                    <a16:creationId xmlns:a16="http://schemas.microsoft.com/office/drawing/2014/main" id="{7552E8BB-8450-738B-CBA6-A7F764A8B34F}"/>
                  </a:ext>
                </a:extLst>
              </p:cNvPr>
              <p:cNvGrpSpPr/>
              <p:nvPr/>
            </p:nvGrpSpPr>
            <p:grpSpPr>
              <a:xfrm>
                <a:off x="2290041" y="1421703"/>
                <a:ext cx="801971" cy="1011304"/>
                <a:chOff x="3337981" y="675665"/>
                <a:chExt cx="2157513" cy="3915501"/>
              </a:xfrm>
            </p:grpSpPr>
            <p:sp>
              <p:nvSpPr>
                <p:cNvPr id="45" name="椭圆 44">
                  <a:extLst>
                    <a:ext uri="{FF2B5EF4-FFF2-40B4-BE49-F238E27FC236}">
                      <a16:creationId xmlns:a16="http://schemas.microsoft.com/office/drawing/2014/main" id="{5D606118-51CB-126D-A464-92D0F09D0DB4}"/>
                    </a:ext>
                  </a:extLst>
                </p:cNvPr>
                <p:cNvSpPr/>
                <p:nvPr/>
              </p:nvSpPr>
              <p:spPr>
                <a:xfrm>
                  <a:off x="3563888" y="675665"/>
                  <a:ext cx="1705701" cy="1705701"/>
                </a:xfrm>
                <a:prstGeom prst="ellipse">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任意多边形: 形状 45">
                  <a:extLst>
                    <a:ext uri="{FF2B5EF4-FFF2-40B4-BE49-F238E27FC236}">
                      <a16:creationId xmlns:a16="http://schemas.microsoft.com/office/drawing/2014/main" id="{6AB91C39-01EC-6CC9-3C15-346BFC9647CA}"/>
                    </a:ext>
                  </a:extLst>
                </p:cNvPr>
                <p:cNvSpPr/>
                <p:nvPr/>
              </p:nvSpPr>
              <p:spPr>
                <a:xfrm>
                  <a:off x="3337981" y="2381366"/>
                  <a:ext cx="2157513" cy="2209800"/>
                </a:xfrm>
                <a:custGeom>
                  <a:avLst/>
                  <a:gdLst>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48981"/>
                    <a:gd name="connsiteY0" fmla="*/ 2032000 h 2209800"/>
                    <a:gd name="connsiteX1" fmla="*/ 1117600 w 2148981"/>
                    <a:gd name="connsiteY1" fmla="*/ 2209800 h 2209800"/>
                    <a:gd name="connsiteX2" fmla="*/ 2139950 w 2148981"/>
                    <a:gd name="connsiteY2" fmla="*/ 2012950 h 2209800"/>
                    <a:gd name="connsiteX3" fmla="*/ 2038350 w 2148981"/>
                    <a:gd name="connsiteY3" fmla="*/ 869950 h 2209800"/>
                    <a:gd name="connsiteX4" fmla="*/ 1524000 w 2148981"/>
                    <a:gd name="connsiteY4" fmla="*/ 0 h 2209800"/>
                    <a:gd name="connsiteX5" fmla="*/ 1111250 w 2148981"/>
                    <a:gd name="connsiteY5" fmla="*/ 196850 h 2209800"/>
                    <a:gd name="connsiteX6" fmla="*/ 615950 w 2148981"/>
                    <a:gd name="connsiteY6" fmla="*/ 25400 h 2209800"/>
                    <a:gd name="connsiteX7" fmla="*/ 63500 w 2148981"/>
                    <a:gd name="connsiteY7" fmla="*/ 927100 h 2209800"/>
                    <a:gd name="connsiteX8" fmla="*/ 0 w 2148981"/>
                    <a:gd name="connsiteY8" fmla="*/ 2032000 h 2209800"/>
                    <a:gd name="connsiteX0" fmla="*/ 0 w 2165563"/>
                    <a:gd name="connsiteY0" fmla="*/ 2032000 h 2209800"/>
                    <a:gd name="connsiteX1" fmla="*/ 1117600 w 2165563"/>
                    <a:gd name="connsiteY1" fmla="*/ 2209800 h 2209800"/>
                    <a:gd name="connsiteX2" fmla="*/ 2139950 w 2165563"/>
                    <a:gd name="connsiteY2" fmla="*/ 2012950 h 2209800"/>
                    <a:gd name="connsiteX3" fmla="*/ 2038350 w 2165563"/>
                    <a:gd name="connsiteY3" fmla="*/ 869950 h 2209800"/>
                    <a:gd name="connsiteX4" fmla="*/ 1524000 w 2165563"/>
                    <a:gd name="connsiteY4" fmla="*/ 0 h 2209800"/>
                    <a:gd name="connsiteX5" fmla="*/ 1111250 w 2165563"/>
                    <a:gd name="connsiteY5" fmla="*/ 196850 h 2209800"/>
                    <a:gd name="connsiteX6" fmla="*/ 615950 w 2165563"/>
                    <a:gd name="connsiteY6" fmla="*/ 25400 h 2209800"/>
                    <a:gd name="connsiteX7" fmla="*/ 63500 w 2165563"/>
                    <a:gd name="connsiteY7" fmla="*/ 927100 h 2209800"/>
                    <a:gd name="connsiteX8" fmla="*/ 0 w 2165563"/>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21208"/>
                    <a:gd name="connsiteX1" fmla="*/ 1117600 w 2178437"/>
                    <a:gd name="connsiteY1" fmla="*/ 2209800 h 2221208"/>
                    <a:gd name="connsiteX2" fmla="*/ 2139950 w 2178437"/>
                    <a:gd name="connsiteY2" fmla="*/ 2012950 h 2221208"/>
                    <a:gd name="connsiteX3" fmla="*/ 2063750 w 2178437"/>
                    <a:gd name="connsiteY3" fmla="*/ 863600 h 2221208"/>
                    <a:gd name="connsiteX4" fmla="*/ 1524000 w 2178437"/>
                    <a:gd name="connsiteY4" fmla="*/ 0 h 2221208"/>
                    <a:gd name="connsiteX5" fmla="*/ 1111250 w 2178437"/>
                    <a:gd name="connsiteY5" fmla="*/ 196850 h 2221208"/>
                    <a:gd name="connsiteX6" fmla="*/ 615950 w 2178437"/>
                    <a:gd name="connsiteY6" fmla="*/ 25400 h 2221208"/>
                    <a:gd name="connsiteX7" fmla="*/ 63500 w 2178437"/>
                    <a:gd name="connsiteY7" fmla="*/ 927100 h 2221208"/>
                    <a:gd name="connsiteX8" fmla="*/ 0 w 2178437"/>
                    <a:gd name="connsiteY8" fmla="*/ 2032000 h 2221208"/>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85240"/>
                    <a:gd name="connsiteY0" fmla="*/ 2032000 h 2209800"/>
                    <a:gd name="connsiteX1" fmla="*/ 1117600 w 2185240"/>
                    <a:gd name="connsiteY1" fmla="*/ 2209800 h 2209800"/>
                    <a:gd name="connsiteX2" fmla="*/ 2139950 w 2185240"/>
                    <a:gd name="connsiteY2" fmla="*/ 2012950 h 2209800"/>
                    <a:gd name="connsiteX3" fmla="*/ 2063750 w 2185240"/>
                    <a:gd name="connsiteY3" fmla="*/ 863600 h 2209800"/>
                    <a:gd name="connsiteX4" fmla="*/ 1524000 w 2185240"/>
                    <a:gd name="connsiteY4" fmla="*/ 0 h 2209800"/>
                    <a:gd name="connsiteX5" fmla="*/ 1111250 w 2185240"/>
                    <a:gd name="connsiteY5" fmla="*/ 196850 h 2209800"/>
                    <a:gd name="connsiteX6" fmla="*/ 615950 w 2185240"/>
                    <a:gd name="connsiteY6" fmla="*/ 25400 h 2209800"/>
                    <a:gd name="connsiteX7" fmla="*/ 63500 w 2185240"/>
                    <a:gd name="connsiteY7" fmla="*/ 927100 h 2209800"/>
                    <a:gd name="connsiteX8" fmla="*/ 0 w 2185240"/>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57513"/>
                    <a:gd name="connsiteY0" fmla="*/ 2032000 h 2209800"/>
                    <a:gd name="connsiteX1" fmla="*/ 1117600 w 2157513"/>
                    <a:gd name="connsiteY1" fmla="*/ 2209800 h 2209800"/>
                    <a:gd name="connsiteX2" fmla="*/ 2139950 w 2157513"/>
                    <a:gd name="connsiteY2" fmla="*/ 2012950 h 2209800"/>
                    <a:gd name="connsiteX3" fmla="*/ 2063750 w 2157513"/>
                    <a:gd name="connsiteY3" fmla="*/ 863600 h 2209800"/>
                    <a:gd name="connsiteX4" fmla="*/ 1524000 w 2157513"/>
                    <a:gd name="connsiteY4" fmla="*/ 0 h 2209800"/>
                    <a:gd name="connsiteX5" fmla="*/ 1111250 w 2157513"/>
                    <a:gd name="connsiteY5" fmla="*/ 196850 h 2209800"/>
                    <a:gd name="connsiteX6" fmla="*/ 615950 w 2157513"/>
                    <a:gd name="connsiteY6" fmla="*/ 25400 h 2209800"/>
                    <a:gd name="connsiteX7" fmla="*/ 63500 w 2157513"/>
                    <a:gd name="connsiteY7" fmla="*/ 927100 h 2209800"/>
                    <a:gd name="connsiteX8" fmla="*/ 0 w 2157513"/>
                    <a:gd name="connsiteY8" fmla="*/ 2032000 h 2209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7513" h="2209800">
                      <a:moveTo>
                        <a:pt x="0" y="2032000"/>
                      </a:moveTo>
                      <a:cubicBezTo>
                        <a:pt x="226483" y="2201333"/>
                        <a:pt x="770467" y="2199217"/>
                        <a:pt x="1117600" y="2209800"/>
                      </a:cubicBezTo>
                      <a:cubicBezTo>
                        <a:pt x="1477433" y="2188633"/>
                        <a:pt x="1799167" y="2116667"/>
                        <a:pt x="2139950" y="2012950"/>
                      </a:cubicBezTo>
                      <a:cubicBezTo>
                        <a:pt x="2188633" y="1619250"/>
                        <a:pt x="2127250" y="1172633"/>
                        <a:pt x="2063750" y="863600"/>
                      </a:cubicBezTo>
                      <a:cubicBezTo>
                        <a:pt x="2000250" y="554567"/>
                        <a:pt x="1771650" y="182033"/>
                        <a:pt x="1524000" y="0"/>
                      </a:cubicBezTo>
                      <a:cubicBezTo>
                        <a:pt x="1399117" y="97367"/>
                        <a:pt x="1248833" y="131233"/>
                        <a:pt x="1111250" y="196850"/>
                      </a:cubicBezTo>
                      <a:cubicBezTo>
                        <a:pt x="973667" y="262467"/>
                        <a:pt x="790575" y="-32808"/>
                        <a:pt x="615950" y="25400"/>
                      </a:cubicBezTo>
                      <a:cubicBezTo>
                        <a:pt x="441325" y="147108"/>
                        <a:pt x="84667" y="558800"/>
                        <a:pt x="63500" y="927100"/>
                      </a:cubicBezTo>
                      <a:cubicBezTo>
                        <a:pt x="-33867" y="1301750"/>
                        <a:pt x="21167" y="1663700"/>
                        <a:pt x="0" y="2032000"/>
                      </a:cubicBezTo>
                      <a:close/>
                    </a:path>
                  </a:pathLst>
                </a:custGeom>
                <a:no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3" name="星形: 五角 42">
                <a:extLst>
                  <a:ext uri="{FF2B5EF4-FFF2-40B4-BE49-F238E27FC236}">
                    <a16:creationId xmlns:a16="http://schemas.microsoft.com/office/drawing/2014/main" id="{107C0618-5F7F-D737-FD0F-DE045C9EEC35}"/>
                  </a:ext>
                </a:extLst>
              </p:cNvPr>
              <p:cNvSpPr/>
              <p:nvPr/>
            </p:nvSpPr>
            <p:spPr>
              <a:xfrm>
                <a:off x="1760331" y="1935411"/>
                <a:ext cx="178683" cy="178683"/>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星形: 五角 43">
                <a:extLst>
                  <a:ext uri="{FF2B5EF4-FFF2-40B4-BE49-F238E27FC236}">
                    <a16:creationId xmlns:a16="http://schemas.microsoft.com/office/drawing/2014/main" id="{BCFBE370-DFB6-B8BD-A86F-201EE0B1A145}"/>
                  </a:ext>
                </a:extLst>
              </p:cNvPr>
              <p:cNvSpPr/>
              <p:nvPr/>
            </p:nvSpPr>
            <p:spPr>
              <a:xfrm>
                <a:off x="2577451" y="1957151"/>
                <a:ext cx="178683" cy="178683"/>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 name="组合 13">
              <a:extLst>
                <a:ext uri="{FF2B5EF4-FFF2-40B4-BE49-F238E27FC236}">
                  <a16:creationId xmlns:a16="http://schemas.microsoft.com/office/drawing/2014/main" id="{3F93B5D1-CA57-5F25-EA9E-65E7DB2DA4B8}"/>
                </a:ext>
              </a:extLst>
            </p:cNvPr>
            <p:cNvGrpSpPr/>
            <p:nvPr/>
          </p:nvGrpSpPr>
          <p:grpSpPr>
            <a:xfrm>
              <a:off x="3057965" y="2084932"/>
              <a:ext cx="1626142" cy="1015462"/>
              <a:chOff x="1359346" y="2684846"/>
              <a:chExt cx="1626142" cy="1015462"/>
            </a:xfrm>
          </p:grpSpPr>
          <p:grpSp>
            <p:nvGrpSpPr>
              <p:cNvPr id="33" name="组合 32">
                <a:extLst>
                  <a:ext uri="{FF2B5EF4-FFF2-40B4-BE49-F238E27FC236}">
                    <a16:creationId xmlns:a16="http://schemas.microsoft.com/office/drawing/2014/main" id="{794111EA-8DE4-B56E-D89F-2FDEDDDEAEDD}"/>
                  </a:ext>
                </a:extLst>
              </p:cNvPr>
              <p:cNvGrpSpPr/>
              <p:nvPr/>
            </p:nvGrpSpPr>
            <p:grpSpPr>
              <a:xfrm>
                <a:off x="1359346" y="2684846"/>
                <a:ext cx="801971" cy="1011304"/>
                <a:chOff x="3337981" y="675665"/>
                <a:chExt cx="2157513" cy="3915501"/>
              </a:xfrm>
            </p:grpSpPr>
            <p:sp>
              <p:nvSpPr>
                <p:cNvPr id="39" name="椭圆 38">
                  <a:extLst>
                    <a:ext uri="{FF2B5EF4-FFF2-40B4-BE49-F238E27FC236}">
                      <a16:creationId xmlns:a16="http://schemas.microsoft.com/office/drawing/2014/main" id="{89AB8920-2AB3-733B-3FCF-512425184DBF}"/>
                    </a:ext>
                  </a:extLst>
                </p:cNvPr>
                <p:cNvSpPr/>
                <p:nvPr/>
              </p:nvSpPr>
              <p:spPr>
                <a:xfrm>
                  <a:off x="3563888" y="675665"/>
                  <a:ext cx="1705701" cy="1705701"/>
                </a:xfrm>
                <a:prstGeom prst="ellipse">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任意多边形: 形状 39">
                  <a:extLst>
                    <a:ext uri="{FF2B5EF4-FFF2-40B4-BE49-F238E27FC236}">
                      <a16:creationId xmlns:a16="http://schemas.microsoft.com/office/drawing/2014/main" id="{15D93CF3-51F5-1657-DB65-36369241577B}"/>
                    </a:ext>
                  </a:extLst>
                </p:cNvPr>
                <p:cNvSpPr/>
                <p:nvPr/>
              </p:nvSpPr>
              <p:spPr>
                <a:xfrm>
                  <a:off x="3337981" y="2381366"/>
                  <a:ext cx="2157513" cy="2209800"/>
                </a:xfrm>
                <a:custGeom>
                  <a:avLst/>
                  <a:gdLst>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48981"/>
                    <a:gd name="connsiteY0" fmla="*/ 2032000 h 2209800"/>
                    <a:gd name="connsiteX1" fmla="*/ 1117600 w 2148981"/>
                    <a:gd name="connsiteY1" fmla="*/ 2209800 h 2209800"/>
                    <a:gd name="connsiteX2" fmla="*/ 2139950 w 2148981"/>
                    <a:gd name="connsiteY2" fmla="*/ 2012950 h 2209800"/>
                    <a:gd name="connsiteX3" fmla="*/ 2038350 w 2148981"/>
                    <a:gd name="connsiteY3" fmla="*/ 869950 h 2209800"/>
                    <a:gd name="connsiteX4" fmla="*/ 1524000 w 2148981"/>
                    <a:gd name="connsiteY4" fmla="*/ 0 h 2209800"/>
                    <a:gd name="connsiteX5" fmla="*/ 1111250 w 2148981"/>
                    <a:gd name="connsiteY5" fmla="*/ 196850 h 2209800"/>
                    <a:gd name="connsiteX6" fmla="*/ 615950 w 2148981"/>
                    <a:gd name="connsiteY6" fmla="*/ 25400 h 2209800"/>
                    <a:gd name="connsiteX7" fmla="*/ 63500 w 2148981"/>
                    <a:gd name="connsiteY7" fmla="*/ 927100 h 2209800"/>
                    <a:gd name="connsiteX8" fmla="*/ 0 w 2148981"/>
                    <a:gd name="connsiteY8" fmla="*/ 2032000 h 2209800"/>
                    <a:gd name="connsiteX0" fmla="*/ 0 w 2165563"/>
                    <a:gd name="connsiteY0" fmla="*/ 2032000 h 2209800"/>
                    <a:gd name="connsiteX1" fmla="*/ 1117600 w 2165563"/>
                    <a:gd name="connsiteY1" fmla="*/ 2209800 h 2209800"/>
                    <a:gd name="connsiteX2" fmla="*/ 2139950 w 2165563"/>
                    <a:gd name="connsiteY2" fmla="*/ 2012950 h 2209800"/>
                    <a:gd name="connsiteX3" fmla="*/ 2038350 w 2165563"/>
                    <a:gd name="connsiteY3" fmla="*/ 869950 h 2209800"/>
                    <a:gd name="connsiteX4" fmla="*/ 1524000 w 2165563"/>
                    <a:gd name="connsiteY4" fmla="*/ 0 h 2209800"/>
                    <a:gd name="connsiteX5" fmla="*/ 1111250 w 2165563"/>
                    <a:gd name="connsiteY5" fmla="*/ 196850 h 2209800"/>
                    <a:gd name="connsiteX6" fmla="*/ 615950 w 2165563"/>
                    <a:gd name="connsiteY6" fmla="*/ 25400 h 2209800"/>
                    <a:gd name="connsiteX7" fmla="*/ 63500 w 2165563"/>
                    <a:gd name="connsiteY7" fmla="*/ 927100 h 2209800"/>
                    <a:gd name="connsiteX8" fmla="*/ 0 w 2165563"/>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21208"/>
                    <a:gd name="connsiteX1" fmla="*/ 1117600 w 2178437"/>
                    <a:gd name="connsiteY1" fmla="*/ 2209800 h 2221208"/>
                    <a:gd name="connsiteX2" fmla="*/ 2139950 w 2178437"/>
                    <a:gd name="connsiteY2" fmla="*/ 2012950 h 2221208"/>
                    <a:gd name="connsiteX3" fmla="*/ 2063750 w 2178437"/>
                    <a:gd name="connsiteY3" fmla="*/ 863600 h 2221208"/>
                    <a:gd name="connsiteX4" fmla="*/ 1524000 w 2178437"/>
                    <a:gd name="connsiteY4" fmla="*/ 0 h 2221208"/>
                    <a:gd name="connsiteX5" fmla="*/ 1111250 w 2178437"/>
                    <a:gd name="connsiteY5" fmla="*/ 196850 h 2221208"/>
                    <a:gd name="connsiteX6" fmla="*/ 615950 w 2178437"/>
                    <a:gd name="connsiteY6" fmla="*/ 25400 h 2221208"/>
                    <a:gd name="connsiteX7" fmla="*/ 63500 w 2178437"/>
                    <a:gd name="connsiteY7" fmla="*/ 927100 h 2221208"/>
                    <a:gd name="connsiteX8" fmla="*/ 0 w 2178437"/>
                    <a:gd name="connsiteY8" fmla="*/ 2032000 h 2221208"/>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85240"/>
                    <a:gd name="connsiteY0" fmla="*/ 2032000 h 2209800"/>
                    <a:gd name="connsiteX1" fmla="*/ 1117600 w 2185240"/>
                    <a:gd name="connsiteY1" fmla="*/ 2209800 h 2209800"/>
                    <a:gd name="connsiteX2" fmla="*/ 2139950 w 2185240"/>
                    <a:gd name="connsiteY2" fmla="*/ 2012950 h 2209800"/>
                    <a:gd name="connsiteX3" fmla="*/ 2063750 w 2185240"/>
                    <a:gd name="connsiteY3" fmla="*/ 863600 h 2209800"/>
                    <a:gd name="connsiteX4" fmla="*/ 1524000 w 2185240"/>
                    <a:gd name="connsiteY4" fmla="*/ 0 h 2209800"/>
                    <a:gd name="connsiteX5" fmla="*/ 1111250 w 2185240"/>
                    <a:gd name="connsiteY5" fmla="*/ 196850 h 2209800"/>
                    <a:gd name="connsiteX6" fmla="*/ 615950 w 2185240"/>
                    <a:gd name="connsiteY6" fmla="*/ 25400 h 2209800"/>
                    <a:gd name="connsiteX7" fmla="*/ 63500 w 2185240"/>
                    <a:gd name="connsiteY7" fmla="*/ 927100 h 2209800"/>
                    <a:gd name="connsiteX8" fmla="*/ 0 w 2185240"/>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57513"/>
                    <a:gd name="connsiteY0" fmla="*/ 2032000 h 2209800"/>
                    <a:gd name="connsiteX1" fmla="*/ 1117600 w 2157513"/>
                    <a:gd name="connsiteY1" fmla="*/ 2209800 h 2209800"/>
                    <a:gd name="connsiteX2" fmla="*/ 2139950 w 2157513"/>
                    <a:gd name="connsiteY2" fmla="*/ 2012950 h 2209800"/>
                    <a:gd name="connsiteX3" fmla="*/ 2063750 w 2157513"/>
                    <a:gd name="connsiteY3" fmla="*/ 863600 h 2209800"/>
                    <a:gd name="connsiteX4" fmla="*/ 1524000 w 2157513"/>
                    <a:gd name="connsiteY4" fmla="*/ 0 h 2209800"/>
                    <a:gd name="connsiteX5" fmla="*/ 1111250 w 2157513"/>
                    <a:gd name="connsiteY5" fmla="*/ 196850 h 2209800"/>
                    <a:gd name="connsiteX6" fmla="*/ 615950 w 2157513"/>
                    <a:gd name="connsiteY6" fmla="*/ 25400 h 2209800"/>
                    <a:gd name="connsiteX7" fmla="*/ 63500 w 2157513"/>
                    <a:gd name="connsiteY7" fmla="*/ 927100 h 2209800"/>
                    <a:gd name="connsiteX8" fmla="*/ 0 w 2157513"/>
                    <a:gd name="connsiteY8" fmla="*/ 2032000 h 2209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7513" h="2209800">
                      <a:moveTo>
                        <a:pt x="0" y="2032000"/>
                      </a:moveTo>
                      <a:cubicBezTo>
                        <a:pt x="226483" y="2201333"/>
                        <a:pt x="770467" y="2199217"/>
                        <a:pt x="1117600" y="2209800"/>
                      </a:cubicBezTo>
                      <a:cubicBezTo>
                        <a:pt x="1477433" y="2188633"/>
                        <a:pt x="1799167" y="2116667"/>
                        <a:pt x="2139950" y="2012950"/>
                      </a:cubicBezTo>
                      <a:cubicBezTo>
                        <a:pt x="2188633" y="1619250"/>
                        <a:pt x="2127250" y="1172633"/>
                        <a:pt x="2063750" y="863600"/>
                      </a:cubicBezTo>
                      <a:cubicBezTo>
                        <a:pt x="2000250" y="554567"/>
                        <a:pt x="1771650" y="182033"/>
                        <a:pt x="1524000" y="0"/>
                      </a:cubicBezTo>
                      <a:cubicBezTo>
                        <a:pt x="1399117" y="97367"/>
                        <a:pt x="1248833" y="131233"/>
                        <a:pt x="1111250" y="196850"/>
                      </a:cubicBezTo>
                      <a:cubicBezTo>
                        <a:pt x="973667" y="262467"/>
                        <a:pt x="790575" y="-32808"/>
                        <a:pt x="615950" y="25400"/>
                      </a:cubicBezTo>
                      <a:cubicBezTo>
                        <a:pt x="441325" y="147108"/>
                        <a:pt x="84667" y="558800"/>
                        <a:pt x="63500" y="927100"/>
                      </a:cubicBezTo>
                      <a:cubicBezTo>
                        <a:pt x="-33867" y="1301750"/>
                        <a:pt x="21167" y="1663700"/>
                        <a:pt x="0" y="2032000"/>
                      </a:cubicBezTo>
                      <a:close/>
                    </a:path>
                  </a:pathLst>
                </a:custGeom>
                <a:no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4" name="组合 33">
                <a:extLst>
                  <a:ext uri="{FF2B5EF4-FFF2-40B4-BE49-F238E27FC236}">
                    <a16:creationId xmlns:a16="http://schemas.microsoft.com/office/drawing/2014/main" id="{D68AAE1C-4B49-C26D-7509-5A03A79D89B7}"/>
                  </a:ext>
                </a:extLst>
              </p:cNvPr>
              <p:cNvGrpSpPr/>
              <p:nvPr/>
            </p:nvGrpSpPr>
            <p:grpSpPr>
              <a:xfrm>
                <a:off x="2183517" y="2689004"/>
                <a:ext cx="801971" cy="1011304"/>
                <a:chOff x="3337981" y="675665"/>
                <a:chExt cx="2157513" cy="3915501"/>
              </a:xfrm>
            </p:grpSpPr>
            <p:sp>
              <p:nvSpPr>
                <p:cNvPr id="37" name="椭圆 36">
                  <a:extLst>
                    <a:ext uri="{FF2B5EF4-FFF2-40B4-BE49-F238E27FC236}">
                      <a16:creationId xmlns:a16="http://schemas.microsoft.com/office/drawing/2014/main" id="{CC11BE9E-0162-13F8-0BE6-933AA8710F8C}"/>
                    </a:ext>
                  </a:extLst>
                </p:cNvPr>
                <p:cNvSpPr/>
                <p:nvPr/>
              </p:nvSpPr>
              <p:spPr>
                <a:xfrm>
                  <a:off x="3563888" y="675665"/>
                  <a:ext cx="1705701" cy="1705701"/>
                </a:xfrm>
                <a:prstGeom prst="ellipse">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任意多边形: 形状 37">
                  <a:extLst>
                    <a:ext uri="{FF2B5EF4-FFF2-40B4-BE49-F238E27FC236}">
                      <a16:creationId xmlns:a16="http://schemas.microsoft.com/office/drawing/2014/main" id="{D0EA0AB5-80FC-F437-0B58-0051E36602C2}"/>
                    </a:ext>
                  </a:extLst>
                </p:cNvPr>
                <p:cNvSpPr/>
                <p:nvPr/>
              </p:nvSpPr>
              <p:spPr>
                <a:xfrm>
                  <a:off x="3337981" y="2381366"/>
                  <a:ext cx="2157513" cy="2209800"/>
                </a:xfrm>
                <a:custGeom>
                  <a:avLst/>
                  <a:gdLst>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48981"/>
                    <a:gd name="connsiteY0" fmla="*/ 2032000 h 2209800"/>
                    <a:gd name="connsiteX1" fmla="*/ 1117600 w 2148981"/>
                    <a:gd name="connsiteY1" fmla="*/ 2209800 h 2209800"/>
                    <a:gd name="connsiteX2" fmla="*/ 2139950 w 2148981"/>
                    <a:gd name="connsiteY2" fmla="*/ 2012950 h 2209800"/>
                    <a:gd name="connsiteX3" fmla="*/ 2038350 w 2148981"/>
                    <a:gd name="connsiteY3" fmla="*/ 869950 h 2209800"/>
                    <a:gd name="connsiteX4" fmla="*/ 1524000 w 2148981"/>
                    <a:gd name="connsiteY4" fmla="*/ 0 h 2209800"/>
                    <a:gd name="connsiteX5" fmla="*/ 1111250 w 2148981"/>
                    <a:gd name="connsiteY5" fmla="*/ 196850 h 2209800"/>
                    <a:gd name="connsiteX6" fmla="*/ 615950 w 2148981"/>
                    <a:gd name="connsiteY6" fmla="*/ 25400 h 2209800"/>
                    <a:gd name="connsiteX7" fmla="*/ 63500 w 2148981"/>
                    <a:gd name="connsiteY7" fmla="*/ 927100 h 2209800"/>
                    <a:gd name="connsiteX8" fmla="*/ 0 w 2148981"/>
                    <a:gd name="connsiteY8" fmla="*/ 2032000 h 2209800"/>
                    <a:gd name="connsiteX0" fmla="*/ 0 w 2165563"/>
                    <a:gd name="connsiteY0" fmla="*/ 2032000 h 2209800"/>
                    <a:gd name="connsiteX1" fmla="*/ 1117600 w 2165563"/>
                    <a:gd name="connsiteY1" fmla="*/ 2209800 h 2209800"/>
                    <a:gd name="connsiteX2" fmla="*/ 2139950 w 2165563"/>
                    <a:gd name="connsiteY2" fmla="*/ 2012950 h 2209800"/>
                    <a:gd name="connsiteX3" fmla="*/ 2038350 w 2165563"/>
                    <a:gd name="connsiteY3" fmla="*/ 869950 h 2209800"/>
                    <a:gd name="connsiteX4" fmla="*/ 1524000 w 2165563"/>
                    <a:gd name="connsiteY4" fmla="*/ 0 h 2209800"/>
                    <a:gd name="connsiteX5" fmla="*/ 1111250 w 2165563"/>
                    <a:gd name="connsiteY5" fmla="*/ 196850 h 2209800"/>
                    <a:gd name="connsiteX6" fmla="*/ 615950 w 2165563"/>
                    <a:gd name="connsiteY6" fmla="*/ 25400 h 2209800"/>
                    <a:gd name="connsiteX7" fmla="*/ 63500 w 2165563"/>
                    <a:gd name="connsiteY7" fmla="*/ 927100 h 2209800"/>
                    <a:gd name="connsiteX8" fmla="*/ 0 w 2165563"/>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21208"/>
                    <a:gd name="connsiteX1" fmla="*/ 1117600 w 2178437"/>
                    <a:gd name="connsiteY1" fmla="*/ 2209800 h 2221208"/>
                    <a:gd name="connsiteX2" fmla="*/ 2139950 w 2178437"/>
                    <a:gd name="connsiteY2" fmla="*/ 2012950 h 2221208"/>
                    <a:gd name="connsiteX3" fmla="*/ 2063750 w 2178437"/>
                    <a:gd name="connsiteY3" fmla="*/ 863600 h 2221208"/>
                    <a:gd name="connsiteX4" fmla="*/ 1524000 w 2178437"/>
                    <a:gd name="connsiteY4" fmla="*/ 0 h 2221208"/>
                    <a:gd name="connsiteX5" fmla="*/ 1111250 w 2178437"/>
                    <a:gd name="connsiteY5" fmla="*/ 196850 h 2221208"/>
                    <a:gd name="connsiteX6" fmla="*/ 615950 w 2178437"/>
                    <a:gd name="connsiteY6" fmla="*/ 25400 h 2221208"/>
                    <a:gd name="connsiteX7" fmla="*/ 63500 w 2178437"/>
                    <a:gd name="connsiteY7" fmla="*/ 927100 h 2221208"/>
                    <a:gd name="connsiteX8" fmla="*/ 0 w 2178437"/>
                    <a:gd name="connsiteY8" fmla="*/ 2032000 h 2221208"/>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85240"/>
                    <a:gd name="connsiteY0" fmla="*/ 2032000 h 2209800"/>
                    <a:gd name="connsiteX1" fmla="*/ 1117600 w 2185240"/>
                    <a:gd name="connsiteY1" fmla="*/ 2209800 h 2209800"/>
                    <a:gd name="connsiteX2" fmla="*/ 2139950 w 2185240"/>
                    <a:gd name="connsiteY2" fmla="*/ 2012950 h 2209800"/>
                    <a:gd name="connsiteX3" fmla="*/ 2063750 w 2185240"/>
                    <a:gd name="connsiteY3" fmla="*/ 863600 h 2209800"/>
                    <a:gd name="connsiteX4" fmla="*/ 1524000 w 2185240"/>
                    <a:gd name="connsiteY4" fmla="*/ 0 h 2209800"/>
                    <a:gd name="connsiteX5" fmla="*/ 1111250 w 2185240"/>
                    <a:gd name="connsiteY5" fmla="*/ 196850 h 2209800"/>
                    <a:gd name="connsiteX6" fmla="*/ 615950 w 2185240"/>
                    <a:gd name="connsiteY6" fmla="*/ 25400 h 2209800"/>
                    <a:gd name="connsiteX7" fmla="*/ 63500 w 2185240"/>
                    <a:gd name="connsiteY7" fmla="*/ 927100 h 2209800"/>
                    <a:gd name="connsiteX8" fmla="*/ 0 w 2185240"/>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57513"/>
                    <a:gd name="connsiteY0" fmla="*/ 2032000 h 2209800"/>
                    <a:gd name="connsiteX1" fmla="*/ 1117600 w 2157513"/>
                    <a:gd name="connsiteY1" fmla="*/ 2209800 h 2209800"/>
                    <a:gd name="connsiteX2" fmla="*/ 2139950 w 2157513"/>
                    <a:gd name="connsiteY2" fmla="*/ 2012950 h 2209800"/>
                    <a:gd name="connsiteX3" fmla="*/ 2063750 w 2157513"/>
                    <a:gd name="connsiteY3" fmla="*/ 863600 h 2209800"/>
                    <a:gd name="connsiteX4" fmla="*/ 1524000 w 2157513"/>
                    <a:gd name="connsiteY4" fmla="*/ 0 h 2209800"/>
                    <a:gd name="connsiteX5" fmla="*/ 1111250 w 2157513"/>
                    <a:gd name="connsiteY5" fmla="*/ 196850 h 2209800"/>
                    <a:gd name="connsiteX6" fmla="*/ 615950 w 2157513"/>
                    <a:gd name="connsiteY6" fmla="*/ 25400 h 2209800"/>
                    <a:gd name="connsiteX7" fmla="*/ 63500 w 2157513"/>
                    <a:gd name="connsiteY7" fmla="*/ 927100 h 2209800"/>
                    <a:gd name="connsiteX8" fmla="*/ 0 w 2157513"/>
                    <a:gd name="connsiteY8" fmla="*/ 2032000 h 2209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7513" h="2209800">
                      <a:moveTo>
                        <a:pt x="0" y="2032000"/>
                      </a:moveTo>
                      <a:cubicBezTo>
                        <a:pt x="226483" y="2201333"/>
                        <a:pt x="770467" y="2199217"/>
                        <a:pt x="1117600" y="2209800"/>
                      </a:cubicBezTo>
                      <a:cubicBezTo>
                        <a:pt x="1477433" y="2188633"/>
                        <a:pt x="1799167" y="2116667"/>
                        <a:pt x="2139950" y="2012950"/>
                      </a:cubicBezTo>
                      <a:cubicBezTo>
                        <a:pt x="2188633" y="1619250"/>
                        <a:pt x="2127250" y="1172633"/>
                        <a:pt x="2063750" y="863600"/>
                      </a:cubicBezTo>
                      <a:cubicBezTo>
                        <a:pt x="2000250" y="554567"/>
                        <a:pt x="1771650" y="182033"/>
                        <a:pt x="1524000" y="0"/>
                      </a:cubicBezTo>
                      <a:cubicBezTo>
                        <a:pt x="1399117" y="97367"/>
                        <a:pt x="1248833" y="131233"/>
                        <a:pt x="1111250" y="196850"/>
                      </a:cubicBezTo>
                      <a:cubicBezTo>
                        <a:pt x="973667" y="262467"/>
                        <a:pt x="790575" y="-32808"/>
                        <a:pt x="615950" y="25400"/>
                      </a:cubicBezTo>
                      <a:cubicBezTo>
                        <a:pt x="441325" y="147108"/>
                        <a:pt x="84667" y="558800"/>
                        <a:pt x="63500" y="927100"/>
                      </a:cubicBezTo>
                      <a:cubicBezTo>
                        <a:pt x="-33867" y="1301750"/>
                        <a:pt x="21167" y="1663700"/>
                        <a:pt x="0" y="2032000"/>
                      </a:cubicBezTo>
                      <a:close/>
                    </a:path>
                  </a:pathLst>
                </a:custGeom>
                <a:no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5" name="星形: 五角 34">
                <a:extLst>
                  <a:ext uri="{FF2B5EF4-FFF2-40B4-BE49-F238E27FC236}">
                    <a16:creationId xmlns:a16="http://schemas.microsoft.com/office/drawing/2014/main" id="{DAB02D7B-8C6A-6425-79EF-DFCCEF8521F6}"/>
                  </a:ext>
                </a:extLst>
              </p:cNvPr>
              <p:cNvSpPr/>
              <p:nvPr/>
            </p:nvSpPr>
            <p:spPr>
              <a:xfrm>
                <a:off x="1656915" y="3224095"/>
                <a:ext cx="178683" cy="178683"/>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星形: 五角 35">
                <a:extLst>
                  <a:ext uri="{FF2B5EF4-FFF2-40B4-BE49-F238E27FC236}">
                    <a16:creationId xmlns:a16="http://schemas.microsoft.com/office/drawing/2014/main" id="{FBA2B549-D35A-65B8-89F2-7BA4C66071E0}"/>
                  </a:ext>
                </a:extLst>
              </p:cNvPr>
              <p:cNvSpPr/>
              <p:nvPr/>
            </p:nvSpPr>
            <p:spPr>
              <a:xfrm>
                <a:off x="2467529" y="3206625"/>
                <a:ext cx="178683" cy="178683"/>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 name="组合 18">
              <a:extLst>
                <a:ext uri="{FF2B5EF4-FFF2-40B4-BE49-F238E27FC236}">
                  <a16:creationId xmlns:a16="http://schemas.microsoft.com/office/drawing/2014/main" id="{9F0A77FC-980E-35B2-2F40-8A31EAA71FBB}"/>
                </a:ext>
              </a:extLst>
            </p:cNvPr>
            <p:cNvGrpSpPr/>
            <p:nvPr/>
          </p:nvGrpSpPr>
          <p:grpSpPr>
            <a:xfrm>
              <a:off x="2419200" y="2567178"/>
              <a:ext cx="1626495" cy="1011304"/>
              <a:chOff x="1465517" y="1421703"/>
              <a:chExt cx="1626495" cy="1011304"/>
            </a:xfrm>
          </p:grpSpPr>
          <p:grpSp>
            <p:nvGrpSpPr>
              <p:cNvPr id="23" name="组合 22">
                <a:extLst>
                  <a:ext uri="{FF2B5EF4-FFF2-40B4-BE49-F238E27FC236}">
                    <a16:creationId xmlns:a16="http://schemas.microsoft.com/office/drawing/2014/main" id="{F91A3051-4A71-3FED-F4F7-AD1E7E74134D}"/>
                  </a:ext>
                </a:extLst>
              </p:cNvPr>
              <p:cNvGrpSpPr/>
              <p:nvPr/>
            </p:nvGrpSpPr>
            <p:grpSpPr>
              <a:xfrm>
                <a:off x="1465517" y="1421703"/>
                <a:ext cx="801971" cy="1011304"/>
                <a:chOff x="3337981" y="675665"/>
                <a:chExt cx="2157513" cy="3915501"/>
              </a:xfrm>
            </p:grpSpPr>
            <p:sp>
              <p:nvSpPr>
                <p:cNvPr id="30" name="椭圆 29">
                  <a:extLst>
                    <a:ext uri="{FF2B5EF4-FFF2-40B4-BE49-F238E27FC236}">
                      <a16:creationId xmlns:a16="http://schemas.microsoft.com/office/drawing/2014/main" id="{50ECED1D-93F1-FD33-2977-31F9041A51EA}"/>
                    </a:ext>
                  </a:extLst>
                </p:cNvPr>
                <p:cNvSpPr/>
                <p:nvPr/>
              </p:nvSpPr>
              <p:spPr>
                <a:xfrm>
                  <a:off x="3563888" y="675665"/>
                  <a:ext cx="1705701" cy="1705701"/>
                </a:xfrm>
                <a:prstGeom prst="ellipse">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任意多边形: 形状 30">
                  <a:extLst>
                    <a:ext uri="{FF2B5EF4-FFF2-40B4-BE49-F238E27FC236}">
                      <a16:creationId xmlns:a16="http://schemas.microsoft.com/office/drawing/2014/main" id="{D01009B6-BFF5-3EF0-CC79-CA55F1B781E7}"/>
                    </a:ext>
                  </a:extLst>
                </p:cNvPr>
                <p:cNvSpPr/>
                <p:nvPr/>
              </p:nvSpPr>
              <p:spPr>
                <a:xfrm>
                  <a:off x="3337981" y="2381366"/>
                  <a:ext cx="2157513" cy="2209800"/>
                </a:xfrm>
                <a:custGeom>
                  <a:avLst/>
                  <a:gdLst>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48981"/>
                    <a:gd name="connsiteY0" fmla="*/ 2032000 h 2209800"/>
                    <a:gd name="connsiteX1" fmla="*/ 1117600 w 2148981"/>
                    <a:gd name="connsiteY1" fmla="*/ 2209800 h 2209800"/>
                    <a:gd name="connsiteX2" fmla="*/ 2139950 w 2148981"/>
                    <a:gd name="connsiteY2" fmla="*/ 2012950 h 2209800"/>
                    <a:gd name="connsiteX3" fmla="*/ 2038350 w 2148981"/>
                    <a:gd name="connsiteY3" fmla="*/ 869950 h 2209800"/>
                    <a:gd name="connsiteX4" fmla="*/ 1524000 w 2148981"/>
                    <a:gd name="connsiteY4" fmla="*/ 0 h 2209800"/>
                    <a:gd name="connsiteX5" fmla="*/ 1111250 w 2148981"/>
                    <a:gd name="connsiteY5" fmla="*/ 196850 h 2209800"/>
                    <a:gd name="connsiteX6" fmla="*/ 615950 w 2148981"/>
                    <a:gd name="connsiteY6" fmla="*/ 25400 h 2209800"/>
                    <a:gd name="connsiteX7" fmla="*/ 63500 w 2148981"/>
                    <a:gd name="connsiteY7" fmla="*/ 927100 h 2209800"/>
                    <a:gd name="connsiteX8" fmla="*/ 0 w 2148981"/>
                    <a:gd name="connsiteY8" fmla="*/ 2032000 h 2209800"/>
                    <a:gd name="connsiteX0" fmla="*/ 0 w 2165563"/>
                    <a:gd name="connsiteY0" fmla="*/ 2032000 h 2209800"/>
                    <a:gd name="connsiteX1" fmla="*/ 1117600 w 2165563"/>
                    <a:gd name="connsiteY1" fmla="*/ 2209800 h 2209800"/>
                    <a:gd name="connsiteX2" fmla="*/ 2139950 w 2165563"/>
                    <a:gd name="connsiteY2" fmla="*/ 2012950 h 2209800"/>
                    <a:gd name="connsiteX3" fmla="*/ 2038350 w 2165563"/>
                    <a:gd name="connsiteY3" fmla="*/ 869950 h 2209800"/>
                    <a:gd name="connsiteX4" fmla="*/ 1524000 w 2165563"/>
                    <a:gd name="connsiteY4" fmla="*/ 0 h 2209800"/>
                    <a:gd name="connsiteX5" fmla="*/ 1111250 w 2165563"/>
                    <a:gd name="connsiteY5" fmla="*/ 196850 h 2209800"/>
                    <a:gd name="connsiteX6" fmla="*/ 615950 w 2165563"/>
                    <a:gd name="connsiteY6" fmla="*/ 25400 h 2209800"/>
                    <a:gd name="connsiteX7" fmla="*/ 63500 w 2165563"/>
                    <a:gd name="connsiteY7" fmla="*/ 927100 h 2209800"/>
                    <a:gd name="connsiteX8" fmla="*/ 0 w 2165563"/>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21208"/>
                    <a:gd name="connsiteX1" fmla="*/ 1117600 w 2178437"/>
                    <a:gd name="connsiteY1" fmla="*/ 2209800 h 2221208"/>
                    <a:gd name="connsiteX2" fmla="*/ 2139950 w 2178437"/>
                    <a:gd name="connsiteY2" fmla="*/ 2012950 h 2221208"/>
                    <a:gd name="connsiteX3" fmla="*/ 2063750 w 2178437"/>
                    <a:gd name="connsiteY3" fmla="*/ 863600 h 2221208"/>
                    <a:gd name="connsiteX4" fmla="*/ 1524000 w 2178437"/>
                    <a:gd name="connsiteY4" fmla="*/ 0 h 2221208"/>
                    <a:gd name="connsiteX5" fmla="*/ 1111250 w 2178437"/>
                    <a:gd name="connsiteY5" fmla="*/ 196850 h 2221208"/>
                    <a:gd name="connsiteX6" fmla="*/ 615950 w 2178437"/>
                    <a:gd name="connsiteY6" fmla="*/ 25400 h 2221208"/>
                    <a:gd name="connsiteX7" fmla="*/ 63500 w 2178437"/>
                    <a:gd name="connsiteY7" fmla="*/ 927100 h 2221208"/>
                    <a:gd name="connsiteX8" fmla="*/ 0 w 2178437"/>
                    <a:gd name="connsiteY8" fmla="*/ 2032000 h 2221208"/>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85240"/>
                    <a:gd name="connsiteY0" fmla="*/ 2032000 h 2209800"/>
                    <a:gd name="connsiteX1" fmla="*/ 1117600 w 2185240"/>
                    <a:gd name="connsiteY1" fmla="*/ 2209800 h 2209800"/>
                    <a:gd name="connsiteX2" fmla="*/ 2139950 w 2185240"/>
                    <a:gd name="connsiteY2" fmla="*/ 2012950 h 2209800"/>
                    <a:gd name="connsiteX3" fmla="*/ 2063750 w 2185240"/>
                    <a:gd name="connsiteY3" fmla="*/ 863600 h 2209800"/>
                    <a:gd name="connsiteX4" fmla="*/ 1524000 w 2185240"/>
                    <a:gd name="connsiteY4" fmla="*/ 0 h 2209800"/>
                    <a:gd name="connsiteX5" fmla="*/ 1111250 w 2185240"/>
                    <a:gd name="connsiteY5" fmla="*/ 196850 h 2209800"/>
                    <a:gd name="connsiteX6" fmla="*/ 615950 w 2185240"/>
                    <a:gd name="connsiteY6" fmla="*/ 25400 h 2209800"/>
                    <a:gd name="connsiteX7" fmla="*/ 63500 w 2185240"/>
                    <a:gd name="connsiteY7" fmla="*/ 927100 h 2209800"/>
                    <a:gd name="connsiteX8" fmla="*/ 0 w 2185240"/>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57513"/>
                    <a:gd name="connsiteY0" fmla="*/ 2032000 h 2209800"/>
                    <a:gd name="connsiteX1" fmla="*/ 1117600 w 2157513"/>
                    <a:gd name="connsiteY1" fmla="*/ 2209800 h 2209800"/>
                    <a:gd name="connsiteX2" fmla="*/ 2139950 w 2157513"/>
                    <a:gd name="connsiteY2" fmla="*/ 2012950 h 2209800"/>
                    <a:gd name="connsiteX3" fmla="*/ 2063750 w 2157513"/>
                    <a:gd name="connsiteY3" fmla="*/ 863600 h 2209800"/>
                    <a:gd name="connsiteX4" fmla="*/ 1524000 w 2157513"/>
                    <a:gd name="connsiteY4" fmla="*/ 0 h 2209800"/>
                    <a:gd name="connsiteX5" fmla="*/ 1111250 w 2157513"/>
                    <a:gd name="connsiteY5" fmla="*/ 196850 h 2209800"/>
                    <a:gd name="connsiteX6" fmla="*/ 615950 w 2157513"/>
                    <a:gd name="connsiteY6" fmla="*/ 25400 h 2209800"/>
                    <a:gd name="connsiteX7" fmla="*/ 63500 w 2157513"/>
                    <a:gd name="connsiteY7" fmla="*/ 927100 h 2209800"/>
                    <a:gd name="connsiteX8" fmla="*/ 0 w 2157513"/>
                    <a:gd name="connsiteY8" fmla="*/ 2032000 h 2209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7513" h="2209800">
                      <a:moveTo>
                        <a:pt x="0" y="2032000"/>
                      </a:moveTo>
                      <a:cubicBezTo>
                        <a:pt x="226483" y="2201333"/>
                        <a:pt x="770467" y="2199217"/>
                        <a:pt x="1117600" y="2209800"/>
                      </a:cubicBezTo>
                      <a:cubicBezTo>
                        <a:pt x="1477433" y="2188633"/>
                        <a:pt x="1799167" y="2116667"/>
                        <a:pt x="2139950" y="2012950"/>
                      </a:cubicBezTo>
                      <a:cubicBezTo>
                        <a:pt x="2188633" y="1619250"/>
                        <a:pt x="2127250" y="1172633"/>
                        <a:pt x="2063750" y="863600"/>
                      </a:cubicBezTo>
                      <a:cubicBezTo>
                        <a:pt x="2000250" y="554567"/>
                        <a:pt x="1771650" y="182033"/>
                        <a:pt x="1524000" y="0"/>
                      </a:cubicBezTo>
                      <a:cubicBezTo>
                        <a:pt x="1399117" y="97367"/>
                        <a:pt x="1248833" y="131233"/>
                        <a:pt x="1111250" y="196850"/>
                      </a:cubicBezTo>
                      <a:cubicBezTo>
                        <a:pt x="973667" y="262467"/>
                        <a:pt x="790575" y="-32808"/>
                        <a:pt x="615950" y="25400"/>
                      </a:cubicBezTo>
                      <a:cubicBezTo>
                        <a:pt x="441325" y="147108"/>
                        <a:pt x="84667" y="558800"/>
                        <a:pt x="63500" y="927100"/>
                      </a:cubicBezTo>
                      <a:cubicBezTo>
                        <a:pt x="-33867" y="1301750"/>
                        <a:pt x="21167" y="1663700"/>
                        <a:pt x="0" y="2032000"/>
                      </a:cubicBezTo>
                      <a:close/>
                    </a:path>
                  </a:pathLst>
                </a:custGeom>
                <a:no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 name="组合 23">
                <a:extLst>
                  <a:ext uri="{FF2B5EF4-FFF2-40B4-BE49-F238E27FC236}">
                    <a16:creationId xmlns:a16="http://schemas.microsoft.com/office/drawing/2014/main" id="{B0836ABE-9038-301B-2224-10A9D823EC0D}"/>
                  </a:ext>
                </a:extLst>
              </p:cNvPr>
              <p:cNvGrpSpPr/>
              <p:nvPr/>
            </p:nvGrpSpPr>
            <p:grpSpPr>
              <a:xfrm>
                <a:off x="2290041" y="1421703"/>
                <a:ext cx="801971" cy="1011304"/>
                <a:chOff x="3337981" y="675665"/>
                <a:chExt cx="2157513" cy="3915501"/>
              </a:xfrm>
            </p:grpSpPr>
            <p:sp>
              <p:nvSpPr>
                <p:cNvPr id="27" name="椭圆 26">
                  <a:extLst>
                    <a:ext uri="{FF2B5EF4-FFF2-40B4-BE49-F238E27FC236}">
                      <a16:creationId xmlns:a16="http://schemas.microsoft.com/office/drawing/2014/main" id="{71567DE5-5709-5AF0-9171-78659806DB36}"/>
                    </a:ext>
                  </a:extLst>
                </p:cNvPr>
                <p:cNvSpPr/>
                <p:nvPr/>
              </p:nvSpPr>
              <p:spPr>
                <a:xfrm>
                  <a:off x="3563888" y="675665"/>
                  <a:ext cx="1705701" cy="1705701"/>
                </a:xfrm>
                <a:prstGeom prst="ellipse">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形状 28">
                  <a:extLst>
                    <a:ext uri="{FF2B5EF4-FFF2-40B4-BE49-F238E27FC236}">
                      <a16:creationId xmlns:a16="http://schemas.microsoft.com/office/drawing/2014/main" id="{CCE655FA-A55B-8AD7-423F-2AF1E60826C1}"/>
                    </a:ext>
                  </a:extLst>
                </p:cNvPr>
                <p:cNvSpPr/>
                <p:nvPr/>
              </p:nvSpPr>
              <p:spPr>
                <a:xfrm>
                  <a:off x="3337981" y="2381366"/>
                  <a:ext cx="2157513" cy="2209800"/>
                </a:xfrm>
                <a:custGeom>
                  <a:avLst/>
                  <a:gdLst>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48981"/>
                    <a:gd name="connsiteY0" fmla="*/ 2032000 h 2209800"/>
                    <a:gd name="connsiteX1" fmla="*/ 1117600 w 2148981"/>
                    <a:gd name="connsiteY1" fmla="*/ 2209800 h 2209800"/>
                    <a:gd name="connsiteX2" fmla="*/ 2139950 w 2148981"/>
                    <a:gd name="connsiteY2" fmla="*/ 2012950 h 2209800"/>
                    <a:gd name="connsiteX3" fmla="*/ 2038350 w 2148981"/>
                    <a:gd name="connsiteY3" fmla="*/ 869950 h 2209800"/>
                    <a:gd name="connsiteX4" fmla="*/ 1524000 w 2148981"/>
                    <a:gd name="connsiteY4" fmla="*/ 0 h 2209800"/>
                    <a:gd name="connsiteX5" fmla="*/ 1111250 w 2148981"/>
                    <a:gd name="connsiteY5" fmla="*/ 196850 h 2209800"/>
                    <a:gd name="connsiteX6" fmla="*/ 615950 w 2148981"/>
                    <a:gd name="connsiteY6" fmla="*/ 25400 h 2209800"/>
                    <a:gd name="connsiteX7" fmla="*/ 63500 w 2148981"/>
                    <a:gd name="connsiteY7" fmla="*/ 927100 h 2209800"/>
                    <a:gd name="connsiteX8" fmla="*/ 0 w 2148981"/>
                    <a:gd name="connsiteY8" fmla="*/ 2032000 h 2209800"/>
                    <a:gd name="connsiteX0" fmla="*/ 0 w 2165563"/>
                    <a:gd name="connsiteY0" fmla="*/ 2032000 h 2209800"/>
                    <a:gd name="connsiteX1" fmla="*/ 1117600 w 2165563"/>
                    <a:gd name="connsiteY1" fmla="*/ 2209800 h 2209800"/>
                    <a:gd name="connsiteX2" fmla="*/ 2139950 w 2165563"/>
                    <a:gd name="connsiteY2" fmla="*/ 2012950 h 2209800"/>
                    <a:gd name="connsiteX3" fmla="*/ 2038350 w 2165563"/>
                    <a:gd name="connsiteY3" fmla="*/ 869950 h 2209800"/>
                    <a:gd name="connsiteX4" fmla="*/ 1524000 w 2165563"/>
                    <a:gd name="connsiteY4" fmla="*/ 0 h 2209800"/>
                    <a:gd name="connsiteX5" fmla="*/ 1111250 w 2165563"/>
                    <a:gd name="connsiteY5" fmla="*/ 196850 h 2209800"/>
                    <a:gd name="connsiteX6" fmla="*/ 615950 w 2165563"/>
                    <a:gd name="connsiteY6" fmla="*/ 25400 h 2209800"/>
                    <a:gd name="connsiteX7" fmla="*/ 63500 w 2165563"/>
                    <a:gd name="connsiteY7" fmla="*/ 927100 h 2209800"/>
                    <a:gd name="connsiteX8" fmla="*/ 0 w 2165563"/>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21208"/>
                    <a:gd name="connsiteX1" fmla="*/ 1117600 w 2178437"/>
                    <a:gd name="connsiteY1" fmla="*/ 2209800 h 2221208"/>
                    <a:gd name="connsiteX2" fmla="*/ 2139950 w 2178437"/>
                    <a:gd name="connsiteY2" fmla="*/ 2012950 h 2221208"/>
                    <a:gd name="connsiteX3" fmla="*/ 2063750 w 2178437"/>
                    <a:gd name="connsiteY3" fmla="*/ 863600 h 2221208"/>
                    <a:gd name="connsiteX4" fmla="*/ 1524000 w 2178437"/>
                    <a:gd name="connsiteY4" fmla="*/ 0 h 2221208"/>
                    <a:gd name="connsiteX5" fmla="*/ 1111250 w 2178437"/>
                    <a:gd name="connsiteY5" fmla="*/ 196850 h 2221208"/>
                    <a:gd name="connsiteX6" fmla="*/ 615950 w 2178437"/>
                    <a:gd name="connsiteY6" fmla="*/ 25400 h 2221208"/>
                    <a:gd name="connsiteX7" fmla="*/ 63500 w 2178437"/>
                    <a:gd name="connsiteY7" fmla="*/ 927100 h 2221208"/>
                    <a:gd name="connsiteX8" fmla="*/ 0 w 2178437"/>
                    <a:gd name="connsiteY8" fmla="*/ 2032000 h 2221208"/>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85240"/>
                    <a:gd name="connsiteY0" fmla="*/ 2032000 h 2209800"/>
                    <a:gd name="connsiteX1" fmla="*/ 1117600 w 2185240"/>
                    <a:gd name="connsiteY1" fmla="*/ 2209800 h 2209800"/>
                    <a:gd name="connsiteX2" fmla="*/ 2139950 w 2185240"/>
                    <a:gd name="connsiteY2" fmla="*/ 2012950 h 2209800"/>
                    <a:gd name="connsiteX3" fmla="*/ 2063750 w 2185240"/>
                    <a:gd name="connsiteY3" fmla="*/ 863600 h 2209800"/>
                    <a:gd name="connsiteX4" fmla="*/ 1524000 w 2185240"/>
                    <a:gd name="connsiteY4" fmla="*/ 0 h 2209800"/>
                    <a:gd name="connsiteX5" fmla="*/ 1111250 w 2185240"/>
                    <a:gd name="connsiteY5" fmla="*/ 196850 h 2209800"/>
                    <a:gd name="connsiteX6" fmla="*/ 615950 w 2185240"/>
                    <a:gd name="connsiteY6" fmla="*/ 25400 h 2209800"/>
                    <a:gd name="connsiteX7" fmla="*/ 63500 w 2185240"/>
                    <a:gd name="connsiteY7" fmla="*/ 927100 h 2209800"/>
                    <a:gd name="connsiteX8" fmla="*/ 0 w 2185240"/>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57513"/>
                    <a:gd name="connsiteY0" fmla="*/ 2032000 h 2209800"/>
                    <a:gd name="connsiteX1" fmla="*/ 1117600 w 2157513"/>
                    <a:gd name="connsiteY1" fmla="*/ 2209800 h 2209800"/>
                    <a:gd name="connsiteX2" fmla="*/ 2139950 w 2157513"/>
                    <a:gd name="connsiteY2" fmla="*/ 2012950 h 2209800"/>
                    <a:gd name="connsiteX3" fmla="*/ 2063750 w 2157513"/>
                    <a:gd name="connsiteY3" fmla="*/ 863600 h 2209800"/>
                    <a:gd name="connsiteX4" fmla="*/ 1524000 w 2157513"/>
                    <a:gd name="connsiteY4" fmla="*/ 0 h 2209800"/>
                    <a:gd name="connsiteX5" fmla="*/ 1111250 w 2157513"/>
                    <a:gd name="connsiteY5" fmla="*/ 196850 h 2209800"/>
                    <a:gd name="connsiteX6" fmla="*/ 615950 w 2157513"/>
                    <a:gd name="connsiteY6" fmla="*/ 25400 h 2209800"/>
                    <a:gd name="connsiteX7" fmla="*/ 63500 w 2157513"/>
                    <a:gd name="connsiteY7" fmla="*/ 927100 h 2209800"/>
                    <a:gd name="connsiteX8" fmla="*/ 0 w 2157513"/>
                    <a:gd name="connsiteY8" fmla="*/ 2032000 h 2209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7513" h="2209800">
                      <a:moveTo>
                        <a:pt x="0" y="2032000"/>
                      </a:moveTo>
                      <a:cubicBezTo>
                        <a:pt x="226483" y="2201333"/>
                        <a:pt x="770467" y="2199217"/>
                        <a:pt x="1117600" y="2209800"/>
                      </a:cubicBezTo>
                      <a:cubicBezTo>
                        <a:pt x="1477433" y="2188633"/>
                        <a:pt x="1799167" y="2116667"/>
                        <a:pt x="2139950" y="2012950"/>
                      </a:cubicBezTo>
                      <a:cubicBezTo>
                        <a:pt x="2188633" y="1619250"/>
                        <a:pt x="2127250" y="1172633"/>
                        <a:pt x="2063750" y="863600"/>
                      </a:cubicBezTo>
                      <a:cubicBezTo>
                        <a:pt x="2000250" y="554567"/>
                        <a:pt x="1771650" y="182033"/>
                        <a:pt x="1524000" y="0"/>
                      </a:cubicBezTo>
                      <a:cubicBezTo>
                        <a:pt x="1399117" y="97367"/>
                        <a:pt x="1248833" y="131233"/>
                        <a:pt x="1111250" y="196850"/>
                      </a:cubicBezTo>
                      <a:cubicBezTo>
                        <a:pt x="973667" y="262467"/>
                        <a:pt x="790575" y="-32808"/>
                        <a:pt x="615950" y="25400"/>
                      </a:cubicBezTo>
                      <a:cubicBezTo>
                        <a:pt x="441325" y="147108"/>
                        <a:pt x="84667" y="558800"/>
                        <a:pt x="63500" y="927100"/>
                      </a:cubicBezTo>
                      <a:cubicBezTo>
                        <a:pt x="-33867" y="1301750"/>
                        <a:pt x="21167" y="1663700"/>
                        <a:pt x="0" y="2032000"/>
                      </a:cubicBezTo>
                      <a:close/>
                    </a:path>
                  </a:pathLst>
                </a:custGeom>
                <a:no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5" name="星形: 五角 24">
                <a:extLst>
                  <a:ext uri="{FF2B5EF4-FFF2-40B4-BE49-F238E27FC236}">
                    <a16:creationId xmlns:a16="http://schemas.microsoft.com/office/drawing/2014/main" id="{30176074-38C2-FD52-4BFE-1882AE66098C}"/>
                  </a:ext>
                </a:extLst>
              </p:cNvPr>
              <p:cNvSpPr/>
              <p:nvPr/>
            </p:nvSpPr>
            <p:spPr>
              <a:xfrm>
                <a:off x="1760331" y="1935411"/>
                <a:ext cx="178683" cy="178683"/>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星形: 五角 25">
                <a:extLst>
                  <a:ext uri="{FF2B5EF4-FFF2-40B4-BE49-F238E27FC236}">
                    <a16:creationId xmlns:a16="http://schemas.microsoft.com/office/drawing/2014/main" id="{D2117BC2-A72B-FA98-FF42-F5A853E86240}"/>
                  </a:ext>
                </a:extLst>
              </p:cNvPr>
              <p:cNvSpPr/>
              <p:nvPr/>
            </p:nvSpPr>
            <p:spPr>
              <a:xfrm>
                <a:off x="2577451" y="1957151"/>
                <a:ext cx="178683" cy="178683"/>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49" name="组合 48">
            <a:extLst>
              <a:ext uri="{FF2B5EF4-FFF2-40B4-BE49-F238E27FC236}">
                <a16:creationId xmlns:a16="http://schemas.microsoft.com/office/drawing/2014/main" id="{DC6146E8-C734-9864-B577-540B4753612B}"/>
              </a:ext>
            </a:extLst>
          </p:cNvPr>
          <p:cNvGrpSpPr/>
          <p:nvPr/>
        </p:nvGrpSpPr>
        <p:grpSpPr>
          <a:xfrm>
            <a:off x="8189580" y="2981222"/>
            <a:ext cx="922823" cy="616657"/>
            <a:chOff x="6683651" y="1937491"/>
            <a:chExt cx="1746998" cy="1175560"/>
          </a:xfrm>
        </p:grpSpPr>
        <p:grpSp>
          <p:nvGrpSpPr>
            <p:cNvPr id="50" name="组合 49">
              <a:extLst>
                <a:ext uri="{FF2B5EF4-FFF2-40B4-BE49-F238E27FC236}">
                  <a16:creationId xmlns:a16="http://schemas.microsoft.com/office/drawing/2014/main" id="{064A1106-067B-2A5D-FEF3-89A676166716}"/>
                </a:ext>
              </a:extLst>
            </p:cNvPr>
            <p:cNvGrpSpPr/>
            <p:nvPr/>
          </p:nvGrpSpPr>
          <p:grpSpPr>
            <a:xfrm>
              <a:off x="6683651" y="1937491"/>
              <a:ext cx="873499" cy="1175560"/>
              <a:chOff x="5370965" y="1680603"/>
              <a:chExt cx="1793323" cy="2133285"/>
            </a:xfrm>
          </p:grpSpPr>
          <p:sp>
            <p:nvSpPr>
              <p:cNvPr id="61" name="矩形 60">
                <a:extLst>
                  <a:ext uri="{FF2B5EF4-FFF2-40B4-BE49-F238E27FC236}">
                    <a16:creationId xmlns:a16="http://schemas.microsoft.com/office/drawing/2014/main" id="{1647D63C-C548-890F-4EA5-6D5B0998D94D}"/>
                  </a:ext>
                </a:extLst>
              </p:cNvPr>
              <p:cNvSpPr/>
              <p:nvPr/>
            </p:nvSpPr>
            <p:spPr>
              <a:xfrm>
                <a:off x="5370965" y="1680603"/>
                <a:ext cx="1793323" cy="2133285"/>
              </a:xfrm>
              <a:prstGeom prst="rect">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2" name="直接连接符 61">
                <a:extLst>
                  <a:ext uri="{FF2B5EF4-FFF2-40B4-BE49-F238E27FC236}">
                    <a16:creationId xmlns:a16="http://schemas.microsoft.com/office/drawing/2014/main" id="{290DA7F4-2E9E-0D11-B089-3316C58ACD55}"/>
                  </a:ext>
                </a:extLst>
              </p:cNvPr>
              <p:cNvCxnSpPr/>
              <p:nvPr/>
            </p:nvCxnSpPr>
            <p:spPr>
              <a:xfrm>
                <a:off x="5527108" y="2067694"/>
                <a:ext cx="1368000" cy="0"/>
              </a:xfrm>
              <a:prstGeom prst="line">
                <a:avLst/>
              </a:prstGeom>
            </p:spPr>
            <p:style>
              <a:lnRef idx="1">
                <a:schemeClr val="dk1"/>
              </a:lnRef>
              <a:fillRef idx="0">
                <a:schemeClr val="dk1"/>
              </a:fillRef>
              <a:effectRef idx="0">
                <a:schemeClr val="dk1"/>
              </a:effectRef>
              <a:fontRef idx="minor">
                <a:schemeClr val="tx1"/>
              </a:fontRef>
            </p:style>
          </p:cxnSp>
          <p:cxnSp>
            <p:nvCxnSpPr>
              <p:cNvPr id="63" name="直接连接符 62">
                <a:extLst>
                  <a:ext uri="{FF2B5EF4-FFF2-40B4-BE49-F238E27FC236}">
                    <a16:creationId xmlns:a16="http://schemas.microsoft.com/office/drawing/2014/main" id="{E0F00167-E807-4EBC-A9AF-A45FFF61E1F5}"/>
                  </a:ext>
                </a:extLst>
              </p:cNvPr>
              <p:cNvCxnSpPr/>
              <p:nvPr/>
            </p:nvCxnSpPr>
            <p:spPr>
              <a:xfrm>
                <a:off x="5527108" y="2283718"/>
                <a:ext cx="1368000" cy="0"/>
              </a:xfrm>
              <a:prstGeom prst="line">
                <a:avLst/>
              </a:prstGeom>
            </p:spPr>
            <p:style>
              <a:lnRef idx="1">
                <a:schemeClr val="dk1"/>
              </a:lnRef>
              <a:fillRef idx="0">
                <a:schemeClr val="dk1"/>
              </a:fillRef>
              <a:effectRef idx="0">
                <a:schemeClr val="dk1"/>
              </a:effectRef>
              <a:fontRef idx="minor">
                <a:schemeClr val="tx1"/>
              </a:fontRef>
            </p:style>
          </p:cxnSp>
          <p:cxnSp>
            <p:nvCxnSpPr>
              <p:cNvPr id="64" name="直接连接符 63">
                <a:extLst>
                  <a:ext uri="{FF2B5EF4-FFF2-40B4-BE49-F238E27FC236}">
                    <a16:creationId xmlns:a16="http://schemas.microsoft.com/office/drawing/2014/main" id="{338D723F-BB16-3711-6FD2-F5DB9BA296E6}"/>
                  </a:ext>
                </a:extLst>
              </p:cNvPr>
              <p:cNvCxnSpPr/>
              <p:nvPr/>
            </p:nvCxnSpPr>
            <p:spPr>
              <a:xfrm>
                <a:off x="5527108" y="2499742"/>
                <a:ext cx="864096" cy="0"/>
              </a:xfrm>
              <a:prstGeom prst="line">
                <a:avLst/>
              </a:prstGeom>
            </p:spPr>
            <p:style>
              <a:lnRef idx="1">
                <a:schemeClr val="dk1"/>
              </a:lnRef>
              <a:fillRef idx="0">
                <a:schemeClr val="dk1"/>
              </a:fillRef>
              <a:effectRef idx="0">
                <a:schemeClr val="dk1"/>
              </a:effectRef>
              <a:fontRef idx="minor">
                <a:schemeClr val="tx1"/>
              </a:fontRef>
            </p:style>
          </p:cxnSp>
          <p:cxnSp>
            <p:nvCxnSpPr>
              <p:cNvPr id="65" name="直接连接符 64">
                <a:extLst>
                  <a:ext uri="{FF2B5EF4-FFF2-40B4-BE49-F238E27FC236}">
                    <a16:creationId xmlns:a16="http://schemas.microsoft.com/office/drawing/2014/main" id="{21BCFC02-35C0-7454-83A5-69121B010917}"/>
                  </a:ext>
                </a:extLst>
              </p:cNvPr>
              <p:cNvCxnSpPr/>
              <p:nvPr/>
            </p:nvCxnSpPr>
            <p:spPr>
              <a:xfrm>
                <a:off x="5527108" y="2715766"/>
                <a:ext cx="1368000" cy="0"/>
              </a:xfrm>
              <a:prstGeom prst="line">
                <a:avLst/>
              </a:prstGeom>
            </p:spPr>
            <p:style>
              <a:lnRef idx="1">
                <a:schemeClr val="dk1"/>
              </a:lnRef>
              <a:fillRef idx="0">
                <a:schemeClr val="dk1"/>
              </a:fillRef>
              <a:effectRef idx="0">
                <a:schemeClr val="dk1"/>
              </a:effectRef>
              <a:fontRef idx="minor">
                <a:schemeClr val="tx1"/>
              </a:fontRef>
            </p:style>
          </p:cxnSp>
          <p:cxnSp>
            <p:nvCxnSpPr>
              <p:cNvPr id="66" name="直接连接符 65">
                <a:extLst>
                  <a:ext uri="{FF2B5EF4-FFF2-40B4-BE49-F238E27FC236}">
                    <a16:creationId xmlns:a16="http://schemas.microsoft.com/office/drawing/2014/main" id="{57EDC571-444E-F097-F9F7-987135244D69}"/>
                  </a:ext>
                </a:extLst>
              </p:cNvPr>
              <p:cNvCxnSpPr/>
              <p:nvPr/>
            </p:nvCxnSpPr>
            <p:spPr>
              <a:xfrm>
                <a:off x="5525896" y="2931790"/>
                <a:ext cx="864096" cy="0"/>
              </a:xfrm>
              <a:prstGeom prst="line">
                <a:avLst/>
              </a:prstGeom>
            </p:spPr>
            <p:style>
              <a:lnRef idx="1">
                <a:schemeClr val="dk1"/>
              </a:lnRef>
              <a:fillRef idx="0">
                <a:schemeClr val="dk1"/>
              </a:fillRef>
              <a:effectRef idx="0">
                <a:schemeClr val="dk1"/>
              </a:effectRef>
              <a:fontRef idx="minor">
                <a:schemeClr val="tx1"/>
              </a:fontRef>
            </p:style>
          </p:cxnSp>
          <p:cxnSp>
            <p:nvCxnSpPr>
              <p:cNvPr id="67" name="直接连接符 66">
                <a:extLst>
                  <a:ext uri="{FF2B5EF4-FFF2-40B4-BE49-F238E27FC236}">
                    <a16:creationId xmlns:a16="http://schemas.microsoft.com/office/drawing/2014/main" id="{B1D9AADA-3A02-2609-4BAE-1CEAE611814E}"/>
                  </a:ext>
                </a:extLst>
              </p:cNvPr>
              <p:cNvCxnSpPr/>
              <p:nvPr/>
            </p:nvCxnSpPr>
            <p:spPr>
              <a:xfrm>
                <a:off x="5525896" y="3147814"/>
                <a:ext cx="1368000" cy="0"/>
              </a:xfrm>
              <a:prstGeom prst="line">
                <a:avLst/>
              </a:prstGeom>
            </p:spPr>
            <p:style>
              <a:lnRef idx="1">
                <a:schemeClr val="dk1"/>
              </a:lnRef>
              <a:fillRef idx="0">
                <a:schemeClr val="dk1"/>
              </a:fillRef>
              <a:effectRef idx="0">
                <a:schemeClr val="dk1"/>
              </a:effectRef>
              <a:fontRef idx="minor">
                <a:schemeClr val="tx1"/>
              </a:fontRef>
            </p:style>
          </p:cxnSp>
          <p:cxnSp>
            <p:nvCxnSpPr>
              <p:cNvPr id="68" name="直接连接符 67">
                <a:extLst>
                  <a:ext uri="{FF2B5EF4-FFF2-40B4-BE49-F238E27FC236}">
                    <a16:creationId xmlns:a16="http://schemas.microsoft.com/office/drawing/2014/main" id="{EB5C5F01-8F20-6A4C-CE4A-F0A44AC5C2B3}"/>
                  </a:ext>
                </a:extLst>
              </p:cNvPr>
              <p:cNvCxnSpPr/>
              <p:nvPr/>
            </p:nvCxnSpPr>
            <p:spPr>
              <a:xfrm>
                <a:off x="5525896" y="3363838"/>
                <a:ext cx="864096" cy="0"/>
              </a:xfrm>
              <a:prstGeom prst="line">
                <a:avLst/>
              </a:prstGeom>
            </p:spPr>
            <p:style>
              <a:lnRef idx="1">
                <a:schemeClr val="dk1"/>
              </a:lnRef>
              <a:fillRef idx="0">
                <a:schemeClr val="dk1"/>
              </a:fillRef>
              <a:effectRef idx="0">
                <a:schemeClr val="dk1"/>
              </a:effectRef>
              <a:fontRef idx="minor">
                <a:schemeClr val="tx1"/>
              </a:fontRef>
            </p:style>
          </p:cxnSp>
          <p:cxnSp>
            <p:nvCxnSpPr>
              <p:cNvPr id="69" name="直接连接符 68">
                <a:extLst>
                  <a:ext uri="{FF2B5EF4-FFF2-40B4-BE49-F238E27FC236}">
                    <a16:creationId xmlns:a16="http://schemas.microsoft.com/office/drawing/2014/main" id="{EDED9E6D-FF8D-B227-7EB6-368E87C6DAC7}"/>
                  </a:ext>
                </a:extLst>
              </p:cNvPr>
              <p:cNvCxnSpPr/>
              <p:nvPr/>
            </p:nvCxnSpPr>
            <p:spPr>
              <a:xfrm>
                <a:off x="5525896" y="3579862"/>
                <a:ext cx="864096" cy="0"/>
              </a:xfrm>
              <a:prstGeom prst="line">
                <a:avLst/>
              </a:prstGeom>
            </p:spPr>
            <p:style>
              <a:lnRef idx="1">
                <a:schemeClr val="dk1"/>
              </a:lnRef>
              <a:fillRef idx="0">
                <a:schemeClr val="dk1"/>
              </a:fillRef>
              <a:effectRef idx="0">
                <a:schemeClr val="dk1"/>
              </a:effectRef>
              <a:fontRef idx="minor">
                <a:schemeClr val="tx1"/>
              </a:fontRef>
            </p:style>
          </p:cxnSp>
        </p:grpSp>
        <p:grpSp>
          <p:nvGrpSpPr>
            <p:cNvPr id="51" name="组合 50">
              <a:extLst>
                <a:ext uri="{FF2B5EF4-FFF2-40B4-BE49-F238E27FC236}">
                  <a16:creationId xmlns:a16="http://schemas.microsoft.com/office/drawing/2014/main" id="{65750733-8D2A-B94B-DF11-B4A083450250}"/>
                </a:ext>
              </a:extLst>
            </p:cNvPr>
            <p:cNvGrpSpPr/>
            <p:nvPr/>
          </p:nvGrpSpPr>
          <p:grpSpPr>
            <a:xfrm flipH="1">
              <a:off x="7557150" y="1937491"/>
              <a:ext cx="873499" cy="1175560"/>
              <a:chOff x="5370965" y="1680603"/>
              <a:chExt cx="1793323" cy="2133285"/>
            </a:xfrm>
          </p:grpSpPr>
          <p:sp>
            <p:nvSpPr>
              <p:cNvPr id="52" name="矩形 51">
                <a:extLst>
                  <a:ext uri="{FF2B5EF4-FFF2-40B4-BE49-F238E27FC236}">
                    <a16:creationId xmlns:a16="http://schemas.microsoft.com/office/drawing/2014/main" id="{29B9CBCD-3981-4A0D-B684-36FF0728B379}"/>
                  </a:ext>
                </a:extLst>
              </p:cNvPr>
              <p:cNvSpPr/>
              <p:nvPr/>
            </p:nvSpPr>
            <p:spPr>
              <a:xfrm>
                <a:off x="5370965" y="1680603"/>
                <a:ext cx="1793323" cy="2133285"/>
              </a:xfrm>
              <a:prstGeom prst="rect">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3" name="直接连接符 52">
                <a:extLst>
                  <a:ext uri="{FF2B5EF4-FFF2-40B4-BE49-F238E27FC236}">
                    <a16:creationId xmlns:a16="http://schemas.microsoft.com/office/drawing/2014/main" id="{0883C8B0-07D1-079C-E836-DEF8B738E624}"/>
                  </a:ext>
                </a:extLst>
              </p:cNvPr>
              <p:cNvCxnSpPr/>
              <p:nvPr/>
            </p:nvCxnSpPr>
            <p:spPr>
              <a:xfrm>
                <a:off x="5527108" y="2067694"/>
                <a:ext cx="1368000" cy="0"/>
              </a:xfrm>
              <a:prstGeom prst="line">
                <a:avLst/>
              </a:prstGeom>
            </p:spPr>
            <p:style>
              <a:lnRef idx="1">
                <a:schemeClr val="dk1"/>
              </a:lnRef>
              <a:fillRef idx="0">
                <a:schemeClr val="dk1"/>
              </a:fillRef>
              <a:effectRef idx="0">
                <a:schemeClr val="dk1"/>
              </a:effectRef>
              <a:fontRef idx="minor">
                <a:schemeClr val="tx1"/>
              </a:fontRef>
            </p:style>
          </p:cxnSp>
          <p:cxnSp>
            <p:nvCxnSpPr>
              <p:cNvPr id="54" name="直接连接符 53">
                <a:extLst>
                  <a:ext uri="{FF2B5EF4-FFF2-40B4-BE49-F238E27FC236}">
                    <a16:creationId xmlns:a16="http://schemas.microsoft.com/office/drawing/2014/main" id="{61D07703-EBE6-D930-BC9C-DDE7F7C437B2}"/>
                  </a:ext>
                </a:extLst>
              </p:cNvPr>
              <p:cNvCxnSpPr/>
              <p:nvPr/>
            </p:nvCxnSpPr>
            <p:spPr>
              <a:xfrm>
                <a:off x="5527108" y="2283718"/>
                <a:ext cx="1368000" cy="0"/>
              </a:xfrm>
              <a:prstGeom prst="line">
                <a:avLst/>
              </a:prstGeom>
            </p:spPr>
            <p:style>
              <a:lnRef idx="1">
                <a:schemeClr val="dk1"/>
              </a:lnRef>
              <a:fillRef idx="0">
                <a:schemeClr val="dk1"/>
              </a:fillRef>
              <a:effectRef idx="0">
                <a:schemeClr val="dk1"/>
              </a:effectRef>
              <a:fontRef idx="minor">
                <a:schemeClr val="tx1"/>
              </a:fontRef>
            </p:style>
          </p:cxnSp>
          <p:cxnSp>
            <p:nvCxnSpPr>
              <p:cNvPr id="55" name="直接连接符 54">
                <a:extLst>
                  <a:ext uri="{FF2B5EF4-FFF2-40B4-BE49-F238E27FC236}">
                    <a16:creationId xmlns:a16="http://schemas.microsoft.com/office/drawing/2014/main" id="{C20B2943-0ED9-35A9-0C11-D514A004A3DE}"/>
                  </a:ext>
                </a:extLst>
              </p:cNvPr>
              <p:cNvCxnSpPr/>
              <p:nvPr/>
            </p:nvCxnSpPr>
            <p:spPr>
              <a:xfrm>
                <a:off x="5527108" y="2499742"/>
                <a:ext cx="864096" cy="0"/>
              </a:xfrm>
              <a:prstGeom prst="line">
                <a:avLst/>
              </a:prstGeom>
            </p:spPr>
            <p:style>
              <a:lnRef idx="1">
                <a:schemeClr val="dk1"/>
              </a:lnRef>
              <a:fillRef idx="0">
                <a:schemeClr val="dk1"/>
              </a:fillRef>
              <a:effectRef idx="0">
                <a:schemeClr val="dk1"/>
              </a:effectRef>
              <a:fontRef idx="minor">
                <a:schemeClr val="tx1"/>
              </a:fontRef>
            </p:style>
          </p:cxnSp>
          <p:cxnSp>
            <p:nvCxnSpPr>
              <p:cNvPr id="56" name="直接连接符 55">
                <a:extLst>
                  <a:ext uri="{FF2B5EF4-FFF2-40B4-BE49-F238E27FC236}">
                    <a16:creationId xmlns:a16="http://schemas.microsoft.com/office/drawing/2014/main" id="{67BA4438-6CFF-D80F-402F-C495F88EDE31}"/>
                  </a:ext>
                </a:extLst>
              </p:cNvPr>
              <p:cNvCxnSpPr/>
              <p:nvPr/>
            </p:nvCxnSpPr>
            <p:spPr>
              <a:xfrm>
                <a:off x="5527108" y="2715766"/>
                <a:ext cx="1368000" cy="0"/>
              </a:xfrm>
              <a:prstGeom prst="line">
                <a:avLst/>
              </a:prstGeom>
            </p:spPr>
            <p:style>
              <a:lnRef idx="1">
                <a:schemeClr val="dk1"/>
              </a:lnRef>
              <a:fillRef idx="0">
                <a:schemeClr val="dk1"/>
              </a:fillRef>
              <a:effectRef idx="0">
                <a:schemeClr val="dk1"/>
              </a:effectRef>
              <a:fontRef idx="minor">
                <a:schemeClr val="tx1"/>
              </a:fontRef>
            </p:style>
          </p:cxnSp>
          <p:cxnSp>
            <p:nvCxnSpPr>
              <p:cNvPr id="57" name="直接连接符 56">
                <a:extLst>
                  <a:ext uri="{FF2B5EF4-FFF2-40B4-BE49-F238E27FC236}">
                    <a16:creationId xmlns:a16="http://schemas.microsoft.com/office/drawing/2014/main" id="{05AD1B9D-50D7-C2A8-DBC6-62C8839F3800}"/>
                  </a:ext>
                </a:extLst>
              </p:cNvPr>
              <p:cNvCxnSpPr/>
              <p:nvPr/>
            </p:nvCxnSpPr>
            <p:spPr>
              <a:xfrm>
                <a:off x="5525896" y="2931790"/>
                <a:ext cx="864096" cy="0"/>
              </a:xfrm>
              <a:prstGeom prst="line">
                <a:avLst/>
              </a:prstGeom>
            </p:spPr>
            <p:style>
              <a:lnRef idx="1">
                <a:schemeClr val="dk1"/>
              </a:lnRef>
              <a:fillRef idx="0">
                <a:schemeClr val="dk1"/>
              </a:fillRef>
              <a:effectRef idx="0">
                <a:schemeClr val="dk1"/>
              </a:effectRef>
              <a:fontRef idx="minor">
                <a:schemeClr val="tx1"/>
              </a:fontRef>
            </p:style>
          </p:cxnSp>
          <p:cxnSp>
            <p:nvCxnSpPr>
              <p:cNvPr id="58" name="直接连接符 57">
                <a:extLst>
                  <a:ext uri="{FF2B5EF4-FFF2-40B4-BE49-F238E27FC236}">
                    <a16:creationId xmlns:a16="http://schemas.microsoft.com/office/drawing/2014/main" id="{F3970A18-7678-8B90-D6C6-79C3FDD57D6F}"/>
                  </a:ext>
                </a:extLst>
              </p:cNvPr>
              <p:cNvCxnSpPr/>
              <p:nvPr/>
            </p:nvCxnSpPr>
            <p:spPr>
              <a:xfrm>
                <a:off x="5525896" y="3147814"/>
                <a:ext cx="1368000" cy="0"/>
              </a:xfrm>
              <a:prstGeom prst="line">
                <a:avLst/>
              </a:prstGeom>
            </p:spPr>
            <p:style>
              <a:lnRef idx="1">
                <a:schemeClr val="dk1"/>
              </a:lnRef>
              <a:fillRef idx="0">
                <a:schemeClr val="dk1"/>
              </a:fillRef>
              <a:effectRef idx="0">
                <a:schemeClr val="dk1"/>
              </a:effectRef>
              <a:fontRef idx="minor">
                <a:schemeClr val="tx1"/>
              </a:fontRef>
            </p:style>
          </p:cxnSp>
          <p:cxnSp>
            <p:nvCxnSpPr>
              <p:cNvPr id="59" name="直接连接符 58">
                <a:extLst>
                  <a:ext uri="{FF2B5EF4-FFF2-40B4-BE49-F238E27FC236}">
                    <a16:creationId xmlns:a16="http://schemas.microsoft.com/office/drawing/2014/main" id="{6441E19D-0475-CE17-D975-B8D85AC6AB4F}"/>
                  </a:ext>
                </a:extLst>
              </p:cNvPr>
              <p:cNvCxnSpPr/>
              <p:nvPr/>
            </p:nvCxnSpPr>
            <p:spPr>
              <a:xfrm>
                <a:off x="5525896" y="3363838"/>
                <a:ext cx="864096" cy="0"/>
              </a:xfrm>
              <a:prstGeom prst="line">
                <a:avLst/>
              </a:prstGeom>
            </p:spPr>
            <p:style>
              <a:lnRef idx="1">
                <a:schemeClr val="dk1"/>
              </a:lnRef>
              <a:fillRef idx="0">
                <a:schemeClr val="dk1"/>
              </a:fillRef>
              <a:effectRef idx="0">
                <a:schemeClr val="dk1"/>
              </a:effectRef>
              <a:fontRef idx="minor">
                <a:schemeClr val="tx1"/>
              </a:fontRef>
            </p:style>
          </p:cxnSp>
          <p:cxnSp>
            <p:nvCxnSpPr>
              <p:cNvPr id="60" name="直接连接符 59">
                <a:extLst>
                  <a:ext uri="{FF2B5EF4-FFF2-40B4-BE49-F238E27FC236}">
                    <a16:creationId xmlns:a16="http://schemas.microsoft.com/office/drawing/2014/main" id="{FF2F85CA-8E94-A0DD-E2DB-EFBAAF055696}"/>
                  </a:ext>
                </a:extLst>
              </p:cNvPr>
              <p:cNvCxnSpPr/>
              <p:nvPr/>
            </p:nvCxnSpPr>
            <p:spPr>
              <a:xfrm>
                <a:off x="5525896" y="3579862"/>
                <a:ext cx="864096" cy="0"/>
              </a:xfrm>
              <a:prstGeom prst="line">
                <a:avLst/>
              </a:prstGeom>
            </p:spPr>
            <p:style>
              <a:lnRef idx="1">
                <a:schemeClr val="dk1"/>
              </a:lnRef>
              <a:fillRef idx="0">
                <a:schemeClr val="dk1"/>
              </a:fillRef>
              <a:effectRef idx="0">
                <a:schemeClr val="dk1"/>
              </a:effectRef>
              <a:fontRef idx="minor">
                <a:schemeClr val="tx1"/>
              </a:fontRef>
            </p:style>
          </p:cxnSp>
        </p:grpSp>
      </p:grpSp>
      <p:sp>
        <p:nvSpPr>
          <p:cNvPr id="70" name="文本框 69">
            <a:extLst>
              <a:ext uri="{FF2B5EF4-FFF2-40B4-BE49-F238E27FC236}">
                <a16:creationId xmlns:a16="http://schemas.microsoft.com/office/drawing/2014/main" id="{6C0C1879-AEC8-775B-3901-B504F929EBE6}"/>
              </a:ext>
            </a:extLst>
          </p:cNvPr>
          <p:cNvSpPr txBox="1"/>
          <p:nvPr/>
        </p:nvSpPr>
        <p:spPr>
          <a:xfrm>
            <a:off x="7321089" y="3351684"/>
            <a:ext cx="768159" cy="307777"/>
          </a:xfrm>
          <a:prstGeom prst="rect">
            <a:avLst/>
          </a:prstGeom>
          <a:noFill/>
        </p:spPr>
        <p:txBody>
          <a:bodyPr wrap="none" rtlCol="0">
            <a:spAutoFit/>
          </a:bodyPr>
          <a:lstStyle/>
          <a:p>
            <a:pPr algn="ctr"/>
            <a:r>
              <a:rPr lang="en-US" altLang="zh-CN" sz="1400" b="1" i="1" dirty="0">
                <a:latin typeface="Times New Roman" panose="02020603050405020304" pitchFamily="18" charset="0"/>
              </a:rPr>
              <a:t>Coding </a:t>
            </a:r>
          </a:p>
        </p:txBody>
      </p:sp>
      <p:cxnSp>
        <p:nvCxnSpPr>
          <p:cNvPr id="71" name="直接箭头连接符 70">
            <a:extLst>
              <a:ext uri="{FF2B5EF4-FFF2-40B4-BE49-F238E27FC236}">
                <a16:creationId xmlns:a16="http://schemas.microsoft.com/office/drawing/2014/main" id="{3B91D059-C87A-3C81-0ACC-BE0C01924C48}"/>
              </a:ext>
            </a:extLst>
          </p:cNvPr>
          <p:cNvCxnSpPr>
            <a:cxnSpLocks/>
          </p:cNvCxnSpPr>
          <p:nvPr/>
        </p:nvCxnSpPr>
        <p:spPr>
          <a:xfrm>
            <a:off x="8720250" y="2557269"/>
            <a:ext cx="1476343"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pic>
        <p:nvPicPr>
          <p:cNvPr id="72" name="图片 71">
            <a:extLst>
              <a:ext uri="{FF2B5EF4-FFF2-40B4-BE49-F238E27FC236}">
                <a16:creationId xmlns:a16="http://schemas.microsoft.com/office/drawing/2014/main" id="{59DA0248-58D5-EF26-44B9-2423888EC9E0}"/>
              </a:ext>
            </a:extLst>
          </p:cNvPr>
          <p:cNvPicPr>
            <a:picLocks noChangeAspect="1"/>
          </p:cNvPicPr>
          <p:nvPr/>
        </p:nvPicPr>
        <p:blipFill rotWithShape="1">
          <a:blip r:embed="rId2">
            <a:extLst>
              <a:ext uri="{28A0092B-C50C-407E-A947-70E740481C1C}">
                <a14:useLocalDpi xmlns:a14="http://schemas.microsoft.com/office/drawing/2010/main" val="0"/>
              </a:ext>
            </a:extLst>
          </a:blip>
          <a:srcRect l="77174" b="79866"/>
          <a:stretch/>
        </p:blipFill>
        <p:spPr>
          <a:xfrm>
            <a:off x="-1" y="-1"/>
            <a:ext cx="3347865" cy="854763"/>
          </a:xfrm>
          <a:prstGeom prst="rect">
            <a:avLst/>
          </a:prstGeom>
          <a:ln>
            <a:noFill/>
          </a:ln>
        </p:spPr>
      </p:pic>
      <p:pic>
        <p:nvPicPr>
          <p:cNvPr id="73" name="图片 72">
            <a:extLst>
              <a:ext uri="{FF2B5EF4-FFF2-40B4-BE49-F238E27FC236}">
                <a16:creationId xmlns:a16="http://schemas.microsoft.com/office/drawing/2014/main" id="{FD002D38-266F-0664-7CFE-84A2B110D5E2}"/>
              </a:ext>
            </a:extLst>
          </p:cNvPr>
          <p:cNvPicPr>
            <a:picLocks noChangeAspect="1"/>
          </p:cNvPicPr>
          <p:nvPr/>
        </p:nvPicPr>
        <p:blipFill rotWithShape="1">
          <a:blip r:embed="rId2">
            <a:extLst>
              <a:ext uri="{28A0092B-C50C-407E-A947-70E740481C1C}">
                <a14:useLocalDpi xmlns:a14="http://schemas.microsoft.com/office/drawing/2010/main" val="0"/>
              </a:ext>
            </a:extLst>
          </a:blip>
          <a:srcRect l="77174" b="79866"/>
          <a:stretch/>
        </p:blipFill>
        <p:spPr>
          <a:xfrm>
            <a:off x="-1" y="0"/>
            <a:ext cx="3347865" cy="490168"/>
          </a:xfrm>
          <a:prstGeom prst="rect">
            <a:avLst/>
          </a:prstGeom>
          <a:ln>
            <a:noFill/>
          </a:ln>
        </p:spPr>
      </p:pic>
    </p:spTree>
    <p:extLst>
      <p:ext uri="{BB962C8B-B14F-4D97-AF65-F5344CB8AC3E}">
        <p14:creationId xmlns:p14="http://schemas.microsoft.com/office/powerpoint/2010/main" val="150677736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4825365" y="5765165"/>
            <a:ext cx="2541270" cy="368300"/>
          </a:xfrm>
          <a:prstGeom prst="rect">
            <a:avLst/>
          </a:prstGeom>
          <a:noFill/>
        </p:spPr>
        <p:txBody>
          <a:bodyPr wrap="square" rtlCol="0">
            <a:spAutoFit/>
          </a:bodyPr>
          <a:lstStyle/>
          <a:p>
            <a:r>
              <a:rPr lang="zh-CN" altLang="en-US">
                <a:solidFill>
                  <a:schemeClr val="bg2">
                    <a:lumMod val="90000"/>
                  </a:schemeClr>
                </a:solidFill>
                <a:latin typeface="宋体" panose="02010600030101010101" pitchFamily="2" charset="-122"/>
                <a:ea typeface="宋体" panose="02010600030101010101" pitchFamily="2" charset="-122"/>
              </a:rPr>
              <a:t>华中师范大学研究生会</a:t>
            </a:r>
          </a:p>
        </p:txBody>
      </p:sp>
      <p:pic>
        <p:nvPicPr>
          <p:cNvPr id="8" name="图片 7">
            <a:extLst>
              <a:ext uri="{FF2B5EF4-FFF2-40B4-BE49-F238E27FC236}">
                <a16:creationId xmlns:a16="http://schemas.microsoft.com/office/drawing/2014/main" id="{4E765B54-D10F-E0A8-CDE3-29CB89588CCE}"/>
              </a:ext>
            </a:extLst>
          </p:cNvPr>
          <p:cNvPicPr>
            <a:picLocks noChangeAspect="1"/>
          </p:cNvPicPr>
          <p:nvPr/>
        </p:nvPicPr>
        <p:blipFill rotWithShape="1">
          <a:blip r:embed="rId2">
            <a:extLst>
              <a:ext uri="{28A0092B-C50C-407E-A947-70E740481C1C}">
                <a14:useLocalDpi xmlns:a14="http://schemas.microsoft.com/office/drawing/2010/main" val="0"/>
              </a:ext>
            </a:extLst>
          </a:blip>
          <a:srcRect b="79866"/>
          <a:stretch/>
        </p:blipFill>
        <p:spPr>
          <a:xfrm>
            <a:off x="-513" y="-19034"/>
            <a:ext cx="9144000" cy="873798"/>
          </a:xfrm>
          <a:prstGeom prst="rect">
            <a:avLst/>
          </a:prstGeom>
        </p:spPr>
      </p:pic>
      <p:pic>
        <p:nvPicPr>
          <p:cNvPr id="9" name="图片 8">
            <a:extLst>
              <a:ext uri="{FF2B5EF4-FFF2-40B4-BE49-F238E27FC236}">
                <a16:creationId xmlns:a16="http://schemas.microsoft.com/office/drawing/2014/main" id="{3E850E41-269C-C446-1725-F71794CE8A11}"/>
              </a:ext>
            </a:extLst>
          </p:cNvPr>
          <p:cNvPicPr>
            <a:picLocks noChangeAspect="1"/>
          </p:cNvPicPr>
          <p:nvPr/>
        </p:nvPicPr>
        <p:blipFill rotWithShape="1">
          <a:blip r:embed="rId2">
            <a:extLst>
              <a:ext uri="{28A0092B-C50C-407E-A947-70E740481C1C}">
                <a14:useLocalDpi xmlns:a14="http://schemas.microsoft.com/office/drawing/2010/main" val="0"/>
              </a:ext>
            </a:extLst>
          </a:blip>
          <a:srcRect t="79866"/>
          <a:stretch/>
        </p:blipFill>
        <p:spPr>
          <a:xfrm>
            <a:off x="0" y="4965958"/>
            <a:ext cx="9144000" cy="873798"/>
          </a:xfrm>
          <a:prstGeom prst="rect">
            <a:avLst/>
          </a:prstGeom>
        </p:spPr>
      </p:pic>
      <p:sp>
        <p:nvSpPr>
          <p:cNvPr id="4" name="文本框 3">
            <a:extLst>
              <a:ext uri="{FF2B5EF4-FFF2-40B4-BE49-F238E27FC236}">
                <a16:creationId xmlns:a16="http://schemas.microsoft.com/office/drawing/2014/main" id="{99F2211B-26B7-6F34-7135-8EB41DEB1218}"/>
              </a:ext>
            </a:extLst>
          </p:cNvPr>
          <p:cNvSpPr txBox="1"/>
          <p:nvPr/>
        </p:nvSpPr>
        <p:spPr>
          <a:xfrm>
            <a:off x="6594908" y="187032"/>
            <a:ext cx="2520242" cy="461665"/>
          </a:xfrm>
          <a:prstGeom prst="rect">
            <a:avLst/>
          </a:prstGeom>
          <a:noFill/>
        </p:spPr>
        <p:txBody>
          <a:bodyPr wrap="none" rtlCol="0">
            <a:spAutoFit/>
          </a:bodyPr>
          <a:lstStyle/>
          <a:p>
            <a:r>
              <a:rPr lang="en-US" altLang="zh-CN" sz="2400" b="1" i="1" dirty="0">
                <a:solidFill>
                  <a:schemeClr val="bg1"/>
                </a:solidFill>
                <a:latin typeface="Times New Roman" panose="02020603050405020304" pitchFamily="18" charset="0"/>
              </a:rPr>
              <a:t>Research progress</a:t>
            </a:r>
          </a:p>
        </p:txBody>
      </p:sp>
      <p:pic>
        <p:nvPicPr>
          <p:cNvPr id="23" name="图片 22">
            <a:extLst>
              <a:ext uri="{FF2B5EF4-FFF2-40B4-BE49-F238E27FC236}">
                <a16:creationId xmlns:a16="http://schemas.microsoft.com/office/drawing/2014/main" id="{7C6869FA-63D4-2929-7C06-2399E944D1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19413" y="1831842"/>
            <a:ext cx="1057566" cy="1057566"/>
          </a:xfrm>
          <a:prstGeom prst="rect">
            <a:avLst/>
          </a:prstGeom>
        </p:spPr>
      </p:pic>
      <p:cxnSp>
        <p:nvCxnSpPr>
          <p:cNvPr id="24" name="直接箭头连接符 23">
            <a:extLst>
              <a:ext uri="{FF2B5EF4-FFF2-40B4-BE49-F238E27FC236}">
                <a16:creationId xmlns:a16="http://schemas.microsoft.com/office/drawing/2014/main" id="{9EF08500-6B8B-F5C2-5187-7149E3404C45}"/>
              </a:ext>
            </a:extLst>
          </p:cNvPr>
          <p:cNvCxnSpPr>
            <a:cxnSpLocks/>
          </p:cNvCxnSpPr>
          <p:nvPr/>
        </p:nvCxnSpPr>
        <p:spPr>
          <a:xfrm>
            <a:off x="5580112" y="2571750"/>
            <a:ext cx="1224136"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33" name="文本框 32">
            <a:extLst>
              <a:ext uri="{FF2B5EF4-FFF2-40B4-BE49-F238E27FC236}">
                <a16:creationId xmlns:a16="http://schemas.microsoft.com/office/drawing/2014/main" id="{1DFB76F0-A2D6-F245-DFF6-0D707F51CE4B}"/>
              </a:ext>
            </a:extLst>
          </p:cNvPr>
          <p:cNvSpPr txBox="1"/>
          <p:nvPr/>
        </p:nvSpPr>
        <p:spPr>
          <a:xfrm>
            <a:off x="6732240" y="3073380"/>
            <a:ext cx="2008883" cy="954107"/>
          </a:xfrm>
          <a:prstGeom prst="rect">
            <a:avLst/>
          </a:prstGeom>
          <a:noFill/>
        </p:spPr>
        <p:txBody>
          <a:bodyPr wrap="none" rtlCol="0">
            <a:spAutoFit/>
          </a:bodyPr>
          <a:lstStyle/>
          <a:p>
            <a:pPr algn="ctr"/>
            <a:r>
              <a:rPr lang="en-US" altLang="zh-CN" sz="1400" b="1" i="1" dirty="0">
                <a:latin typeface="Times New Roman" panose="02020603050405020304" pitchFamily="18" charset="0"/>
              </a:rPr>
              <a:t>2023.12.17 finish coding</a:t>
            </a:r>
          </a:p>
          <a:p>
            <a:pPr algn="ctr"/>
            <a:endParaRPr lang="en-US" altLang="zh-CN" sz="1400" b="1" i="1" dirty="0">
              <a:latin typeface="Times New Roman" panose="02020603050405020304" pitchFamily="18" charset="0"/>
            </a:endParaRPr>
          </a:p>
          <a:p>
            <a:pPr algn="ctr"/>
            <a:r>
              <a:rPr lang="en-US" altLang="zh-CN" sz="1400" b="1" i="1" dirty="0">
                <a:latin typeface="Times New Roman" panose="02020603050405020304" pitchFamily="18" charset="0"/>
              </a:rPr>
              <a:t>Data pre-process and </a:t>
            </a:r>
          </a:p>
          <a:p>
            <a:pPr algn="ctr"/>
            <a:r>
              <a:rPr lang="en-US" altLang="zh-CN" sz="1400" b="1" i="1" dirty="0">
                <a:latin typeface="Times New Roman" panose="02020603050405020304" pitchFamily="18" charset="0"/>
              </a:rPr>
              <a:t>data collection</a:t>
            </a:r>
          </a:p>
        </p:txBody>
      </p:sp>
      <p:pic>
        <p:nvPicPr>
          <p:cNvPr id="13" name="图片 12">
            <a:extLst>
              <a:ext uri="{FF2B5EF4-FFF2-40B4-BE49-F238E27FC236}">
                <a16:creationId xmlns:a16="http://schemas.microsoft.com/office/drawing/2014/main" id="{73DB3D28-E74C-ABAF-21AD-3313E8CF0F88}"/>
              </a:ext>
            </a:extLst>
          </p:cNvPr>
          <p:cNvPicPr>
            <a:picLocks noChangeAspect="1"/>
          </p:cNvPicPr>
          <p:nvPr/>
        </p:nvPicPr>
        <p:blipFill>
          <a:blip r:embed="rId4"/>
          <a:stretch>
            <a:fillRect/>
          </a:stretch>
        </p:blipFill>
        <p:spPr>
          <a:xfrm>
            <a:off x="195632" y="1143620"/>
            <a:ext cx="5069315" cy="2856259"/>
          </a:xfrm>
          <a:prstGeom prst="rect">
            <a:avLst/>
          </a:prstGeom>
        </p:spPr>
      </p:pic>
      <p:sp>
        <p:nvSpPr>
          <p:cNvPr id="27" name="文本框 26">
            <a:extLst>
              <a:ext uri="{FF2B5EF4-FFF2-40B4-BE49-F238E27FC236}">
                <a16:creationId xmlns:a16="http://schemas.microsoft.com/office/drawing/2014/main" id="{6521368D-90AD-8146-A1CF-E1C431EDDC82}"/>
              </a:ext>
            </a:extLst>
          </p:cNvPr>
          <p:cNvSpPr txBox="1"/>
          <p:nvPr/>
        </p:nvSpPr>
        <p:spPr>
          <a:xfrm>
            <a:off x="1740830" y="4027125"/>
            <a:ext cx="1566199" cy="307777"/>
          </a:xfrm>
          <a:prstGeom prst="rect">
            <a:avLst/>
          </a:prstGeom>
          <a:noFill/>
        </p:spPr>
        <p:txBody>
          <a:bodyPr wrap="none" rtlCol="0">
            <a:spAutoFit/>
          </a:bodyPr>
          <a:lstStyle/>
          <a:p>
            <a:pPr algn="ctr"/>
            <a:r>
              <a:rPr lang="en-US" altLang="zh-CN" sz="1400" b="1" i="1" dirty="0">
                <a:latin typeface="Times New Roman" panose="02020603050405020304" pitchFamily="18" charset="0"/>
              </a:rPr>
              <a:t>2023 25</a:t>
            </a:r>
            <a:r>
              <a:rPr lang="en-US" altLang="zh-CN" sz="1400" b="1" i="1" baseline="30000" dirty="0">
                <a:latin typeface="Times New Roman" panose="02020603050405020304" pitchFamily="18" charset="0"/>
              </a:rPr>
              <a:t>th</a:t>
            </a:r>
            <a:r>
              <a:rPr lang="en-US" altLang="zh-CN" sz="1400" b="1" i="1" dirty="0">
                <a:latin typeface="Times New Roman" panose="02020603050405020304" pitchFamily="18" charset="0"/>
              </a:rPr>
              <a:t>  NACP   </a:t>
            </a:r>
          </a:p>
        </p:txBody>
      </p:sp>
      <p:pic>
        <p:nvPicPr>
          <p:cNvPr id="30" name="图片 29">
            <a:extLst>
              <a:ext uri="{FF2B5EF4-FFF2-40B4-BE49-F238E27FC236}">
                <a16:creationId xmlns:a16="http://schemas.microsoft.com/office/drawing/2014/main" id="{3218DEB1-E799-92B7-D4F7-D2F2EF86F1C6}"/>
              </a:ext>
            </a:extLst>
          </p:cNvPr>
          <p:cNvPicPr>
            <a:picLocks noChangeAspect="1"/>
          </p:cNvPicPr>
          <p:nvPr/>
        </p:nvPicPr>
        <p:blipFill rotWithShape="1">
          <a:blip r:embed="rId2">
            <a:extLst>
              <a:ext uri="{28A0092B-C50C-407E-A947-70E740481C1C}">
                <a14:useLocalDpi xmlns:a14="http://schemas.microsoft.com/office/drawing/2010/main" val="0"/>
              </a:ext>
            </a:extLst>
          </a:blip>
          <a:srcRect l="77174" b="79866"/>
          <a:stretch/>
        </p:blipFill>
        <p:spPr>
          <a:xfrm>
            <a:off x="-1" y="-1"/>
            <a:ext cx="3347865" cy="849911"/>
          </a:xfrm>
          <a:prstGeom prst="rect">
            <a:avLst/>
          </a:prstGeom>
          <a:ln>
            <a:noFill/>
          </a:ln>
        </p:spPr>
      </p:pic>
    </p:spTree>
    <p:extLst>
      <p:ext uri="{BB962C8B-B14F-4D97-AF65-F5344CB8AC3E}">
        <p14:creationId xmlns:p14="http://schemas.microsoft.com/office/powerpoint/2010/main" val="318117857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4825365" y="5765165"/>
            <a:ext cx="2541270" cy="368300"/>
          </a:xfrm>
          <a:prstGeom prst="rect">
            <a:avLst/>
          </a:prstGeom>
          <a:noFill/>
        </p:spPr>
        <p:txBody>
          <a:bodyPr wrap="square" rtlCol="0">
            <a:spAutoFit/>
          </a:bodyPr>
          <a:lstStyle/>
          <a:p>
            <a:r>
              <a:rPr lang="zh-CN" altLang="en-US">
                <a:solidFill>
                  <a:schemeClr val="bg2">
                    <a:lumMod val="90000"/>
                  </a:schemeClr>
                </a:solidFill>
                <a:latin typeface="宋体" panose="02010600030101010101" pitchFamily="2" charset="-122"/>
                <a:ea typeface="宋体" panose="02010600030101010101" pitchFamily="2" charset="-122"/>
              </a:rPr>
              <a:t>华中师范大学研究生会</a:t>
            </a:r>
          </a:p>
        </p:txBody>
      </p:sp>
      <p:pic>
        <p:nvPicPr>
          <p:cNvPr id="8" name="图片 7">
            <a:extLst>
              <a:ext uri="{FF2B5EF4-FFF2-40B4-BE49-F238E27FC236}">
                <a16:creationId xmlns:a16="http://schemas.microsoft.com/office/drawing/2014/main" id="{4E765B54-D10F-E0A8-CDE3-29CB89588CCE}"/>
              </a:ext>
            </a:extLst>
          </p:cNvPr>
          <p:cNvPicPr>
            <a:picLocks noChangeAspect="1"/>
          </p:cNvPicPr>
          <p:nvPr/>
        </p:nvPicPr>
        <p:blipFill rotWithShape="1">
          <a:blip r:embed="rId2">
            <a:extLst>
              <a:ext uri="{28A0092B-C50C-407E-A947-70E740481C1C}">
                <a14:useLocalDpi xmlns:a14="http://schemas.microsoft.com/office/drawing/2010/main" val="0"/>
              </a:ext>
            </a:extLst>
          </a:blip>
          <a:srcRect b="79866"/>
          <a:stretch/>
        </p:blipFill>
        <p:spPr>
          <a:xfrm>
            <a:off x="-513" y="-19034"/>
            <a:ext cx="9144000" cy="873798"/>
          </a:xfrm>
          <a:prstGeom prst="rect">
            <a:avLst/>
          </a:prstGeom>
        </p:spPr>
      </p:pic>
      <p:pic>
        <p:nvPicPr>
          <p:cNvPr id="9" name="图片 8">
            <a:extLst>
              <a:ext uri="{FF2B5EF4-FFF2-40B4-BE49-F238E27FC236}">
                <a16:creationId xmlns:a16="http://schemas.microsoft.com/office/drawing/2014/main" id="{3E850E41-269C-C446-1725-F71794CE8A11}"/>
              </a:ext>
            </a:extLst>
          </p:cNvPr>
          <p:cNvPicPr>
            <a:picLocks noChangeAspect="1"/>
          </p:cNvPicPr>
          <p:nvPr/>
        </p:nvPicPr>
        <p:blipFill rotWithShape="1">
          <a:blip r:embed="rId2">
            <a:extLst>
              <a:ext uri="{28A0092B-C50C-407E-A947-70E740481C1C}">
                <a14:useLocalDpi xmlns:a14="http://schemas.microsoft.com/office/drawing/2010/main" val="0"/>
              </a:ext>
            </a:extLst>
          </a:blip>
          <a:srcRect t="79866"/>
          <a:stretch/>
        </p:blipFill>
        <p:spPr>
          <a:xfrm>
            <a:off x="0" y="4965958"/>
            <a:ext cx="9144000" cy="873798"/>
          </a:xfrm>
          <a:prstGeom prst="rect">
            <a:avLst/>
          </a:prstGeom>
        </p:spPr>
      </p:pic>
      <p:pic>
        <p:nvPicPr>
          <p:cNvPr id="5" name="图片 4">
            <a:extLst>
              <a:ext uri="{FF2B5EF4-FFF2-40B4-BE49-F238E27FC236}">
                <a16:creationId xmlns:a16="http://schemas.microsoft.com/office/drawing/2014/main" id="{8CDE27F4-D909-2957-4913-82BB6F2B4CDE}"/>
              </a:ext>
            </a:extLst>
          </p:cNvPr>
          <p:cNvPicPr>
            <a:picLocks noChangeAspect="1"/>
          </p:cNvPicPr>
          <p:nvPr/>
        </p:nvPicPr>
        <p:blipFill rotWithShape="1">
          <a:blip r:embed="rId3">
            <a:extLst>
              <a:ext uri="{28A0092B-C50C-407E-A947-70E740481C1C}">
                <a14:useLocalDpi xmlns:a14="http://schemas.microsoft.com/office/drawing/2010/main" val="0"/>
              </a:ext>
            </a:extLst>
          </a:blip>
          <a:srcRect l="20197" t="24033" r="21050" b="31524"/>
          <a:stretch/>
        </p:blipFill>
        <p:spPr>
          <a:xfrm>
            <a:off x="1215447" y="1131590"/>
            <a:ext cx="3338920" cy="3312368"/>
          </a:xfrm>
          <a:prstGeom prst="rect">
            <a:avLst/>
          </a:prstGeom>
        </p:spPr>
      </p:pic>
      <p:sp>
        <p:nvSpPr>
          <p:cNvPr id="6" name="文本框 5">
            <a:extLst>
              <a:ext uri="{FF2B5EF4-FFF2-40B4-BE49-F238E27FC236}">
                <a16:creationId xmlns:a16="http://schemas.microsoft.com/office/drawing/2014/main" id="{A8CF5D35-ADD5-DA28-4849-337F9C35FEE4}"/>
              </a:ext>
            </a:extLst>
          </p:cNvPr>
          <p:cNvSpPr txBox="1"/>
          <p:nvPr/>
        </p:nvSpPr>
        <p:spPr>
          <a:xfrm>
            <a:off x="4716016" y="2556418"/>
            <a:ext cx="2492990" cy="707886"/>
          </a:xfrm>
          <a:prstGeom prst="rect">
            <a:avLst/>
          </a:prstGeom>
          <a:noFill/>
        </p:spPr>
        <p:txBody>
          <a:bodyPr wrap="none" rtlCol="0">
            <a:spAutoFit/>
          </a:bodyPr>
          <a:lstStyle/>
          <a:p>
            <a:pPr algn="ctr"/>
            <a:r>
              <a:rPr lang="zh-CN" altLang="en-US" sz="2000" b="1" dirty="0">
                <a:latin typeface="Times New Roman" panose="02020603050405020304" pitchFamily="18" charset="0"/>
              </a:rPr>
              <a:t>扫描二维码获取</a:t>
            </a:r>
            <a:endParaRPr lang="en-US" altLang="zh-CN" sz="2000" b="1" dirty="0">
              <a:latin typeface="Times New Roman" panose="02020603050405020304" pitchFamily="18" charset="0"/>
            </a:endParaRPr>
          </a:p>
          <a:p>
            <a:pPr algn="ctr"/>
            <a:r>
              <a:rPr lang="zh-CN" altLang="en-US" sz="2000" b="1" dirty="0">
                <a:latin typeface="Times New Roman" panose="02020603050405020304" pitchFamily="18" charset="0"/>
              </a:rPr>
              <a:t>我们的注册报告文档</a:t>
            </a:r>
          </a:p>
        </p:txBody>
      </p:sp>
      <p:sp>
        <p:nvSpPr>
          <p:cNvPr id="2" name="文本框 1">
            <a:extLst>
              <a:ext uri="{FF2B5EF4-FFF2-40B4-BE49-F238E27FC236}">
                <a16:creationId xmlns:a16="http://schemas.microsoft.com/office/drawing/2014/main" id="{C382A211-52B8-A53B-201D-DB0CD652E929}"/>
              </a:ext>
            </a:extLst>
          </p:cNvPr>
          <p:cNvSpPr txBox="1"/>
          <p:nvPr/>
        </p:nvSpPr>
        <p:spPr>
          <a:xfrm>
            <a:off x="6594908" y="187032"/>
            <a:ext cx="2520242" cy="461665"/>
          </a:xfrm>
          <a:prstGeom prst="rect">
            <a:avLst/>
          </a:prstGeom>
          <a:noFill/>
        </p:spPr>
        <p:txBody>
          <a:bodyPr wrap="none" rtlCol="0">
            <a:spAutoFit/>
          </a:bodyPr>
          <a:lstStyle/>
          <a:p>
            <a:r>
              <a:rPr lang="en-US" altLang="zh-CN" sz="2400" b="1" i="1" dirty="0">
                <a:solidFill>
                  <a:schemeClr val="bg1"/>
                </a:solidFill>
                <a:latin typeface="Times New Roman" panose="02020603050405020304" pitchFamily="18" charset="0"/>
              </a:rPr>
              <a:t>Research progress</a:t>
            </a:r>
          </a:p>
        </p:txBody>
      </p:sp>
      <p:pic>
        <p:nvPicPr>
          <p:cNvPr id="3" name="图片 2">
            <a:extLst>
              <a:ext uri="{FF2B5EF4-FFF2-40B4-BE49-F238E27FC236}">
                <a16:creationId xmlns:a16="http://schemas.microsoft.com/office/drawing/2014/main" id="{C2EEAAC2-C5D2-9C65-DB4E-E4C9A78ED6E3}"/>
              </a:ext>
            </a:extLst>
          </p:cNvPr>
          <p:cNvPicPr>
            <a:picLocks noChangeAspect="1"/>
          </p:cNvPicPr>
          <p:nvPr/>
        </p:nvPicPr>
        <p:blipFill rotWithShape="1">
          <a:blip r:embed="rId2">
            <a:extLst>
              <a:ext uri="{28A0092B-C50C-407E-A947-70E740481C1C}">
                <a14:useLocalDpi xmlns:a14="http://schemas.microsoft.com/office/drawing/2010/main" val="0"/>
              </a:ext>
            </a:extLst>
          </a:blip>
          <a:srcRect l="77174" b="79866"/>
          <a:stretch/>
        </p:blipFill>
        <p:spPr>
          <a:xfrm>
            <a:off x="-1" y="0"/>
            <a:ext cx="3347865" cy="854764"/>
          </a:xfrm>
          <a:prstGeom prst="rect">
            <a:avLst/>
          </a:prstGeom>
          <a:ln>
            <a:noFill/>
          </a:ln>
        </p:spPr>
      </p:pic>
    </p:spTree>
    <p:extLst>
      <p:ext uri="{BB962C8B-B14F-4D97-AF65-F5344CB8AC3E}">
        <p14:creationId xmlns:p14="http://schemas.microsoft.com/office/powerpoint/2010/main" val="390944656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377843C9-6977-4B81-5E92-EA7CA745D0BB}"/>
              </a:ext>
            </a:extLst>
          </p:cNvPr>
          <p:cNvPicPr>
            <a:picLocks noChangeAspect="1"/>
          </p:cNvPicPr>
          <p:nvPr/>
        </p:nvPicPr>
        <p:blipFill rotWithShape="1">
          <a:blip r:embed="rId2">
            <a:extLst>
              <a:ext uri="{28A0092B-C50C-407E-A947-70E740481C1C}">
                <a14:useLocalDpi xmlns:a14="http://schemas.microsoft.com/office/drawing/2010/main" val="0"/>
              </a:ext>
            </a:extLst>
          </a:blip>
          <a:srcRect b="79866"/>
          <a:stretch/>
        </p:blipFill>
        <p:spPr>
          <a:xfrm>
            <a:off x="-1" y="-1474"/>
            <a:ext cx="9144000" cy="873798"/>
          </a:xfrm>
          <a:prstGeom prst="rect">
            <a:avLst/>
          </a:prstGeom>
        </p:spPr>
      </p:pic>
      <p:pic>
        <p:nvPicPr>
          <p:cNvPr id="7" name="图片 6">
            <a:extLst>
              <a:ext uri="{FF2B5EF4-FFF2-40B4-BE49-F238E27FC236}">
                <a16:creationId xmlns:a16="http://schemas.microsoft.com/office/drawing/2014/main" id="{2A61CA34-FDF5-D7F5-23B1-D56845ADE45A}"/>
              </a:ext>
            </a:extLst>
          </p:cNvPr>
          <p:cNvPicPr>
            <a:picLocks noChangeAspect="1"/>
          </p:cNvPicPr>
          <p:nvPr/>
        </p:nvPicPr>
        <p:blipFill rotWithShape="1">
          <a:blip r:embed="rId2">
            <a:extLst>
              <a:ext uri="{28A0092B-C50C-407E-A947-70E740481C1C}">
                <a14:useLocalDpi xmlns:a14="http://schemas.microsoft.com/office/drawing/2010/main" val="0"/>
              </a:ext>
            </a:extLst>
          </a:blip>
          <a:srcRect t="79866"/>
          <a:stretch/>
        </p:blipFill>
        <p:spPr>
          <a:xfrm>
            <a:off x="0" y="4636537"/>
            <a:ext cx="9144000" cy="873798"/>
          </a:xfrm>
          <a:prstGeom prst="rect">
            <a:avLst/>
          </a:prstGeom>
        </p:spPr>
      </p:pic>
      <p:sp>
        <p:nvSpPr>
          <p:cNvPr id="3" name="文本框 2">
            <a:extLst>
              <a:ext uri="{FF2B5EF4-FFF2-40B4-BE49-F238E27FC236}">
                <a16:creationId xmlns:a16="http://schemas.microsoft.com/office/drawing/2014/main" id="{49A1EAAF-205D-7E9B-4C5D-71B813743BCD}"/>
              </a:ext>
            </a:extLst>
          </p:cNvPr>
          <p:cNvSpPr txBox="1"/>
          <p:nvPr/>
        </p:nvSpPr>
        <p:spPr>
          <a:xfrm>
            <a:off x="539552" y="1995686"/>
            <a:ext cx="7560840" cy="869533"/>
          </a:xfrm>
          <a:prstGeom prst="rect">
            <a:avLst/>
          </a:prstGeom>
          <a:noFill/>
        </p:spPr>
        <p:txBody>
          <a:bodyPr wrap="square">
            <a:spAutoFit/>
          </a:bodyPr>
          <a:lstStyle/>
          <a:p>
            <a:pPr indent="279400" algn="just">
              <a:lnSpc>
                <a:spcPct val="150000"/>
              </a:lnSpc>
            </a:pPr>
            <a:r>
              <a:rPr lang="en-US" altLang="zh-CN" sz="1800" dirty="0">
                <a:solidFill>
                  <a:srgbClr val="0D0D0D"/>
                </a:solidFill>
                <a:effectLst/>
                <a:latin typeface="Times New Roman" panose="02020603050405020304" pitchFamily="18" charset="0"/>
                <a:ea typeface="宋体" panose="02010600030101010101" pitchFamily="2" charset="-122"/>
                <a:cs typeface="Arial" panose="020B0604020202020204" pitchFamily="34" charset="0"/>
              </a:rPr>
              <a:t>Other coder: </a:t>
            </a:r>
            <a:r>
              <a:rPr lang="zh-CN" altLang="en-US" sz="1800" dirty="0">
                <a:solidFill>
                  <a:srgbClr val="0D0D0D"/>
                </a:solidFill>
                <a:effectLst/>
                <a:latin typeface="Times New Roman" panose="02020603050405020304" pitchFamily="18" charset="0"/>
                <a:ea typeface="宋体" panose="02010600030101010101" pitchFamily="2" charset="-122"/>
                <a:cs typeface="Arial" panose="020B0604020202020204" pitchFamily="34" charset="0"/>
              </a:rPr>
              <a:t>季小童，李窈，王欣，杨熙媛，王春晓，张涵，郝鑫，王琳，霍世图，魏浠羽，贝冬丽，徐洁，张威威，向静雯，林也，沙莹等等。</a:t>
            </a:r>
            <a:endParaRPr lang="zh-CN" altLang="zh-CN" sz="1800" dirty="0">
              <a:effectLst/>
              <a:latin typeface="Arial" panose="020B0604020202020204" pitchFamily="34" charset="0"/>
              <a:ea typeface="等线" panose="02010600030101010101" pitchFamily="2" charset="-122"/>
            </a:endParaRPr>
          </a:p>
        </p:txBody>
      </p:sp>
      <p:pic>
        <p:nvPicPr>
          <p:cNvPr id="2" name="图片 1">
            <a:extLst>
              <a:ext uri="{FF2B5EF4-FFF2-40B4-BE49-F238E27FC236}">
                <a16:creationId xmlns:a16="http://schemas.microsoft.com/office/drawing/2014/main" id="{A1C458F9-629B-7A72-7F8E-DA34CBAA2E34}"/>
              </a:ext>
            </a:extLst>
          </p:cNvPr>
          <p:cNvPicPr>
            <a:picLocks noChangeAspect="1"/>
          </p:cNvPicPr>
          <p:nvPr/>
        </p:nvPicPr>
        <p:blipFill rotWithShape="1">
          <a:blip r:embed="rId2">
            <a:extLst>
              <a:ext uri="{28A0092B-C50C-407E-A947-70E740481C1C}">
                <a14:useLocalDpi xmlns:a14="http://schemas.microsoft.com/office/drawing/2010/main" val="0"/>
              </a:ext>
            </a:extLst>
          </a:blip>
          <a:srcRect l="77174" b="79866"/>
          <a:stretch/>
        </p:blipFill>
        <p:spPr>
          <a:xfrm>
            <a:off x="-1" y="0"/>
            <a:ext cx="3347865" cy="872324"/>
          </a:xfrm>
          <a:prstGeom prst="rect">
            <a:avLst/>
          </a:prstGeom>
          <a:ln>
            <a:noFill/>
          </a:ln>
        </p:spPr>
      </p:pic>
    </p:spTree>
    <p:extLst>
      <p:ext uri="{BB962C8B-B14F-4D97-AF65-F5344CB8AC3E}">
        <p14:creationId xmlns:p14="http://schemas.microsoft.com/office/powerpoint/2010/main" val="724881115"/>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377843C9-6977-4B81-5E92-EA7CA745D0BB}"/>
              </a:ext>
            </a:extLst>
          </p:cNvPr>
          <p:cNvPicPr>
            <a:picLocks noChangeAspect="1"/>
          </p:cNvPicPr>
          <p:nvPr/>
        </p:nvPicPr>
        <p:blipFill rotWithShape="1">
          <a:blip r:embed="rId2">
            <a:extLst>
              <a:ext uri="{28A0092B-C50C-407E-A947-70E740481C1C}">
                <a14:useLocalDpi xmlns:a14="http://schemas.microsoft.com/office/drawing/2010/main" val="0"/>
              </a:ext>
            </a:extLst>
          </a:blip>
          <a:srcRect b="79866"/>
          <a:stretch/>
        </p:blipFill>
        <p:spPr>
          <a:xfrm>
            <a:off x="-1" y="-1474"/>
            <a:ext cx="9144000" cy="873798"/>
          </a:xfrm>
          <a:prstGeom prst="rect">
            <a:avLst/>
          </a:prstGeom>
        </p:spPr>
      </p:pic>
      <p:pic>
        <p:nvPicPr>
          <p:cNvPr id="7" name="图片 6">
            <a:extLst>
              <a:ext uri="{FF2B5EF4-FFF2-40B4-BE49-F238E27FC236}">
                <a16:creationId xmlns:a16="http://schemas.microsoft.com/office/drawing/2014/main" id="{2A61CA34-FDF5-D7F5-23B1-D56845ADE45A}"/>
              </a:ext>
            </a:extLst>
          </p:cNvPr>
          <p:cNvPicPr>
            <a:picLocks noChangeAspect="1"/>
          </p:cNvPicPr>
          <p:nvPr/>
        </p:nvPicPr>
        <p:blipFill rotWithShape="1">
          <a:blip r:embed="rId2">
            <a:extLst>
              <a:ext uri="{28A0092B-C50C-407E-A947-70E740481C1C}">
                <a14:useLocalDpi xmlns:a14="http://schemas.microsoft.com/office/drawing/2010/main" val="0"/>
              </a:ext>
            </a:extLst>
          </a:blip>
          <a:srcRect t="79866"/>
          <a:stretch/>
        </p:blipFill>
        <p:spPr>
          <a:xfrm>
            <a:off x="0" y="4636537"/>
            <a:ext cx="9144000" cy="873798"/>
          </a:xfrm>
          <a:prstGeom prst="rect">
            <a:avLst/>
          </a:prstGeom>
        </p:spPr>
      </p:pic>
      <p:pic>
        <p:nvPicPr>
          <p:cNvPr id="8" name="图片 7">
            <a:extLst>
              <a:ext uri="{FF2B5EF4-FFF2-40B4-BE49-F238E27FC236}">
                <a16:creationId xmlns:a16="http://schemas.microsoft.com/office/drawing/2014/main" id="{0DF00A7F-4D4A-52F7-610F-520EBCB545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38469" y="1672851"/>
            <a:ext cx="2113899" cy="2113899"/>
          </a:xfrm>
          <a:prstGeom prst="rect">
            <a:avLst/>
          </a:prstGeom>
        </p:spPr>
      </p:pic>
      <p:pic>
        <p:nvPicPr>
          <p:cNvPr id="10" name="图片 9">
            <a:extLst>
              <a:ext uri="{FF2B5EF4-FFF2-40B4-BE49-F238E27FC236}">
                <a16:creationId xmlns:a16="http://schemas.microsoft.com/office/drawing/2014/main" id="{A75B30DB-DC9B-7961-34BD-AC9531A672D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9787" y="1631931"/>
            <a:ext cx="2113899" cy="2113899"/>
          </a:xfrm>
          <a:prstGeom prst="rect">
            <a:avLst/>
          </a:prstGeom>
        </p:spPr>
      </p:pic>
      <p:sp>
        <p:nvSpPr>
          <p:cNvPr id="12" name="文本框 11">
            <a:extLst>
              <a:ext uri="{FF2B5EF4-FFF2-40B4-BE49-F238E27FC236}">
                <a16:creationId xmlns:a16="http://schemas.microsoft.com/office/drawing/2014/main" id="{BEDD8410-995D-C7E2-A1C9-255BDA438CA5}"/>
              </a:ext>
            </a:extLst>
          </p:cNvPr>
          <p:cNvSpPr txBox="1"/>
          <p:nvPr/>
        </p:nvSpPr>
        <p:spPr>
          <a:xfrm>
            <a:off x="-324544" y="3730398"/>
            <a:ext cx="6990630" cy="455253"/>
          </a:xfrm>
          <a:prstGeom prst="rect">
            <a:avLst/>
          </a:prstGeom>
          <a:noFill/>
        </p:spPr>
        <p:txBody>
          <a:bodyPr wrap="square">
            <a:spAutoFit/>
          </a:bodyPr>
          <a:lstStyle/>
          <a:p>
            <a:pPr indent="457200">
              <a:lnSpc>
                <a:spcPct val="150000"/>
              </a:lnSpc>
            </a:pPr>
            <a:r>
              <a:rPr lang="zh-CN" altLang="en-US" dirty="0">
                <a:latin typeface="Times New Roman" panose="02020603050405020304" pitchFamily="18" charset="0"/>
                <a:ea typeface="宋体" panose="02010600030101010101" pitchFamily="2" charset="-122"/>
              </a:rPr>
              <a:t>微信即可扫码关注公众号元自我和</a:t>
            </a:r>
            <a:r>
              <a:rPr lang="en-US" altLang="zh-CN" dirty="0" err="1">
                <a:latin typeface="Times New Roman" panose="02020603050405020304" pitchFamily="18" charset="0"/>
                <a:ea typeface="宋体" panose="02010600030101010101" pitchFamily="2" charset="-122"/>
              </a:rPr>
              <a:t>OpenScience</a:t>
            </a:r>
            <a:endParaRPr lang="zh-CN" altLang="en-US" sz="1800" dirty="0">
              <a:latin typeface="Times New Roman" panose="02020603050405020304" pitchFamily="18" charset="0"/>
              <a:ea typeface="宋体" panose="02010600030101010101" pitchFamily="2" charset="-122"/>
            </a:endParaRPr>
          </a:p>
        </p:txBody>
      </p:sp>
      <p:grpSp>
        <p:nvGrpSpPr>
          <p:cNvPr id="26" name="组合 25">
            <a:extLst>
              <a:ext uri="{FF2B5EF4-FFF2-40B4-BE49-F238E27FC236}">
                <a16:creationId xmlns:a16="http://schemas.microsoft.com/office/drawing/2014/main" id="{95CE7693-F17F-7E3F-5343-45A16FC3B9AF}"/>
              </a:ext>
            </a:extLst>
          </p:cNvPr>
          <p:cNvGrpSpPr/>
          <p:nvPr/>
        </p:nvGrpSpPr>
        <p:grpSpPr>
          <a:xfrm>
            <a:off x="5868144" y="2399326"/>
            <a:ext cx="2395906" cy="880186"/>
            <a:chOff x="5858296" y="2186581"/>
            <a:chExt cx="2395906" cy="880186"/>
          </a:xfrm>
        </p:grpSpPr>
        <p:pic>
          <p:nvPicPr>
            <p:cNvPr id="3" name="图片 2">
              <a:extLst>
                <a:ext uri="{FF2B5EF4-FFF2-40B4-BE49-F238E27FC236}">
                  <a16:creationId xmlns:a16="http://schemas.microsoft.com/office/drawing/2014/main" id="{4F59290E-778D-4AFF-A527-46611DF03E07}"/>
                </a:ext>
              </a:extLst>
            </p:cNvPr>
            <p:cNvPicPr>
              <a:picLocks noChangeAspect="1"/>
            </p:cNvPicPr>
            <p:nvPr/>
          </p:nvPicPr>
          <p:blipFill>
            <a:blip r:embed="rId5"/>
            <a:stretch>
              <a:fillRect/>
            </a:stretch>
          </p:blipFill>
          <p:spPr>
            <a:xfrm>
              <a:off x="5858296" y="2190391"/>
              <a:ext cx="807790" cy="876376"/>
            </a:xfrm>
            <a:prstGeom prst="rect">
              <a:avLst/>
            </a:prstGeom>
          </p:spPr>
        </p:pic>
        <p:pic>
          <p:nvPicPr>
            <p:cNvPr id="9" name="图片 8">
              <a:extLst>
                <a:ext uri="{FF2B5EF4-FFF2-40B4-BE49-F238E27FC236}">
                  <a16:creationId xmlns:a16="http://schemas.microsoft.com/office/drawing/2014/main" id="{97FD3EC4-A172-6C52-9B8E-AE4A552658DC}"/>
                </a:ext>
              </a:extLst>
            </p:cNvPr>
            <p:cNvPicPr>
              <a:picLocks noChangeAspect="1"/>
            </p:cNvPicPr>
            <p:nvPr/>
          </p:nvPicPr>
          <p:blipFill>
            <a:blip r:embed="rId5"/>
            <a:stretch>
              <a:fillRect/>
            </a:stretch>
          </p:blipFill>
          <p:spPr>
            <a:xfrm>
              <a:off x="6666086" y="2190391"/>
              <a:ext cx="807790" cy="876376"/>
            </a:xfrm>
            <a:prstGeom prst="rect">
              <a:avLst/>
            </a:prstGeom>
          </p:spPr>
        </p:pic>
        <p:pic>
          <p:nvPicPr>
            <p:cNvPr id="11" name="图片 10">
              <a:extLst>
                <a:ext uri="{FF2B5EF4-FFF2-40B4-BE49-F238E27FC236}">
                  <a16:creationId xmlns:a16="http://schemas.microsoft.com/office/drawing/2014/main" id="{5D4FBB96-70C5-582A-0239-77362E62CD4E}"/>
                </a:ext>
              </a:extLst>
            </p:cNvPr>
            <p:cNvPicPr>
              <a:picLocks noChangeAspect="1"/>
            </p:cNvPicPr>
            <p:nvPr/>
          </p:nvPicPr>
          <p:blipFill>
            <a:blip r:embed="rId5"/>
            <a:stretch>
              <a:fillRect/>
            </a:stretch>
          </p:blipFill>
          <p:spPr>
            <a:xfrm>
              <a:off x="7446412" y="2186581"/>
              <a:ext cx="807790" cy="876376"/>
            </a:xfrm>
            <a:prstGeom prst="rect">
              <a:avLst/>
            </a:prstGeom>
          </p:spPr>
        </p:pic>
      </p:grpSp>
      <p:pic>
        <p:nvPicPr>
          <p:cNvPr id="27" name="图片 26">
            <a:extLst>
              <a:ext uri="{FF2B5EF4-FFF2-40B4-BE49-F238E27FC236}">
                <a16:creationId xmlns:a16="http://schemas.microsoft.com/office/drawing/2014/main" id="{62ADFC15-24FA-AC6A-3A44-CBAB4186B010}"/>
              </a:ext>
            </a:extLst>
          </p:cNvPr>
          <p:cNvPicPr>
            <a:picLocks noChangeAspect="1"/>
          </p:cNvPicPr>
          <p:nvPr/>
        </p:nvPicPr>
        <p:blipFill rotWithShape="1">
          <a:blip r:embed="rId2">
            <a:extLst>
              <a:ext uri="{28A0092B-C50C-407E-A947-70E740481C1C}">
                <a14:useLocalDpi xmlns:a14="http://schemas.microsoft.com/office/drawing/2010/main" val="0"/>
              </a:ext>
            </a:extLst>
          </a:blip>
          <a:srcRect l="77174" b="79866"/>
          <a:stretch/>
        </p:blipFill>
        <p:spPr>
          <a:xfrm>
            <a:off x="-1" y="0"/>
            <a:ext cx="3347865" cy="872324"/>
          </a:xfrm>
          <a:prstGeom prst="rect">
            <a:avLst/>
          </a:prstGeom>
          <a:ln>
            <a:noFill/>
          </a:ln>
        </p:spPr>
      </p:pic>
    </p:spTree>
    <p:extLst>
      <p:ext uri="{BB962C8B-B14F-4D97-AF65-F5344CB8AC3E}">
        <p14:creationId xmlns:p14="http://schemas.microsoft.com/office/powerpoint/2010/main" val="2022561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061A1050-6A33-4A89-A56C-66299B1D193E}"/>
              </a:ext>
            </a:extLst>
          </p:cNvPr>
          <p:cNvSpPr txBox="1"/>
          <p:nvPr/>
        </p:nvSpPr>
        <p:spPr>
          <a:xfrm>
            <a:off x="2427022" y="1786920"/>
            <a:ext cx="4289957" cy="1569660"/>
          </a:xfrm>
          <a:prstGeom prst="rect">
            <a:avLst/>
          </a:prstGeom>
          <a:noFill/>
        </p:spPr>
        <p:txBody>
          <a:bodyPr wrap="none" rtlCol="0">
            <a:spAutoFit/>
          </a:bodyPr>
          <a:lstStyle/>
          <a:p>
            <a:r>
              <a:rPr lang="en-US" altLang="zh-CN" sz="9600" b="1" i="1">
                <a:solidFill>
                  <a:srgbClr val="FF0000">
                    <a:alpha val="20000"/>
                  </a:srgbClr>
                </a:solidFill>
                <a:latin typeface="Times New Roman" panose="02020603050405020304" pitchFamily="18" charset="0"/>
              </a:rPr>
              <a:t>WEIRD</a:t>
            </a:r>
            <a:endParaRPr lang="zh-CN" altLang="en-US" sz="9600" b="1" i="1">
              <a:solidFill>
                <a:srgbClr val="FF0000">
                  <a:alpha val="20000"/>
                </a:srgbClr>
              </a:solidFill>
              <a:latin typeface="Times New Roman" panose="02020603050405020304" pitchFamily="18" charset="0"/>
            </a:endParaRPr>
          </a:p>
        </p:txBody>
      </p:sp>
      <p:sp>
        <p:nvSpPr>
          <p:cNvPr id="11" name="文本框 10"/>
          <p:cNvSpPr txBox="1"/>
          <p:nvPr/>
        </p:nvSpPr>
        <p:spPr>
          <a:xfrm>
            <a:off x="4825365" y="5765165"/>
            <a:ext cx="2541270" cy="368300"/>
          </a:xfrm>
          <a:prstGeom prst="rect">
            <a:avLst/>
          </a:prstGeom>
          <a:noFill/>
        </p:spPr>
        <p:txBody>
          <a:bodyPr wrap="square" rtlCol="0">
            <a:spAutoFit/>
          </a:bodyPr>
          <a:lstStyle/>
          <a:p>
            <a:r>
              <a:rPr lang="zh-CN" altLang="en-US">
                <a:solidFill>
                  <a:schemeClr val="bg2">
                    <a:lumMod val="90000"/>
                  </a:schemeClr>
                </a:solidFill>
                <a:latin typeface="宋体" panose="02010600030101010101" pitchFamily="2" charset="-122"/>
                <a:ea typeface="宋体" panose="02010600030101010101" pitchFamily="2" charset="-122"/>
              </a:rPr>
              <a:t>华中师范大学研究生会</a:t>
            </a:r>
          </a:p>
        </p:txBody>
      </p:sp>
      <p:sp>
        <p:nvSpPr>
          <p:cNvPr id="22" name="文本框 21">
            <a:extLst>
              <a:ext uri="{FF2B5EF4-FFF2-40B4-BE49-F238E27FC236}">
                <a16:creationId xmlns:a16="http://schemas.microsoft.com/office/drawing/2014/main" id="{B88974F9-C3BD-40B5-B66C-3201FA80F80F}"/>
              </a:ext>
            </a:extLst>
          </p:cNvPr>
          <p:cNvSpPr txBox="1"/>
          <p:nvPr/>
        </p:nvSpPr>
        <p:spPr>
          <a:xfrm>
            <a:off x="755576" y="1300568"/>
            <a:ext cx="7787475" cy="2542363"/>
          </a:xfrm>
          <a:prstGeom prst="rect">
            <a:avLst/>
          </a:prstGeom>
          <a:noFill/>
        </p:spPr>
        <p:txBody>
          <a:bodyPr wrap="square">
            <a:spAutoFit/>
          </a:bodyPr>
          <a:lstStyle/>
          <a:p>
            <a:pPr indent="457200" algn="just">
              <a:lnSpc>
                <a:spcPct val="150000"/>
              </a:lnSpc>
            </a:pPr>
            <a:r>
              <a:rPr lang="en-US" altLang="zh-CN" dirty="0">
                <a:latin typeface="Times New Roman" panose="02020603050405020304" pitchFamily="18" charset="0"/>
              </a:rPr>
              <a:t>Psychological science aims at understanding human mind and </a:t>
            </a:r>
            <a:r>
              <a:rPr lang="en-US" altLang="zh-CN" dirty="0" err="1">
                <a:latin typeface="Times New Roman" panose="02020603050405020304" pitchFamily="18" charset="0"/>
              </a:rPr>
              <a:t>behaviour</a:t>
            </a:r>
            <a:r>
              <a:rPr lang="en-US" altLang="zh-CN" dirty="0">
                <a:latin typeface="Times New Roman" panose="02020603050405020304" pitchFamily="18" charset="0"/>
              </a:rPr>
              <a:t>. However, psychological science largely relies on unrepresentative human samples: most human participants in published psychological studies are undergraduate students who take psychology courses from “</a:t>
            </a:r>
            <a:r>
              <a:rPr lang="en-US" altLang="zh-CN" b="1" dirty="0">
                <a:solidFill>
                  <a:srgbClr val="FF0000"/>
                </a:solidFill>
                <a:latin typeface="Times New Roman" panose="02020603050405020304" pitchFamily="18" charset="0"/>
              </a:rPr>
              <a:t>W</a:t>
            </a:r>
            <a:r>
              <a:rPr lang="en-US" altLang="zh-CN" dirty="0">
                <a:latin typeface="Times New Roman" panose="02020603050405020304" pitchFamily="18" charset="0"/>
              </a:rPr>
              <a:t>estern, </a:t>
            </a:r>
            <a:r>
              <a:rPr lang="en-US" altLang="zh-CN" b="1" dirty="0">
                <a:solidFill>
                  <a:srgbClr val="FF0000"/>
                </a:solidFill>
                <a:latin typeface="Times New Roman" panose="02020603050405020304" pitchFamily="18" charset="0"/>
              </a:rPr>
              <a:t>E</a:t>
            </a:r>
            <a:r>
              <a:rPr lang="en-US" altLang="zh-CN" dirty="0">
                <a:latin typeface="Times New Roman" panose="02020603050405020304" pitchFamily="18" charset="0"/>
              </a:rPr>
              <a:t>ducated, </a:t>
            </a:r>
            <a:r>
              <a:rPr lang="en-US" altLang="zh-CN" b="1" dirty="0">
                <a:solidFill>
                  <a:srgbClr val="FF0000"/>
                </a:solidFill>
                <a:latin typeface="Times New Roman" panose="02020603050405020304" pitchFamily="18" charset="0"/>
              </a:rPr>
              <a:t>I</a:t>
            </a:r>
            <a:r>
              <a:rPr lang="en-US" altLang="zh-CN" dirty="0">
                <a:latin typeface="Times New Roman" panose="02020603050405020304" pitchFamily="18" charset="0"/>
              </a:rPr>
              <a:t>ndustrialized, </a:t>
            </a:r>
            <a:r>
              <a:rPr lang="en-US" altLang="zh-CN" b="1" dirty="0">
                <a:solidFill>
                  <a:srgbClr val="FF0000"/>
                </a:solidFill>
                <a:latin typeface="Times New Roman" panose="02020603050405020304" pitchFamily="18" charset="0"/>
              </a:rPr>
              <a:t>R</a:t>
            </a:r>
            <a:r>
              <a:rPr lang="en-US" altLang="zh-CN" dirty="0">
                <a:latin typeface="Times New Roman" panose="02020603050405020304" pitchFamily="18" charset="0"/>
              </a:rPr>
              <a:t>ich, and </a:t>
            </a:r>
            <a:r>
              <a:rPr lang="en-US" altLang="zh-CN" b="1" dirty="0">
                <a:solidFill>
                  <a:srgbClr val="FF0000"/>
                </a:solidFill>
                <a:latin typeface="Times New Roman" panose="02020603050405020304" pitchFamily="18" charset="0"/>
              </a:rPr>
              <a:t>D</a:t>
            </a:r>
            <a:r>
              <a:rPr lang="en-US" altLang="zh-CN" dirty="0">
                <a:latin typeface="Times New Roman" panose="02020603050405020304" pitchFamily="18" charset="0"/>
              </a:rPr>
              <a:t>emocratic” regions (Henrich et al., 2010a; Henrich et al., 2010b; Henry, 2008; Sears, 1986)</a:t>
            </a:r>
            <a:endParaRPr lang="zh-CN" altLang="en-US" dirty="0">
              <a:latin typeface="Times New Roman" panose="02020603050405020304" pitchFamily="18" charset="0"/>
            </a:endParaRPr>
          </a:p>
        </p:txBody>
      </p:sp>
      <p:grpSp>
        <p:nvGrpSpPr>
          <p:cNvPr id="2" name="组合 1">
            <a:extLst>
              <a:ext uri="{FF2B5EF4-FFF2-40B4-BE49-F238E27FC236}">
                <a16:creationId xmlns:a16="http://schemas.microsoft.com/office/drawing/2014/main" id="{761117A7-D2FD-1471-99BE-7FE570DF0D62}"/>
              </a:ext>
            </a:extLst>
          </p:cNvPr>
          <p:cNvGrpSpPr/>
          <p:nvPr/>
        </p:nvGrpSpPr>
        <p:grpSpPr>
          <a:xfrm>
            <a:off x="-3056" y="-28998"/>
            <a:ext cx="9147056" cy="5587387"/>
            <a:chOff x="-3056" y="-28998"/>
            <a:chExt cx="9147056" cy="5587387"/>
          </a:xfrm>
        </p:grpSpPr>
        <p:pic>
          <p:nvPicPr>
            <p:cNvPr id="4" name="图片 3">
              <a:extLst>
                <a:ext uri="{FF2B5EF4-FFF2-40B4-BE49-F238E27FC236}">
                  <a16:creationId xmlns:a16="http://schemas.microsoft.com/office/drawing/2014/main" id="{4A0F248E-E0AB-AC30-BEE2-DC173F38B385}"/>
                </a:ext>
              </a:extLst>
            </p:cNvPr>
            <p:cNvPicPr>
              <a:picLocks noChangeAspect="1"/>
            </p:cNvPicPr>
            <p:nvPr/>
          </p:nvPicPr>
          <p:blipFill rotWithShape="1">
            <a:blip r:embed="rId2">
              <a:extLst>
                <a:ext uri="{28A0092B-C50C-407E-A947-70E740481C1C}">
                  <a14:useLocalDpi xmlns:a14="http://schemas.microsoft.com/office/drawing/2010/main" val="0"/>
                </a:ext>
              </a:extLst>
            </a:blip>
            <a:srcRect b="84941"/>
            <a:stretch/>
          </p:blipFill>
          <p:spPr>
            <a:xfrm>
              <a:off x="-3056" y="-28998"/>
              <a:ext cx="9144000" cy="653540"/>
            </a:xfrm>
            <a:prstGeom prst="rect">
              <a:avLst/>
            </a:prstGeom>
          </p:spPr>
        </p:pic>
        <p:pic>
          <p:nvPicPr>
            <p:cNvPr id="5" name="图片 4">
              <a:extLst>
                <a:ext uri="{FF2B5EF4-FFF2-40B4-BE49-F238E27FC236}">
                  <a16:creationId xmlns:a16="http://schemas.microsoft.com/office/drawing/2014/main" id="{201A8D0D-B796-AF87-91C1-1759D0F19818}"/>
                </a:ext>
              </a:extLst>
            </p:cNvPr>
            <p:cNvPicPr>
              <a:picLocks noChangeAspect="1"/>
            </p:cNvPicPr>
            <p:nvPr/>
          </p:nvPicPr>
          <p:blipFill rotWithShape="1">
            <a:blip r:embed="rId2">
              <a:extLst>
                <a:ext uri="{28A0092B-C50C-407E-A947-70E740481C1C}">
                  <a14:useLocalDpi xmlns:a14="http://schemas.microsoft.com/office/drawing/2010/main" val="0"/>
                </a:ext>
              </a:extLst>
            </a:blip>
            <a:srcRect t="79866"/>
            <a:stretch/>
          </p:blipFill>
          <p:spPr>
            <a:xfrm>
              <a:off x="0" y="4684591"/>
              <a:ext cx="9144000" cy="873798"/>
            </a:xfrm>
            <a:prstGeom prst="rect">
              <a:avLst/>
            </a:prstGeom>
          </p:spPr>
        </p:pic>
      </p:grpSp>
      <p:sp>
        <p:nvSpPr>
          <p:cNvPr id="6" name="文本框 5">
            <a:extLst>
              <a:ext uri="{FF2B5EF4-FFF2-40B4-BE49-F238E27FC236}">
                <a16:creationId xmlns:a16="http://schemas.microsoft.com/office/drawing/2014/main" id="{6B4EB51A-B05E-A408-763F-31A3186BC5C3}"/>
              </a:ext>
            </a:extLst>
          </p:cNvPr>
          <p:cNvSpPr txBox="1"/>
          <p:nvPr/>
        </p:nvSpPr>
        <p:spPr>
          <a:xfrm>
            <a:off x="6588224" y="96777"/>
            <a:ext cx="2461571" cy="400110"/>
          </a:xfrm>
          <a:prstGeom prst="rect">
            <a:avLst/>
          </a:prstGeom>
          <a:noFill/>
        </p:spPr>
        <p:txBody>
          <a:bodyPr wrap="none" rtlCol="0">
            <a:spAutoFit/>
          </a:bodyPr>
          <a:lstStyle/>
          <a:p>
            <a:r>
              <a:rPr lang="en-US" altLang="zh-CN" sz="2000" b="1" dirty="0">
                <a:solidFill>
                  <a:schemeClr val="bg1"/>
                </a:solidFill>
              </a:rPr>
              <a:t>Research background</a:t>
            </a:r>
            <a:endParaRPr lang="zh-CN" altLang="en-US" sz="2000" b="1" dirty="0">
              <a:solidFill>
                <a:schemeClr val="bg1"/>
              </a:solidFill>
            </a:endParaRPr>
          </a:p>
        </p:txBody>
      </p:sp>
      <p:pic>
        <p:nvPicPr>
          <p:cNvPr id="8" name="图片 7">
            <a:extLst>
              <a:ext uri="{FF2B5EF4-FFF2-40B4-BE49-F238E27FC236}">
                <a16:creationId xmlns:a16="http://schemas.microsoft.com/office/drawing/2014/main" id="{766751B0-3CAF-B842-D121-05CE05EE7375}"/>
              </a:ext>
            </a:extLst>
          </p:cNvPr>
          <p:cNvPicPr>
            <a:picLocks noChangeAspect="1"/>
          </p:cNvPicPr>
          <p:nvPr/>
        </p:nvPicPr>
        <p:blipFill rotWithShape="1">
          <a:blip r:embed="rId2">
            <a:extLst>
              <a:ext uri="{28A0092B-C50C-407E-A947-70E740481C1C}">
                <a14:useLocalDpi xmlns:a14="http://schemas.microsoft.com/office/drawing/2010/main" val="0"/>
              </a:ext>
            </a:extLst>
          </a:blip>
          <a:srcRect l="77174" b="79866"/>
          <a:stretch/>
        </p:blipFill>
        <p:spPr>
          <a:xfrm>
            <a:off x="-1" y="0"/>
            <a:ext cx="3347865" cy="624542"/>
          </a:xfrm>
          <a:prstGeom prst="rect">
            <a:avLst/>
          </a:prstGeom>
          <a:ln>
            <a:noFill/>
          </a:ln>
        </p:spPr>
      </p:pic>
    </p:spTree>
    <p:extLst>
      <p:ext uri="{BB962C8B-B14F-4D97-AF65-F5344CB8AC3E}">
        <p14:creationId xmlns:p14="http://schemas.microsoft.com/office/powerpoint/2010/main" val="2947086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4825365" y="5765165"/>
            <a:ext cx="2541270" cy="368300"/>
          </a:xfrm>
          <a:prstGeom prst="rect">
            <a:avLst/>
          </a:prstGeom>
          <a:noFill/>
        </p:spPr>
        <p:txBody>
          <a:bodyPr wrap="square" rtlCol="0">
            <a:spAutoFit/>
          </a:bodyPr>
          <a:lstStyle/>
          <a:p>
            <a:r>
              <a:rPr lang="zh-CN" altLang="en-US">
                <a:solidFill>
                  <a:schemeClr val="bg2">
                    <a:lumMod val="90000"/>
                  </a:schemeClr>
                </a:solidFill>
                <a:latin typeface="宋体" panose="02010600030101010101" pitchFamily="2" charset="-122"/>
                <a:ea typeface="宋体" panose="02010600030101010101" pitchFamily="2" charset="-122"/>
              </a:rPr>
              <a:t>华中师范大学研究生会</a:t>
            </a:r>
          </a:p>
        </p:txBody>
      </p:sp>
      <p:grpSp>
        <p:nvGrpSpPr>
          <p:cNvPr id="2" name="组合 1">
            <a:extLst>
              <a:ext uri="{FF2B5EF4-FFF2-40B4-BE49-F238E27FC236}">
                <a16:creationId xmlns:a16="http://schemas.microsoft.com/office/drawing/2014/main" id="{B2645FC7-55A4-E3FA-DFDF-B04C758CA11A}"/>
              </a:ext>
            </a:extLst>
          </p:cNvPr>
          <p:cNvGrpSpPr/>
          <p:nvPr/>
        </p:nvGrpSpPr>
        <p:grpSpPr>
          <a:xfrm>
            <a:off x="-3056" y="-28998"/>
            <a:ext cx="9147056" cy="5587387"/>
            <a:chOff x="-3056" y="-28998"/>
            <a:chExt cx="9147056" cy="5587387"/>
          </a:xfrm>
        </p:grpSpPr>
        <p:pic>
          <p:nvPicPr>
            <p:cNvPr id="8" name="图片 7">
              <a:extLst>
                <a:ext uri="{FF2B5EF4-FFF2-40B4-BE49-F238E27FC236}">
                  <a16:creationId xmlns:a16="http://schemas.microsoft.com/office/drawing/2014/main" id="{CF2A7776-B6B5-4D75-BDC2-8517DFE27468}"/>
                </a:ext>
              </a:extLst>
            </p:cNvPr>
            <p:cNvPicPr>
              <a:picLocks noChangeAspect="1"/>
            </p:cNvPicPr>
            <p:nvPr/>
          </p:nvPicPr>
          <p:blipFill rotWithShape="1">
            <a:blip r:embed="rId2">
              <a:extLst>
                <a:ext uri="{28A0092B-C50C-407E-A947-70E740481C1C}">
                  <a14:useLocalDpi xmlns:a14="http://schemas.microsoft.com/office/drawing/2010/main" val="0"/>
                </a:ext>
              </a:extLst>
            </a:blip>
            <a:srcRect b="84941"/>
            <a:stretch/>
          </p:blipFill>
          <p:spPr>
            <a:xfrm>
              <a:off x="-3056" y="-28998"/>
              <a:ext cx="9144000" cy="653540"/>
            </a:xfrm>
            <a:prstGeom prst="rect">
              <a:avLst/>
            </a:prstGeom>
          </p:spPr>
        </p:pic>
        <p:pic>
          <p:nvPicPr>
            <p:cNvPr id="10" name="图片 9">
              <a:extLst>
                <a:ext uri="{FF2B5EF4-FFF2-40B4-BE49-F238E27FC236}">
                  <a16:creationId xmlns:a16="http://schemas.microsoft.com/office/drawing/2014/main" id="{51037561-E2FC-7EE6-51FF-87803E4330FD}"/>
                </a:ext>
              </a:extLst>
            </p:cNvPr>
            <p:cNvPicPr>
              <a:picLocks noChangeAspect="1"/>
            </p:cNvPicPr>
            <p:nvPr/>
          </p:nvPicPr>
          <p:blipFill rotWithShape="1">
            <a:blip r:embed="rId2">
              <a:extLst>
                <a:ext uri="{28A0092B-C50C-407E-A947-70E740481C1C}">
                  <a14:useLocalDpi xmlns:a14="http://schemas.microsoft.com/office/drawing/2010/main" val="0"/>
                </a:ext>
              </a:extLst>
            </a:blip>
            <a:srcRect t="79866"/>
            <a:stretch/>
          </p:blipFill>
          <p:spPr>
            <a:xfrm>
              <a:off x="0" y="4684591"/>
              <a:ext cx="9144000" cy="873798"/>
            </a:xfrm>
            <a:prstGeom prst="rect">
              <a:avLst/>
            </a:prstGeom>
          </p:spPr>
        </p:pic>
      </p:grpSp>
      <p:sp>
        <p:nvSpPr>
          <p:cNvPr id="3" name="文本框 2">
            <a:extLst>
              <a:ext uri="{FF2B5EF4-FFF2-40B4-BE49-F238E27FC236}">
                <a16:creationId xmlns:a16="http://schemas.microsoft.com/office/drawing/2014/main" id="{E63904FF-50BC-CA3F-CD45-D6CD60F2B903}"/>
              </a:ext>
            </a:extLst>
          </p:cNvPr>
          <p:cNvSpPr txBox="1"/>
          <p:nvPr/>
        </p:nvSpPr>
        <p:spPr>
          <a:xfrm>
            <a:off x="6588224" y="96777"/>
            <a:ext cx="2461571" cy="400110"/>
          </a:xfrm>
          <a:prstGeom prst="rect">
            <a:avLst/>
          </a:prstGeom>
          <a:noFill/>
        </p:spPr>
        <p:txBody>
          <a:bodyPr wrap="none" rtlCol="0">
            <a:spAutoFit/>
          </a:bodyPr>
          <a:lstStyle/>
          <a:p>
            <a:r>
              <a:rPr lang="en-US" altLang="zh-CN" sz="2000" b="1" dirty="0">
                <a:solidFill>
                  <a:schemeClr val="bg1"/>
                </a:solidFill>
              </a:rPr>
              <a:t>Research background</a:t>
            </a:r>
            <a:endParaRPr lang="zh-CN" altLang="en-US" sz="2000" b="1" dirty="0">
              <a:solidFill>
                <a:schemeClr val="bg1"/>
              </a:solidFill>
            </a:endParaRPr>
          </a:p>
        </p:txBody>
      </p:sp>
      <p:pic>
        <p:nvPicPr>
          <p:cNvPr id="7" name="图片 6">
            <a:extLst>
              <a:ext uri="{FF2B5EF4-FFF2-40B4-BE49-F238E27FC236}">
                <a16:creationId xmlns:a16="http://schemas.microsoft.com/office/drawing/2014/main" id="{6E5A1B8C-8EFC-C438-BC75-D3153CA8122F}"/>
              </a:ext>
            </a:extLst>
          </p:cNvPr>
          <p:cNvPicPr>
            <a:picLocks noChangeAspect="1"/>
          </p:cNvPicPr>
          <p:nvPr/>
        </p:nvPicPr>
        <p:blipFill>
          <a:blip r:embed="rId3"/>
          <a:stretch>
            <a:fillRect/>
          </a:stretch>
        </p:blipFill>
        <p:spPr>
          <a:xfrm>
            <a:off x="42926" y="915566"/>
            <a:ext cx="8733395" cy="2437618"/>
          </a:xfrm>
          <a:prstGeom prst="rect">
            <a:avLst/>
          </a:prstGeom>
        </p:spPr>
      </p:pic>
      <p:sp>
        <p:nvSpPr>
          <p:cNvPr id="15" name="文本框 14">
            <a:extLst>
              <a:ext uri="{FF2B5EF4-FFF2-40B4-BE49-F238E27FC236}">
                <a16:creationId xmlns:a16="http://schemas.microsoft.com/office/drawing/2014/main" id="{BAC257F0-683F-C4FA-FA04-256978701CFF}"/>
              </a:ext>
            </a:extLst>
          </p:cNvPr>
          <p:cNvSpPr txBox="1"/>
          <p:nvPr/>
        </p:nvSpPr>
        <p:spPr>
          <a:xfrm>
            <a:off x="179512" y="3579862"/>
            <a:ext cx="1941557" cy="369332"/>
          </a:xfrm>
          <a:prstGeom prst="rect">
            <a:avLst/>
          </a:prstGeom>
          <a:noFill/>
        </p:spPr>
        <p:txBody>
          <a:bodyPr wrap="none" rtlCol="0">
            <a:spAutoFit/>
          </a:bodyPr>
          <a:lstStyle/>
          <a:p>
            <a:r>
              <a:rPr lang="en-US" altLang="zh-CN" b="1" i="1" dirty="0">
                <a:latin typeface="Times New Roman" panose="02020603050405020304" pitchFamily="18" charset="0"/>
              </a:rPr>
              <a:t>Nielsen et al. 2017</a:t>
            </a:r>
            <a:endParaRPr lang="zh-CN" altLang="en-US" b="1" i="1" dirty="0">
              <a:latin typeface="Times New Roman" panose="02020603050405020304" pitchFamily="18" charset="0"/>
            </a:endParaRPr>
          </a:p>
        </p:txBody>
      </p:sp>
      <p:pic>
        <p:nvPicPr>
          <p:cNvPr id="5" name="图片 4">
            <a:extLst>
              <a:ext uri="{FF2B5EF4-FFF2-40B4-BE49-F238E27FC236}">
                <a16:creationId xmlns:a16="http://schemas.microsoft.com/office/drawing/2014/main" id="{B55721DE-F046-17CA-CB21-BF7CC319D468}"/>
              </a:ext>
            </a:extLst>
          </p:cNvPr>
          <p:cNvPicPr>
            <a:picLocks noChangeAspect="1"/>
          </p:cNvPicPr>
          <p:nvPr/>
        </p:nvPicPr>
        <p:blipFill rotWithShape="1">
          <a:blip r:embed="rId2">
            <a:extLst>
              <a:ext uri="{28A0092B-C50C-407E-A947-70E740481C1C}">
                <a14:useLocalDpi xmlns:a14="http://schemas.microsoft.com/office/drawing/2010/main" val="0"/>
              </a:ext>
            </a:extLst>
          </a:blip>
          <a:srcRect l="77174" b="79866"/>
          <a:stretch/>
        </p:blipFill>
        <p:spPr>
          <a:xfrm>
            <a:off x="-1" y="0"/>
            <a:ext cx="3347865" cy="624542"/>
          </a:xfrm>
          <a:prstGeom prst="rect">
            <a:avLst/>
          </a:prstGeom>
          <a:ln>
            <a:noFill/>
          </a:ln>
        </p:spPr>
      </p:pic>
    </p:spTree>
    <p:extLst>
      <p:ext uri="{BB962C8B-B14F-4D97-AF65-F5344CB8AC3E}">
        <p14:creationId xmlns:p14="http://schemas.microsoft.com/office/powerpoint/2010/main" val="191258816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4825365" y="5765165"/>
            <a:ext cx="2541270" cy="368300"/>
          </a:xfrm>
          <a:prstGeom prst="rect">
            <a:avLst/>
          </a:prstGeom>
          <a:noFill/>
        </p:spPr>
        <p:txBody>
          <a:bodyPr wrap="square" rtlCol="0">
            <a:spAutoFit/>
          </a:bodyPr>
          <a:lstStyle/>
          <a:p>
            <a:r>
              <a:rPr lang="zh-CN" altLang="en-US">
                <a:solidFill>
                  <a:schemeClr val="bg2">
                    <a:lumMod val="90000"/>
                  </a:schemeClr>
                </a:solidFill>
                <a:latin typeface="宋体" panose="02010600030101010101" pitchFamily="2" charset="-122"/>
                <a:ea typeface="宋体" panose="02010600030101010101" pitchFamily="2" charset="-122"/>
              </a:rPr>
              <a:t>华中师范大学研究生会</a:t>
            </a:r>
          </a:p>
        </p:txBody>
      </p:sp>
      <p:grpSp>
        <p:nvGrpSpPr>
          <p:cNvPr id="2" name="组合 1">
            <a:extLst>
              <a:ext uri="{FF2B5EF4-FFF2-40B4-BE49-F238E27FC236}">
                <a16:creationId xmlns:a16="http://schemas.microsoft.com/office/drawing/2014/main" id="{B2645FC7-55A4-E3FA-DFDF-B04C758CA11A}"/>
              </a:ext>
            </a:extLst>
          </p:cNvPr>
          <p:cNvGrpSpPr/>
          <p:nvPr/>
        </p:nvGrpSpPr>
        <p:grpSpPr>
          <a:xfrm>
            <a:off x="-3056" y="-28998"/>
            <a:ext cx="9147056" cy="5587387"/>
            <a:chOff x="-3056" y="-28998"/>
            <a:chExt cx="9147056" cy="5587387"/>
          </a:xfrm>
        </p:grpSpPr>
        <p:pic>
          <p:nvPicPr>
            <p:cNvPr id="8" name="图片 7">
              <a:extLst>
                <a:ext uri="{FF2B5EF4-FFF2-40B4-BE49-F238E27FC236}">
                  <a16:creationId xmlns:a16="http://schemas.microsoft.com/office/drawing/2014/main" id="{CF2A7776-B6B5-4D75-BDC2-8517DFE27468}"/>
                </a:ext>
              </a:extLst>
            </p:cNvPr>
            <p:cNvPicPr>
              <a:picLocks noChangeAspect="1"/>
            </p:cNvPicPr>
            <p:nvPr/>
          </p:nvPicPr>
          <p:blipFill rotWithShape="1">
            <a:blip r:embed="rId2">
              <a:extLst>
                <a:ext uri="{28A0092B-C50C-407E-A947-70E740481C1C}">
                  <a14:useLocalDpi xmlns:a14="http://schemas.microsoft.com/office/drawing/2010/main" val="0"/>
                </a:ext>
              </a:extLst>
            </a:blip>
            <a:srcRect b="84941"/>
            <a:stretch/>
          </p:blipFill>
          <p:spPr>
            <a:xfrm>
              <a:off x="-3056" y="-28998"/>
              <a:ext cx="9144000" cy="653540"/>
            </a:xfrm>
            <a:prstGeom prst="rect">
              <a:avLst/>
            </a:prstGeom>
          </p:spPr>
        </p:pic>
        <p:pic>
          <p:nvPicPr>
            <p:cNvPr id="10" name="图片 9">
              <a:extLst>
                <a:ext uri="{FF2B5EF4-FFF2-40B4-BE49-F238E27FC236}">
                  <a16:creationId xmlns:a16="http://schemas.microsoft.com/office/drawing/2014/main" id="{51037561-E2FC-7EE6-51FF-87803E4330FD}"/>
                </a:ext>
              </a:extLst>
            </p:cNvPr>
            <p:cNvPicPr>
              <a:picLocks noChangeAspect="1"/>
            </p:cNvPicPr>
            <p:nvPr/>
          </p:nvPicPr>
          <p:blipFill rotWithShape="1">
            <a:blip r:embed="rId2">
              <a:extLst>
                <a:ext uri="{28A0092B-C50C-407E-A947-70E740481C1C}">
                  <a14:useLocalDpi xmlns:a14="http://schemas.microsoft.com/office/drawing/2010/main" val="0"/>
                </a:ext>
              </a:extLst>
            </a:blip>
            <a:srcRect t="79866"/>
            <a:stretch/>
          </p:blipFill>
          <p:spPr>
            <a:xfrm>
              <a:off x="0" y="4684591"/>
              <a:ext cx="9144000" cy="873798"/>
            </a:xfrm>
            <a:prstGeom prst="rect">
              <a:avLst/>
            </a:prstGeom>
          </p:spPr>
        </p:pic>
      </p:grpSp>
      <p:sp>
        <p:nvSpPr>
          <p:cNvPr id="3" name="文本框 2">
            <a:extLst>
              <a:ext uri="{FF2B5EF4-FFF2-40B4-BE49-F238E27FC236}">
                <a16:creationId xmlns:a16="http://schemas.microsoft.com/office/drawing/2014/main" id="{4B2127DA-3242-5788-0ED7-275D9064BC57}"/>
              </a:ext>
            </a:extLst>
          </p:cNvPr>
          <p:cNvSpPr txBox="1"/>
          <p:nvPr/>
        </p:nvSpPr>
        <p:spPr>
          <a:xfrm>
            <a:off x="6588224" y="96777"/>
            <a:ext cx="2461571" cy="400110"/>
          </a:xfrm>
          <a:prstGeom prst="rect">
            <a:avLst/>
          </a:prstGeom>
          <a:noFill/>
        </p:spPr>
        <p:txBody>
          <a:bodyPr wrap="none" rtlCol="0">
            <a:spAutoFit/>
          </a:bodyPr>
          <a:lstStyle/>
          <a:p>
            <a:r>
              <a:rPr lang="en-US" altLang="zh-CN" sz="2000" b="1" dirty="0">
                <a:solidFill>
                  <a:schemeClr val="bg1"/>
                </a:solidFill>
              </a:rPr>
              <a:t>Research background</a:t>
            </a:r>
            <a:endParaRPr lang="zh-CN" altLang="en-US" sz="2000" b="1" dirty="0">
              <a:solidFill>
                <a:schemeClr val="bg1"/>
              </a:solidFill>
            </a:endParaRPr>
          </a:p>
        </p:txBody>
      </p:sp>
      <p:pic>
        <p:nvPicPr>
          <p:cNvPr id="12" name="图片 11">
            <a:extLst>
              <a:ext uri="{FF2B5EF4-FFF2-40B4-BE49-F238E27FC236}">
                <a16:creationId xmlns:a16="http://schemas.microsoft.com/office/drawing/2014/main" id="{0714EE2E-41AA-5540-D3E8-3CB8DD6A7FE6}"/>
              </a:ext>
            </a:extLst>
          </p:cNvPr>
          <p:cNvPicPr>
            <a:picLocks noChangeAspect="1"/>
          </p:cNvPicPr>
          <p:nvPr/>
        </p:nvPicPr>
        <p:blipFill>
          <a:blip r:embed="rId3"/>
          <a:stretch>
            <a:fillRect/>
          </a:stretch>
        </p:blipFill>
        <p:spPr>
          <a:xfrm>
            <a:off x="-3056" y="1113470"/>
            <a:ext cx="9144000" cy="4448634"/>
          </a:xfrm>
          <a:prstGeom prst="rect">
            <a:avLst/>
          </a:prstGeom>
        </p:spPr>
      </p:pic>
      <p:sp>
        <p:nvSpPr>
          <p:cNvPr id="15" name="文本框 14">
            <a:extLst>
              <a:ext uri="{FF2B5EF4-FFF2-40B4-BE49-F238E27FC236}">
                <a16:creationId xmlns:a16="http://schemas.microsoft.com/office/drawing/2014/main" id="{C53A3746-6DB6-9614-B060-C697E2EDFF60}"/>
              </a:ext>
            </a:extLst>
          </p:cNvPr>
          <p:cNvSpPr txBox="1"/>
          <p:nvPr/>
        </p:nvSpPr>
        <p:spPr>
          <a:xfrm>
            <a:off x="539552" y="882975"/>
            <a:ext cx="2313454" cy="369332"/>
          </a:xfrm>
          <a:prstGeom prst="rect">
            <a:avLst/>
          </a:prstGeom>
          <a:noFill/>
        </p:spPr>
        <p:txBody>
          <a:bodyPr wrap="none" rtlCol="0">
            <a:spAutoFit/>
          </a:bodyPr>
          <a:lstStyle/>
          <a:p>
            <a:r>
              <a:rPr lang="en-US" altLang="zh-CN" b="1" i="1" dirty="0">
                <a:latin typeface="Times New Roman" panose="02020603050405020304" pitchFamily="18" charset="0"/>
              </a:rPr>
              <a:t>Rad et al. 2018  PNAS</a:t>
            </a:r>
            <a:endParaRPr lang="zh-CN" altLang="en-US" b="1" i="1" dirty="0">
              <a:latin typeface="Times New Roman" panose="02020603050405020304" pitchFamily="18" charset="0"/>
            </a:endParaRPr>
          </a:p>
        </p:txBody>
      </p:sp>
      <p:pic>
        <p:nvPicPr>
          <p:cNvPr id="5" name="图片 4">
            <a:extLst>
              <a:ext uri="{FF2B5EF4-FFF2-40B4-BE49-F238E27FC236}">
                <a16:creationId xmlns:a16="http://schemas.microsoft.com/office/drawing/2014/main" id="{700BFA6F-E9E2-1B3A-AE5E-9209AF194CAA}"/>
              </a:ext>
            </a:extLst>
          </p:cNvPr>
          <p:cNvPicPr>
            <a:picLocks noChangeAspect="1"/>
          </p:cNvPicPr>
          <p:nvPr/>
        </p:nvPicPr>
        <p:blipFill rotWithShape="1">
          <a:blip r:embed="rId2">
            <a:extLst>
              <a:ext uri="{28A0092B-C50C-407E-A947-70E740481C1C}">
                <a14:useLocalDpi xmlns:a14="http://schemas.microsoft.com/office/drawing/2010/main" val="0"/>
              </a:ext>
            </a:extLst>
          </a:blip>
          <a:srcRect l="77174" b="79866"/>
          <a:stretch/>
        </p:blipFill>
        <p:spPr>
          <a:xfrm>
            <a:off x="-1" y="0"/>
            <a:ext cx="3347865" cy="624542"/>
          </a:xfrm>
          <a:prstGeom prst="rect">
            <a:avLst/>
          </a:prstGeom>
          <a:ln>
            <a:noFill/>
          </a:ln>
        </p:spPr>
      </p:pic>
    </p:spTree>
    <p:extLst>
      <p:ext uri="{BB962C8B-B14F-4D97-AF65-F5344CB8AC3E}">
        <p14:creationId xmlns:p14="http://schemas.microsoft.com/office/powerpoint/2010/main" val="146021876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4825365" y="5765165"/>
            <a:ext cx="2541270" cy="368300"/>
          </a:xfrm>
          <a:prstGeom prst="rect">
            <a:avLst/>
          </a:prstGeom>
          <a:noFill/>
        </p:spPr>
        <p:txBody>
          <a:bodyPr wrap="square" rtlCol="0">
            <a:spAutoFit/>
          </a:bodyPr>
          <a:lstStyle/>
          <a:p>
            <a:r>
              <a:rPr lang="zh-CN" altLang="en-US">
                <a:solidFill>
                  <a:schemeClr val="bg2">
                    <a:lumMod val="90000"/>
                  </a:schemeClr>
                </a:solidFill>
                <a:latin typeface="宋体" panose="02010600030101010101" pitchFamily="2" charset="-122"/>
                <a:ea typeface="宋体" panose="02010600030101010101" pitchFamily="2" charset="-122"/>
              </a:rPr>
              <a:t>华中师范大学研究生会</a:t>
            </a:r>
          </a:p>
        </p:txBody>
      </p:sp>
      <p:grpSp>
        <p:nvGrpSpPr>
          <p:cNvPr id="2" name="组合 1">
            <a:extLst>
              <a:ext uri="{FF2B5EF4-FFF2-40B4-BE49-F238E27FC236}">
                <a16:creationId xmlns:a16="http://schemas.microsoft.com/office/drawing/2014/main" id="{B2645FC7-55A4-E3FA-DFDF-B04C758CA11A}"/>
              </a:ext>
            </a:extLst>
          </p:cNvPr>
          <p:cNvGrpSpPr/>
          <p:nvPr/>
        </p:nvGrpSpPr>
        <p:grpSpPr>
          <a:xfrm>
            <a:off x="-3056" y="-28998"/>
            <a:ext cx="9147056" cy="5587387"/>
            <a:chOff x="-3056" y="-28998"/>
            <a:chExt cx="9147056" cy="5587387"/>
          </a:xfrm>
        </p:grpSpPr>
        <p:pic>
          <p:nvPicPr>
            <p:cNvPr id="8" name="图片 7">
              <a:extLst>
                <a:ext uri="{FF2B5EF4-FFF2-40B4-BE49-F238E27FC236}">
                  <a16:creationId xmlns:a16="http://schemas.microsoft.com/office/drawing/2014/main" id="{CF2A7776-B6B5-4D75-BDC2-8517DFE27468}"/>
                </a:ext>
              </a:extLst>
            </p:cNvPr>
            <p:cNvPicPr>
              <a:picLocks noChangeAspect="1"/>
            </p:cNvPicPr>
            <p:nvPr/>
          </p:nvPicPr>
          <p:blipFill rotWithShape="1">
            <a:blip r:embed="rId2">
              <a:extLst>
                <a:ext uri="{28A0092B-C50C-407E-A947-70E740481C1C}">
                  <a14:useLocalDpi xmlns:a14="http://schemas.microsoft.com/office/drawing/2010/main" val="0"/>
                </a:ext>
              </a:extLst>
            </a:blip>
            <a:srcRect b="84941"/>
            <a:stretch/>
          </p:blipFill>
          <p:spPr>
            <a:xfrm>
              <a:off x="-3056" y="-28998"/>
              <a:ext cx="9144000" cy="653540"/>
            </a:xfrm>
            <a:prstGeom prst="rect">
              <a:avLst/>
            </a:prstGeom>
          </p:spPr>
        </p:pic>
        <p:pic>
          <p:nvPicPr>
            <p:cNvPr id="10" name="图片 9">
              <a:extLst>
                <a:ext uri="{FF2B5EF4-FFF2-40B4-BE49-F238E27FC236}">
                  <a16:creationId xmlns:a16="http://schemas.microsoft.com/office/drawing/2014/main" id="{51037561-E2FC-7EE6-51FF-87803E4330FD}"/>
                </a:ext>
              </a:extLst>
            </p:cNvPr>
            <p:cNvPicPr>
              <a:picLocks noChangeAspect="1"/>
            </p:cNvPicPr>
            <p:nvPr/>
          </p:nvPicPr>
          <p:blipFill rotWithShape="1">
            <a:blip r:embed="rId2">
              <a:extLst>
                <a:ext uri="{28A0092B-C50C-407E-A947-70E740481C1C}">
                  <a14:useLocalDpi xmlns:a14="http://schemas.microsoft.com/office/drawing/2010/main" val="0"/>
                </a:ext>
              </a:extLst>
            </a:blip>
            <a:srcRect t="79866"/>
            <a:stretch/>
          </p:blipFill>
          <p:spPr>
            <a:xfrm>
              <a:off x="0" y="4684591"/>
              <a:ext cx="9144000" cy="873798"/>
            </a:xfrm>
            <a:prstGeom prst="rect">
              <a:avLst/>
            </a:prstGeom>
          </p:spPr>
        </p:pic>
      </p:grpSp>
      <p:sp>
        <p:nvSpPr>
          <p:cNvPr id="3" name="文本框 2">
            <a:extLst>
              <a:ext uri="{FF2B5EF4-FFF2-40B4-BE49-F238E27FC236}">
                <a16:creationId xmlns:a16="http://schemas.microsoft.com/office/drawing/2014/main" id="{4B2127DA-3242-5788-0ED7-275D9064BC57}"/>
              </a:ext>
            </a:extLst>
          </p:cNvPr>
          <p:cNvSpPr txBox="1"/>
          <p:nvPr/>
        </p:nvSpPr>
        <p:spPr>
          <a:xfrm>
            <a:off x="6588224" y="96777"/>
            <a:ext cx="2461571" cy="400110"/>
          </a:xfrm>
          <a:prstGeom prst="rect">
            <a:avLst/>
          </a:prstGeom>
          <a:noFill/>
        </p:spPr>
        <p:txBody>
          <a:bodyPr wrap="none" rtlCol="0">
            <a:spAutoFit/>
          </a:bodyPr>
          <a:lstStyle/>
          <a:p>
            <a:r>
              <a:rPr lang="en-US" altLang="zh-CN" sz="2000" b="1" dirty="0">
                <a:solidFill>
                  <a:schemeClr val="bg1"/>
                </a:solidFill>
              </a:rPr>
              <a:t>Research background</a:t>
            </a:r>
            <a:endParaRPr lang="zh-CN" altLang="en-US" sz="2000" b="1" dirty="0">
              <a:solidFill>
                <a:schemeClr val="bg1"/>
              </a:solidFill>
            </a:endParaRPr>
          </a:p>
        </p:txBody>
      </p:sp>
      <p:pic>
        <p:nvPicPr>
          <p:cNvPr id="5" name="图片 4">
            <a:extLst>
              <a:ext uri="{FF2B5EF4-FFF2-40B4-BE49-F238E27FC236}">
                <a16:creationId xmlns:a16="http://schemas.microsoft.com/office/drawing/2014/main" id="{88203A2B-C73C-BAB5-5285-D622A870F848}"/>
              </a:ext>
            </a:extLst>
          </p:cNvPr>
          <p:cNvPicPr>
            <a:picLocks noChangeAspect="1"/>
          </p:cNvPicPr>
          <p:nvPr/>
        </p:nvPicPr>
        <p:blipFill>
          <a:blip r:embed="rId3"/>
          <a:stretch>
            <a:fillRect/>
          </a:stretch>
        </p:blipFill>
        <p:spPr>
          <a:xfrm>
            <a:off x="552856" y="1059582"/>
            <a:ext cx="8032176" cy="1173582"/>
          </a:xfrm>
          <a:prstGeom prst="rect">
            <a:avLst/>
          </a:prstGeom>
        </p:spPr>
      </p:pic>
      <p:pic>
        <p:nvPicPr>
          <p:cNvPr id="7" name="图片 6">
            <a:extLst>
              <a:ext uri="{FF2B5EF4-FFF2-40B4-BE49-F238E27FC236}">
                <a16:creationId xmlns:a16="http://schemas.microsoft.com/office/drawing/2014/main" id="{C51FB494-5D41-DCF4-9B77-ED5810DAA232}"/>
              </a:ext>
            </a:extLst>
          </p:cNvPr>
          <p:cNvPicPr>
            <a:picLocks noChangeAspect="1"/>
          </p:cNvPicPr>
          <p:nvPr/>
        </p:nvPicPr>
        <p:blipFill>
          <a:blip r:embed="rId4"/>
          <a:stretch>
            <a:fillRect/>
          </a:stretch>
        </p:blipFill>
        <p:spPr>
          <a:xfrm>
            <a:off x="683568" y="2787774"/>
            <a:ext cx="7940728" cy="975445"/>
          </a:xfrm>
          <a:prstGeom prst="rect">
            <a:avLst/>
          </a:prstGeom>
        </p:spPr>
      </p:pic>
      <p:sp>
        <p:nvSpPr>
          <p:cNvPr id="9" name="文本框 8">
            <a:extLst>
              <a:ext uri="{FF2B5EF4-FFF2-40B4-BE49-F238E27FC236}">
                <a16:creationId xmlns:a16="http://schemas.microsoft.com/office/drawing/2014/main" id="{04A2200F-EA6D-9160-F249-642855005FC6}"/>
              </a:ext>
            </a:extLst>
          </p:cNvPr>
          <p:cNvSpPr txBox="1"/>
          <p:nvPr/>
        </p:nvSpPr>
        <p:spPr>
          <a:xfrm>
            <a:off x="6588224" y="1028275"/>
            <a:ext cx="2313454" cy="369332"/>
          </a:xfrm>
          <a:prstGeom prst="rect">
            <a:avLst/>
          </a:prstGeom>
          <a:noFill/>
        </p:spPr>
        <p:txBody>
          <a:bodyPr wrap="none" rtlCol="0">
            <a:spAutoFit/>
          </a:bodyPr>
          <a:lstStyle/>
          <a:p>
            <a:r>
              <a:rPr lang="en-US" altLang="zh-CN" b="1" i="1" dirty="0">
                <a:latin typeface="Times New Roman" panose="02020603050405020304" pitchFamily="18" charset="0"/>
              </a:rPr>
              <a:t>Rad et al. 2018  PNAS</a:t>
            </a:r>
            <a:endParaRPr lang="zh-CN" altLang="en-US" b="1" i="1" dirty="0">
              <a:latin typeface="Times New Roman" panose="02020603050405020304" pitchFamily="18" charset="0"/>
            </a:endParaRPr>
          </a:p>
        </p:txBody>
      </p:sp>
      <p:pic>
        <p:nvPicPr>
          <p:cNvPr id="4" name="图片 3">
            <a:extLst>
              <a:ext uri="{FF2B5EF4-FFF2-40B4-BE49-F238E27FC236}">
                <a16:creationId xmlns:a16="http://schemas.microsoft.com/office/drawing/2014/main" id="{C9865E49-43C7-4432-A28D-DFE38097CFCD}"/>
              </a:ext>
            </a:extLst>
          </p:cNvPr>
          <p:cNvPicPr>
            <a:picLocks noChangeAspect="1"/>
          </p:cNvPicPr>
          <p:nvPr/>
        </p:nvPicPr>
        <p:blipFill rotWithShape="1">
          <a:blip r:embed="rId2">
            <a:extLst>
              <a:ext uri="{28A0092B-C50C-407E-A947-70E740481C1C}">
                <a14:useLocalDpi xmlns:a14="http://schemas.microsoft.com/office/drawing/2010/main" val="0"/>
              </a:ext>
            </a:extLst>
          </a:blip>
          <a:srcRect l="77174" b="79866"/>
          <a:stretch/>
        </p:blipFill>
        <p:spPr>
          <a:xfrm>
            <a:off x="-1" y="0"/>
            <a:ext cx="3347865" cy="624542"/>
          </a:xfrm>
          <a:prstGeom prst="rect">
            <a:avLst/>
          </a:prstGeom>
          <a:ln>
            <a:noFill/>
          </a:ln>
        </p:spPr>
      </p:pic>
    </p:spTree>
    <p:extLst>
      <p:ext uri="{BB962C8B-B14F-4D97-AF65-F5344CB8AC3E}">
        <p14:creationId xmlns:p14="http://schemas.microsoft.com/office/powerpoint/2010/main" val="78692446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4825365" y="5765165"/>
            <a:ext cx="2541270" cy="368300"/>
          </a:xfrm>
          <a:prstGeom prst="rect">
            <a:avLst/>
          </a:prstGeom>
          <a:noFill/>
        </p:spPr>
        <p:txBody>
          <a:bodyPr wrap="square" rtlCol="0">
            <a:spAutoFit/>
          </a:bodyPr>
          <a:lstStyle/>
          <a:p>
            <a:r>
              <a:rPr lang="zh-CN" altLang="en-US">
                <a:solidFill>
                  <a:schemeClr val="bg2">
                    <a:lumMod val="90000"/>
                  </a:schemeClr>
                </a:solidFill>
                <a:latin typeface="宋体" panose="02010600030101010101" pitchFamily="2" charset="-122"/>
                <a:ea typeface="宋体" panose="02010600030101010101" pitchFamily="2" charset="-122"/>
              </a:rPr>
              <a:t>华中师范大学研究生会</a:t>
            </a:r>
          </a:p>
        </p:txBody>
      </p:sp>
      <p:grpSp>
        <p:nvGrpSpPr>
          <p:cNvPr id="2" name="组合 1">
            <a:extLst>
              <a:ext uri="{FF2B5EF4-FFF2-40B4-BE49-F238E27FC236}">
                <a16:creationId xmlns:a16="http://schemas.microsoft.com/office/drawing/2014/main" id="{B2645FC7-55A4-E3FA-DFDF-B04C758CA11A}"/>
              </a:ext>
            </a:extLst>
          </p:cNvPr>
          <p:cNvGrpSpPr/>
          <p:nvPr/>
        </p:nvGrpSpPr>
        <p:grpSpPr>
          <a:xfrm>
            <a:off x="-3056" y="-28998"/>
            <a:ext cx="9147056" cy="5587387"/>
            <a:chOff x="-3056" y="-28998"/>
            <a:chExt cx="9147056" cy="5587387"/>
          </a:xfrm>
        </p:grpSpPr>
        <p:pic>
          <p:nvPicPr>
            <p:cNvPr id="8" name="图片 7">
              <a:extLst>
                <a:ext uri="{FF2B5EF4-FFF2-40B4-BE49-F238E27FC236}">
                  <a16:creationId xmlns:a16="http://schemas.microsoft.com/office/drawing/2014/main" id="{CF2A7776-B6B5-4D75-BDC2-8517DFE27468}"/>
                </a:ext>
              </a:extLst>
            </p:cNvPr>
            <p:cNvPicPr>
              <a:picLocks noChangeAspect="1"/>
            </p:cNvPicPr>
            <p:nvPr/>
          </p:nvPicPr>
          <p:blipFill rotWithShape="1">
            <a:blip r:embed="rId2">
              <a:extLst>
                <a:ext uri="{28A0092B-C50C-407E-A947-70E740481C1C}">
                  <a14:useLocalDpi xmlns:a14="http://schemas.microsoft.com/office/drawing/2010/main" val="0"/>
                </a:ext>
              </a:extLst>
            </a:blip>
            <a:srcRect b="84941"/>
            <a:stretch/>
          </p:blipFill>
          <p:spPr>
            <a:xfrm>
              <a:off x="-3056" y="-28998"/>
              <a:ext cx="9144000" cy="653540"/>
            </a:xfrm>
            <a:prstGeom prst="rect">
              <a:avLst/>
            </a:prstGeom>
          </p:spPr>
        </p:pic>
        <p:pic>
          <p:nvPicPr>
            <p:cNvPr id="10" name="图片 9">
              <a:extLst>
                <a:ext uri="{FF2B5EF4-FFF2-40B4-BE49-F238E27FC236}">
                  <a16:creationId xmlns:a16="http://schemas.microsoft.com/office/drawing/2014/main" id="{51037561-E2FC-7EE6-51FF-87803E4330FD}"/>
                </a:ext>
              </a:extLst>
            </p:cNvPr>
            <p:cNvPicPr>
              <a:picLocks noChangeAspect="1"/>
            </p:cNvPicPr>
            <p:nvPr/>
          </p:nvPicPr>
          <p:blipFill rotWithShape="1">
            <a:blip r:embed="rId2">
              <a:extLst>
                <a:ext uri="{28A0092B-C50C-407E-A947-70E740481C1C}">
                  <a14:useLocalDpi xmlns:a14="http://schemas.microsoft.com/office/drawing/2010/main" val="0"/>
                </a:ext>
              </a:extLst>
            </a:blip>
            <a:srcRect t="79866"/>
            <a:stretch/>
          </p:blipFill>
          <p:spPr>
            <a:xfrm>
              <a:off x="0" y="4684591"/>
              <a:ext cx="9144000" cy="873798"/>
            </a:xfrm>
            <a:prstGeom prst="rect">
              <a:avLst/>
            </a:prstGeom>
          </p:spPr>
        </p:pic>
      </p:grpSp>
      <p:sp>
        <p:nvSpPr>
          <p:cNvPr id="3" name="文本框 2">
            <a:extLst>
              <a:ext uri="{FF2B5EF4-FFF2-40B4-BE49-F238E27FC236}">
                <a16:creationId xmlns:a16="http://schemas.microsoft.com/office/drawing/2014/main" id="{4B2127DA-3242-5788-0ED7-275D9064BC57}"/>
              </a:ext>
            </a:extLst>
          </p:cNvPr>
          <p:cNvSpPr txBox="1"/>
          <p:nvPr/>
        </p:nvSpPr>
        <p:spPr>
          <a:xfrm>
            <a:off x="6588224" y="96777"/>
            <a:ext cx="2461571" cy="400110"/>
          </a:xfrm>
          <a:prstGeom prst="rect">
            <a:avLst/>
          </a:prstGeom>
          <a:noFill/>
        </p:spPr>
        <p:txBody>
          <a:bodyPr wrap="none" rtlCol="0">
            <a:spAutoFit/>
          </a:bodyPr>
          <a:lstStyle/>
          <a:p>
            <a:r>
              <a:rPr lang="en-US" altLang="zh-CN" sz="2000" b="1" dirty="0">
                <a:solidFill>
                  <a:schemeClr val="bg1"/>
                </a:solidFill>
              </a:rPr>
              <a:t>Research background</a:t>
            </a:r>
            <a:endParaRPr lang="zh-CN" altLang="en-US" sz="2000" b="1" dirty="0">
              <a:solidFill>
                <a:schemeClr val="bg1"/>
              </a:solidFill>
            </a:endParaRPr>
          </a:p>
        </p:txBody>
      </p:sp>
      <p:graphicFrame>
        <p:nvGraphicFramePr>
          <p:cNvPr id="12" name="图表 11">
            <a:extLst>
              <a:ext uri="{FF2B5EF4-FFF2-40B4-BE49-F238E27FC236}">
                <a16:creationId xmlns:a16="http://schemas.microsoft.com/office/drawing/2014/main" id="{B21844A9-E8FB-752F-DDAD-6E9D8F160AFF}"/>
              </a:ext>
            </a:extLst>
          </p:cNvPr>
          <p:cNvGraphicFramePr>
            <a:graphicFrameLocks/>
          </p:cNvGraphicFramePr>
          <p:nvPr>
            <p:extLst>
              <p:ext uri="{D42A27DB-BD31-4B8C-83A1-F6EECF244321}">
                <p14:modId xmlns:p14="http://schemas.microsoft.com/office/powerpoint/2010/main" val="2442446144"/>
              </p:ext>
            </p:extLst>
          </p:nvPr>
        </p:nvGraphicFramePr>
        <p:xfrm>
          <a:off x="1508212" y="1005814"/>
          <a:ext cx="6127576" cy="3131872"/>
        </p:xfrm>
        <a:graphic>
          <a:graphicData uri="http://schemas.openxmlformats.org/drawingml/2006/chart">
            <c:chart xmlns:c="http://schemas.openxmlformats.org/drawingml/2006/chart" xmlns:r="http://schemas.openxmlformats.org/officeDocument/2006/relationships" r:id="rId3"/>
          </a:graphicData>
        </a:graphic>
      </p:graphicFrame>
      <p:sp>
        <p:nvSpPr>
          <p:cNvPr id="14" name="文本框 13">
            <a:extLst>
              <a:ext uri="{FF2B5EF4-FFF2-40B4-BE49-F238E27FC236}">
                <a16:creationId xmlns:a16="http://schemas.microsoft.com/office/drawing/2014/main" id="{8E65E2D4-5FD9-DB42-04AF-D13C969FDB34}"/>
              </a:ext>
            </a:extLst>
          </p:cNvPr>
          <p:cNvSpPr txBox="1"/>
          <p:nvPr/>
        </p:nvSpPr>
        <p:spPr>
          <a:xfrm>
            <a:off x="179512" y="4320138"/>
            <a:ext cx="4798108" cy="307777"/>
          </a:xfrm>
          <a:prstGeom prst="rect">
            <a:avLst/>
          </a:prstGeom>
          <a:noFill/>
        </p:spPr>
        <p:txBody>
          <a:bodyPr wrap="none" rtlCol="0">
            <a:spAutoFit/>
          </a:bodyPr>
          <a:lstStyle/>
          <a:p>
            <a:r>
              <a:rPr lang="en-US" altLang="zh-CN" sz="1400" b="1" i="1" dirty="0">
                <a:latin typeface="Times New Roman" panose="02020603050405020304" pitchFamily="18" charset="0"/>
              </a:rPr>
              <a:t>Note: </a:t>
            </a:r>
            <a:r>
              <a:rPr lang="zh-CN" altLang="en-US" sz="1400" b="1" i="1" dirty="0">
                <a:latin typeface="Times New Roman" panose="02020603050405020304" pitchFamily="18" charset="0"/>
              </a:rPr>
              <a:t>本图由</a:t>
            </a:r>
            <a:r>
              <a:rPr lang="en-US" altLang="zh-CN" sz="1400" b="1" i="1" dirty="0">
                <a:latin typeface="Times New Roman" panose="02020603050405020304" pitchFamily="18" charset="0"/>
              </a:rPr>
              <a:t>Rad et al. 2018</a:t>
            </a:r>
            <a:r>
              <a:rPr lang="zh-CN" altLang="en-US" sz="1400" b="1" i="1" dirty="0">
                <a:latin typeface="Times New Roman" panose="02020603050405020304" pitchFamily="18" charset="0"/>
              </a:rPr>
              <a:t>和</a:t>
            </a:r>
            <a:r>
              <a:rPr lang="en-US" altLang="zh-CN" sz="1400" b="1" i="1" dirty="0">
                <a:latin typeface="Times New Roman" panose="02020603050405020304" pitchFamily="18" charset="0"/>
              </a:rPr>
              <a:t>2022</a:t>
            </a:r>
            <a:r>
              <a:rPr lang="zh-CN" altLang="en-US" sz="1400" b="1" i="1" dirty="0">
                <a:latin typeface="Times New Roman" panose="02020603050405020304" pitchFamily="18" charset="0"/>
              </a:rPr>
              <a:t>世界人口数据整合而成。</a:t>
            </a:r>
          </a:p>
        </p:txBody>
      </p:sp>
      <p:pic>
        <p:nvPicPr>
          <p:cNvPr id="4" name="图片 3">
            <a:extLst>
              <a:ext uri="{FF2B5EF4-FFF2-40B4-BE49-F238E27FC236}">
                <a16:creationId xmlns:a16="http://schemas.microsoft.com/office/drawing/2014/main" id="{5E21029B-1188-4811-098A-D6568B447B23}"/>
              </a:ext>
            </a:extLst>
          </p:cNvPr>
          <p:cNvPicPr>
            <a:picLocks noChangeAspect="1"/>
          </p:cNvPicPr>
          <p:nvPr/>
        </p:nvPicPr>
        <p:blipFill rotWithShape="1">
          <a:blip r:embed="rId2">
            <a:extLst>
              <a:ext uri="{28A0092B-C50C-407E-A947-70E740481C1C}">
                <a14:useLocalDpi xmlns:a14="http://schemas.microsoft.com/office/drawing/2010/main" val="0"/>
              </a:ext>
            </a:extLst>
          </a:blip>
          <a:srcRect l="77174" b="79866"/>
          <a:stretch/>
        </p:blipFill>
        <p:spPr>
          <a:xfrm>
            <a:off x="-1" y="0"/>
            <a:ext cx="3347865" cy="624542"/>
          </a:xfrm>
          <a:prstGeom prst="rect">
            <a:avLst/>
          </a:prstGeom>
          <a:ln>
            <a:noFill/>
          </a:ln>
        </p:spPr>
      </p:pic>
    </p:spTree>
    <p:extLst>
      <p:ext uri="{BB962C8B-B14F-4D97-AF65-F5344CB8AC3E}">
        <p14:creationId xmlns:p14="http://schemas.microsoft.com/office/powerpoint/2010/main" val="331862992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4825365" y="5765165"/>
            <a:ext cx="2541270" cy="368300"/>
          </a:xfrm>
          <a:prstGeom prst="rect">
            <a:avLst/>
          </a:prstGeom>
          <a:noFill/>
        </p:spPr>
        <p:txBody>
          <a:bodyPr wrap="square" rtlCol="0">
            <a:spAutoFit/>
          </a:bodyPr>
          <a:lstStyle/>
          <a:p>
            <a:r>
              <a:rPr lang="zh-CN" altLang="en-US">
                <a:solidFill>
                  <a:schemeClr val="bg2">
                    <a:lumMod val="90000"/>
                  </a:schemeClr>
                </a:solidFill>
                <a:latin typeface="宋体" panose="02010600030101010101" pitchFamily="2" charset="-122"/>
                <a:ea typeface="宋体" panose="02010600030101010101" pitchFamily="2" charset="-122"/>
              </a:rPr>
              <a:t>华中师范大学研究生会</a:t>
            </a:r>
          </a:p>
        </p:txBody>
      </p:sp>
      <p:grpSp>
        <p:nvGrpSpPr>
          <p:cNvPr id="16" name="组合 15">
            <a:extLst>
              <a:ext uri="{FF2B5EF4-FFF2-40B4-BE49-F238E27FC236}">
                <a16:creationId xmlns:a16="http://schemas.microsoft.com/office/drawing/2014/main" id="{E08084B7-D09B-4E3C-9754-B72D528B6991}"/>
              </a:ext>
            </a:extLst>
          </p:cNvPr>
          <p:cNvGrpSpPr/>
          <p:nvPr/>
        </p:nvGrpSpPr>
        <p:grpSpPr>
          <a:xfrm>
            <a:off x="1366732" y="1324825"/>
            <a:ext cx="6466466" cy="2289744"/>
            <a:chOff x="473407" y="1186752"/>
            <a:chExt cx="6466466" cy="2289744"/>
          </a:xfrm>
        </p:grpSpPr>
        <p:sp>
          <p:nvSpPr>
            <p:cNvPr id="45" name="文本框 44">
              <a:extLst>
                <a:ext uri="{FF2B5EF4-FFF2-40B4-BE49-F238E27FC236}">
                  <a16:creationId xmlns:a16="http://schemas.microsoft.com/office/drawing/2014/main" id="{7C793DF9-D046-4A85-BF28-5C32DFBFAB71}"/>
                </a:ext>
              </a:extLst>
            </p:cNvPr>
            <p:cNvSpPr txBox="1"/>
            <p:nvPr/>
          </p:nvSpPr>
          <p:spPr>
            <a:xfrm>
              <a:off x="473407" y="2230550"/>
              <a:ext cx="1794081" cy="369332"/>
            </a:xfrm>
            <a:prstGeom prst="rect">
              <a:avLst/>
            </a:prstGeom>
            <a:noFill/>
          </p:spPr>
          <p:txBody>
            <a:bodyPr wrap="none" rtlCol="0">
              <a:spAutoFit/>
            </a:bodyPr>
            <a:lstStyle/>
            <a:p>
              <a:r>
                <a:rPr lang="en-US" altLang="zh-CN" b="1" i="1" dirty="0">
                  <a:latin typeface="Times New Roman" panose="02020603050405020304" pitchFamily="18" charset="0"/>
                </a:rPr>
                <a:t>WEIRD problem</a:t>
              </a:r>
              <a:endParaRPr lang="zh-CN" altLang="en-US" b="1" i="1" dirty="0">
                <a:latin typeface="Times New Roman" panose="02020603050405020304" pitchFamily="18" charset="0"/>
              </a:endParaRPr>
            </a:p>
          </p:txBody>
        </p:sp>
        <p:cxnSp>
          <p:nvCxnSpPr>
            <p:cNvPr id="3" name="直接箭头连接符 2">
              <a:extLst>
                <a:ext uri="{FF2B5EF4-FFF2-40B4-BE49-F238E27FC236}">
                  <a16:creationId xmlns:a16="http://schemas.microsoft.com/office/drawing/2014/main" id="{AB558919-666A-48FD-B929-8D52C97D68BD}"/>
                </a:ext>
              </a:extLst>
            </p:cNvPr>
            <p:cNvCxnSpPr>
              <a:cxnSpLocks/>
            </p:cNvCxnSpPr>
            <p:nvPr/>
          </p:nvCxnSpPr>
          <p:spPr>
            <a:xfrm flipV="1">
              <a:off x="2298209" y="1829468"/>
              <a:ext cx="1505279" cy="57154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2" name="直接箭头连接符 21">
              <a:extLst>
                <a:ext uri="{FF2B5EF4-FFF2-40B4-BE49-F238E27FC236}">
                  <a16:creationId xmlns:a16="http://schemas.microsoft.com/office/drawing/2014/main" id="{CC28360F-D296-46F4-8FA7-A71E134374C0}"/>
                </a:ext>
              </a:extLst>
            </p:cNvPr>
            <p:cNvCxnSpPr>
              <a:cxnSpLocks/>
            </p:cNvCxnSpPr>
            <p:nvPr/>
          </p:nvCxnSpPr>
          <p:spPr>
            <a:xfrm>
              <a:off x="2267488" y="2503190"/>
              <a:ext cx="1561477" cy="78864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33" name="文本框 32">
              <a:extLst>
                <a:ext uri="{FF2B5EF4-FFF2-40B4-BE49-F238E27FC236}">
                  <a16:creationId xmlns:a16="http://schemas.microsoft.com/office/drawing/2014/main" id="{525D8F1C-084B-4951-98A8-F8F99A4D8CD5}"/>
                </a:ext>
              </a:extLst>
            </p:cNvPr>
            <p:cNvSpPr txBox="1"/>
            <p:nvPr/>
          </p:nvSpPr>
          <p:spPr>
            <a:xfrm>
              <a:off x="4047097" y="1186752"/>
              <a:ext cx="2892776" cy="923330"/>
            </a:xfrm>
            <a:prstGeom prst="rect">
              <a:avLst/>
            </a:prstGeom>
            <a:noFill/>
          </p:spPr>
          <p:txBody>
            <a:bodyPr wrap="square">
              <a:spAutoFit/>
            </a:bodyPr>
            <a:lstStyle/>
            <a:p>
              <a:pPr algn="just"/>
              <a:r>
                <a:rPr lang="en-GB" altLang="zh-CN" sz="1800" kern="0" dirty="0">
                  <a:solidFill>
                    <a:srgbClr val="0D0D0D"/>
                  </a:solidFill>
                  <a:effectLst/>
                  <a:latin typeface="Times New Roman" panose="02020603050405020304" pitchFamily="18" charset="0"/>
                  <a:ea typeface="宋体" panose="02010600030101010101" pitchFamily="2" charset="-122"/>
                  <a:cs typeface="Arial" panose="020B0604020202020204" pitchFamily="34" charset="0"/>
                </a:rPr>
                <a:t>limit</a:t>
              </a:r>
              <a:r>
                <a:rPr lang="en-US" altLang="zh-CN" sz="1800" kern="0" dirty="0">
                  <a:solidFill>
                    <a:srgbClr val="0D0D0D"/>
                  </a:solidFill>
                  <a:effectLst/>
                  <a:latin typeface="Times New Roman" panose="02020603050405020304" pitchFamily="18" charset="0"/>
                  <a:ea typeface="宋体" panose="02010600030101010101" pitchFamily="2" charset="-122"/>
                  <a:cs typeface="Arial" panose="020B0604020202020204" pitchFamily="34" charset="0"/>
                </a:rPr>
                <a:t>ting</a:t>
              </a:r>
              <a:r>
                <a:rPr lang="en-GB" altLang="zh-CN" sz="1800" kern="0" dirty="0">
                  <a:solidFill>
                    <a:srgbClr val="0D0D0D"/>
                  </a:solidFill>
                  <a:effectLst/>
                  <a:latin typeface="Times New Roman" panose="02020603050405020304" pitchFamily="18" charset="0"/>
                  <a:ea typeface="宋体" panose="02010600030101010101" pitchFamily="2" charset="-122"/>
                  <a:cs typeface="Arial" panose="020B0604020202020204" pitchFamily="34" charset="0"/>
                </a:rPr>
                <a:t> our understanding of the whole picture of human mind and behaviour</a:t>
              </a:r>
              <a:endParaRPr lang="zh-CN" altLang="en-US" dirty="0"/>
            </a:p>
          </p:txBody>
        </p:sp>
        <p:sp>
          <p:nvSpPr>
            <p:cNvPr id="34" name="文本框 33">
              <a:extLst>
                <a:ext uri="{FF2B5EF4-FFF2-40B4-BE49-F238E27FC236}">
                  <a16:creationId xmlns:a16="http://schemas.microsoft.com/office/drawing/2014/main" id="{A9C3964A-309C-4A61-9DA5-F5F6B1C5CE10}"/>
                </a:ext>
              </a:extLst>
            </p:cNvPr>
            <p:cNvSpPr txBox="1"/>
            <p:nvPr/>
          </p:nvSpPr>
          <p:spPr>
            <a:xfrm>
              <a:off x="3986714" y="3107164"/>
              <a:ext cx="2926251" cy="369332"/>
            </a:xfrm>
            <a:prstGeom prst="rect">
              <a:avLst/>
            </a:prstGeom>
            <a:noFill/>
          </p:spPr>
          <p:txBody>
            <a:bodyPr wrap="square">
              <a:spAutoFit/>
            </a:bodyPr>
            <a:lstStyle/>
            <a:p>
              <a:r>
                <a:rPr lang="en-US" altLang="zh-CN" kern="0">
                  <a:solidFill>
                    <a:srgbClr val="0D0D0D"/>
                  </a:solidFill>
                  <a:latin typeface="Times New Roman" panose="02020603050405020304" pitchFamily="18" charset="0"/>
                  <a:ea typeface="宋体" panose="02010600030101010101" pitchFamily="2" charset="-122"/>
                  <a:cs typeface="Arial" panose="020B0604020202020204" pitchFamily="34" charset="0"/>
                </a:rPr>
                <a:t>leading</a:t>
              </a:r>
              <a:r>
                <a:rPr lang="en-GB" altLang="zh-CN" sz="1800" kern="0">
                  <a:solidFill>
                    <a:srgbClr val="0D0D0D"/>
                  </a:solidFill>
                  <a:effectLst/>
                  <a:latin typeface="Times New Roman" panose="02020603050405020304" pitchFamily="18" charset="0"/>
                  <a:ea typeface="宋体" panose="02010600030101010101" pitchFamily="2" charset="-122"/>
                  <a:cs typeface="Arial" panose="020B0604020202020204" pitchFamily="34" charset="0"/>
                </a:rPr>
                <a:t> to incorrect policies</a:t>
              </a:r>
              <a:endParaRPr lang="zh-CN" altLang="en-US"/>
            </a:p>
          </p:txBody>
        </p:sp>
      </p:grpSp>
      <p:grpSp>
        <p:nvGrpSpPr>
          <p:cNvPr id="17" name="组合 16">
            <a:extLst>
              <a:ext uri="{FF2B5EF4-FFF2-40B4-BE49-F238E27FC236}">
                <a16:creationId xmlns:a16="http://schemas.microsoft.com/office/drawing/2014/main" id="{3C479889-1726-FB27-EEC9-DF6EEC37CB0B}"/>
              </a:ext>
            </a:extLst>
          </p:cNvPr>
          <p:cNvGrpSpPr/>
          <p:nvPr/>
        </p:nvGrpSpPr>
        <p:grpSpPr>
          <a:xfrm>
            <a:off x="-3056" y="-28998"/>
            <a:ext cx="9147056" cy="5587387"/>
            <a:chOff x="-3056" y="-28998"/>
            <a:chExt cx="9147056" cy="5587387"/>
          </a:xfrm>
        </p:grpSpPr>
        <p:pic>
          <p:nvPicPr>
            <p:cNvPr id="18" name="图片 17">
              <a:extLst>
                <a:ext uri="{FF2B5EF4-FFF2-40B4-BE49-F238E27FC236}">
                  <a16:creationId xmlns:a16="http://schemas.microsoft.com/office/drawing/2014/main" id="{F9BA5171-8FCE-F174-BA65-C782DB038D5F}"/>
                </a:ext>
              </a:extLst>
            </p:cNvPr>
            <p:cNvPicPr>
              <a:picLocks noChangeAspect="1"/>
            </p:cNvPicPr>
            <p:nvPr/>
          </p:nvPicPr>
          <p:blipFill rotWithShape="1">
            <a:blip r:embed="rId2">
              <a:extLst>
                <a:ext uri="{28A0092B-C50C-407E-A947-70E740481C1C}">
                  <a14:useLocalDpi xmlns:a14="http://schemas.microsoft.com/office/drawing/2010/main" val="0"/>
                </a:ext>
              </a:extLst>
            </a:blip>
            <a:srcRect b="84941"/>
            <a:stretch/>
          </p:blipFill>
          <p:spPr>
            <a:xfrm>
              <a:off x="-3056" y="-28998"/>
              <a:ext cx="9144000" cy="653540"/>
            </a:xfrm>
            <a:prstGeom prst="rect">
              <a:avLst/>
            </a:prstGeom>
          </p:spPr>
        </p:pic>
        <p:pic>
          <p:nvPicPr>
            <p:cNvPr id="19" name="图片 18">
              <a:extLst>
                <a:ext uri="{FF2B5EF4-FFF2-40B4-BE49-F238E27FC236}">
                  <a16:creationId xmlns:a16="http://schemas.microsoft.com/office/drawing/2014/main" id="{FE4ABD72-839A-0437-41B5-129A8056D486}"/>
                </a:ext>
              </a:extLst>
            </p:cNvPr>
            <p:cNvPicPr>
              <a:picLocks noChangeAspect="1"/>
            </p:cNvPicPr>
            <p:nvPr/>
          </p:nvPicPr>
          <p:blipFill rotWithShape="1">
            <a:blip r:embed="rId2">
              <a:extLst>
                <a:ext uri="{28A0092B-C50C-407E-A947-70E740481C1C}">
                  <a14:useLocalDpi xmlns:a14="http://schemas.microsoft.com/office/drawing/2010/main" val="0"/>
                </a:ext>
              </a:extLst>
            </a:blip>
            <a:srcRect t="79866"/>
            <a:stretch/>
          </p:blipFill>
          <p:spPr>
            <a:xfrm>
              <a:off x="0" y="4684591"/>
              <a:ext cx="9144000" cy="873798"/>
            </a:xfrm>
            <a:prstGeom prst="rect">
              <a:avLst/>
            </a:prstGeom>
          </p:spPr>
        </p:pic>
      </p:grpSp>
      <p:sp>
        <p:nvSpPr>
          <p:cNvPr id="2" name="文本框 1">
            <a:extLst>
              <a:ext uri="{FF2B5EF4-FFF2-40B4-BE49-F238E27FC236}">
                <a16:creationId xmlns:a16="http://schemas.microsoft.com/office/drawing/2014/main" id="{B824121A-64C3-D3E9-E0A1-C805856DA189}"/>
              </a:ext>
            </a:extLst>
          </p:cNvPr>
          <p:cNvSpPr txBox="1"/>
          <p:nvPr/>
        </p:nvSpPr>
        <p:spPr>
          <a:xfrm>
            <a:off x="6588224" y="96777"/>
            <a:ext cx="2461571" cy="400110"/>
          </a:xfrm>
          <a:prstGeom prst="rect">
            <a:avLst/>
          </a:prstGeom>
          <a:noFill/>
        </p:spPr>
        <p:txBody>
          <a:bodyPr wrap="none" rtlCol="0">
            <a:spAutoFit/>
          </a:bodyPr>
          <a:lstStyle/>
          <a:p>
            <a:r>
              <a:rPr lang="en-US" altLang="zh-CN" sz="2000" b="1" dirty="0">
                <a:solidFill>
                  <a:schemeClr val="bg1"/>
                </a:solidFill>
              </a:rPr>
              <a:t>Research background</a:t>
            </a:r>
            <a:endParaRPr lang="zh-CN" altLang="en-US" sz="2000" b="1" dirty="0">
              <a:solidFill>
                <a:schemeClr val="bg1"/>
              </a:solidFill>
            </a:endParaRPr>
          </a:p>
        </p:txBody>
      </p:sp>
      <p:pic>
        <p:nvPicPr>
          <p:cNvPr id="4" name="图片 3">
            <a:extLst>
              <a:ext uri="{FF2B5EF4-FFF2-40B4-BE49-F238E27FC236}">
                <a16:creationId xmlns:a16="http://schemas.microsoft.com/office/drawing/2014/main" id="{3FFE399D-B930-5C58-B0BE-EA0F0D20B51B}"/>
              </a:ext>
            </a:extLst>
          </p:cNvPr>
          <p:cNvPicPr>
            <a:picLocks noChangeAspect="1"/>
          </p:cNvPicPr>
          <p:nvPr/>
        </p:nvPicPr>
        <p:blipFill rotWithShape="1">
          <a:blip r:embed="rId2">
            <a:extLst>
              <a:ext uri="{28A0092B-C50C-407E-A947-70E740481C1C}">
                <a14:useLocalDpi xmlns:a14="http://schemas.microsoft.com/office/drawing/2010/main" val="0"/>
              </a:ext>
            </a:extLst>
          </a:blip>
          <a:srcRect l="77174" b="79866"/>
          <a:stretch/>
        </p:blipFill>
        <p:spPr>
          <a:xfrm>
            <a:off x="-1" y="0"/>
            <a:ext cx="3347865" cy="624542"/>
          </a:xfrm>
          <a:prstGeom prst="rect">
            <a:avLst/>
          </a:prstGeom>
          <a:ln>
            <a:noFill/>
          </a:ln>
        </p:spPr>
      </p:pic>
    </p:spTree>
    <p:extLst>
      <p:ext uri="{BB962C8B-B14F-4D97-AF65-F5344CB8AC3E}">
        <p14:creationId xmlns:p14="http://schemas.microsoft.com/office/powerpoint/2010/main" val="409534468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theme/theme1.xml><?xml version="1.0" encoding="utf-8"?>
<a:theme xmlns:a="http://schemas.openxmlformats.org/drawingml/2006/main" name="第一PPT，www.1ppt.com​">
  <a:themeElements>
    <a:clrScheme name="自定义 1">
      <a:dk1>
        <a:srgbClr val="333333"/>
      </a:dk1>
      <a:lt1>
        <a:srgbClr val="FFFFFF"/>
      </a:lt1>
      <a:dk2>
        <a:srgbClr val="333333"/>
      </a:dk2>
      <a:lt2>
        <a:srgbClr val="FFFFFF"/>
      </a:lt2>
      <a:accent1>
        <a:srgbClr val="1D69A3"/>
      </a:accent1>
      <a:accent2>
        <a:srgbClr val="84CBC3"/>
      </a:accent2>
      <a:accent3>
        <a:srgbClr val="F8D158"/>
      </a:accent3>
      <a:accent4>
        <a:srgbClr val="F57365"/>
      </a:accent4>
      <a:accent5>
        <a:srgbClr val="7FC9EC"/>
      </a:accent5>
      <a:accent6>
        <a:srgbClr val="8689D0"/>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1770</TotalTime>
  <Words>1255</Words>
  <Application>Microsoft Office PowerPoint</Application>
  <PresentationFormat>全屏显示(16:9)</PresentationFormat>
  <Paragraphs>205</Paragraphs>
  <Slides>37</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37</vt:i4>
      </vt:variant>
    </vt:vector>
  </HeadingPairs>
  <TitlesOfParts>
    <vt:vector size="42" baseType="lpstr">
      <vt:lpstr>宋体</vt:lpstr>
      <vt:lpstr>Arial</vt:lpstr>
      <vt:lpstr>Calibri</vt:lpstr>
      <vt:lpstr>Times New Roman</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https://www.ypppt.com/</dc:title>
  <dc:subject>https://www.ypppt.com/</dc:subject>
  <dc:creator>优品PPT</dc:creator>
  <cp:lastModifiedBy>磊 岳</cp:lastModifiedBy>
  <cp:revision>402</cp:revision>
  <dcterms:created xsi:type="dcterms:W3CDTF">2016-04-09T09:29:00Z</dcterms:created>
  <dcterms:modified xsi:type="dcterms:W3CDTF">2024-01-20T09:13:20Z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2052-11.1.0.9740</vt:lpwstr>
  </property>
</Properties>
</file>