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8"/>
  </p:notesMasterIdLst>
  <p:sldIdLst>
    <p:sldId id="256" r:id="rId2"/>
    <p:sldId id="292" r:id="rId3"/>
    <p:sldId id="293" r:id="rId4"/>
    <p:sldId id="364" r:id="rId5"/>
    <p:sldId id="363" r:id="rId6"/>
    <p:sldId id="359" r:id="rId7"/>
    <p:sldId id="360" r:id="rId8"/>
    <p:sldId id="357" r:id="rId9"/>
    <p:sldId id="370" r:id="rId10"/>
    <p:sldId id="358" r:id="rId11"/>
    <p:sldId id="385" r:id="rId12"/>
    <p:sldId id="354" r:id="rId13"/>
    <p:sldId id="339" r:id="rId14"/>
    <p:sldId id="342" r:id="rId15"/>
    <p:sldId id="349" r:id="rId16"/>
    <p:sldId id="350" r:id="rId17"/>
    <p:sldId id="344" r:id="rId18"/>
    <p:sldId id="345" r:id="rId19"/>
    <p:sldId id="346" r:id="rId20"/>
    <p:sldId id="347" r:id="rId21"/>
    <p:sldId id="340" r:id="rId22"/>
    <p:sldId id="378" r:id="rId23"/>
    <p:sldId id="365" r:id="rId24"/>
    <p:sldId id="366" r:id="rId25"/>
    <p:sldId id="379" r:id="rId26"/>
    <p:sldId id="380" r:id="rId27"/>
    <p:sldId id="376" r:id="rId28"/>
    <p:sldId id="384" r:id="rId29"/>
    <p:sldId id="368" r:id="rId30"/>
    <p:sldId id="382" r:id="rId31"/>
    <p:sldId id="375" r:id="rId32"/>
    <p:sldId id="381" r:id="rId33"/>
    <p:sldId id="341" r:id="rId34"/>
    <p:sldId id="353" r:id="rId35"/>
    <p:sldId id="352" r:id="rId36"/>
    <p:sldId id="333" r:id="rId37"/>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588">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D69A3"/>
    <a:srgbClr val="F2B90A"/>
    <a:srgbClr val="006369"/>
    <a:srgbClr val="32766E"/>
    <a:srgbClr val="92D050"/>
    <a:srgbClr val="84CBC3"/>
    <a:srgbClr val="F2F2F2"/>
    <a:srgbClr val="F8D158"/>
    <a:srgbClr val="4BB1A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338" autoAdjust="0"/>
    <p:restoredTop sz="96182" autoAdjust="0"/>
  </p:normalViewPr>
  <p:slideViewPr>
    <p:cSldViewPr>
      <p:cViewPr varScale="1">
        <p:scale>
          <a:sx n="90" d="100"/>
          <a:sy n="90" d="100"/>
        </p:scale>
        <p:origin x="864" y="66"/>
      </p:cViewPr>
      <p:guideLst>
        <p:guide orient="horz" pos="1588"/>
        <p:guide pos="2880"/>
      </p:guideLst>
    </p:cSldViewPr>
  </p:slideViewPr>
  <p:notesTextViewPr>
    <p:cViewPr>
      <p:scale>
        <a:sx n="1" d="1"/>
        <a:sy n="1" d="1"/>
      </p:scale>
      <p:origin x="0" y="0"/>
    </p:cViewPr>
  </p:notesTextViewPr>
  <p:sorterViewPr>
    <p:cViewPr>
      <p:scale>
        <a:sx n="186" d="100"/>
        <a:sy n="18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2023/4/21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extLst>
      <p:ext uri="{BB962C8B-B14F-4D97-AF65-F5344CB8AC3E}">
        <p14:creationId xmlns:p14="http://schemas.microsoft.com/office/powerpoint/2010/main" val="32791936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8035C5D1-AD16-4B01-871F-DE047A6CFB67}" type="datetimeFigureOut">
              <a:rPr lang="zh-CN" altLang="en-US" smtClean="0"/>
              <a:t>2023/4/21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BCDE635-3FC4-4B83-A3D1-632FFA341E9A}" type="slidenum">
              <a:rPr lang="zh-CN" altLang="en-US" smtClean="0"/>
              <a:t>‹#›</a:t>
            </a:fld>
            <a:endParaRPr lang="zh-CN" altLang="en-US"/>
          </a:p>
        </p:txBody>
      </p:sp>
    </p:spTree>
  </p:cSld>
  <p:clrMapOvr>
    <a:masterClrMapping/>
  </p:clrMapOvr>
  <p:transition spd="slow">
    <p:push/>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035C5D1-AD16-4B01-871F-DE047A6CFB67}" type="datetimeFigureOut">
              <a:rPr lang="zh-CN" altLang="en-US" smtClean="0"/>
              <a:t>2023/4/21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BCDE635-3FC4-4B83-A3D1-632FFA341E9A}" type="slidenum">
              <a:rPr lang="zh-CN" altLang="en-US" smtClean="0"/>
              <a:t>‹#›</a:t>
            </a:fld>
            <a:endParaRPr lang="zh-CN" altLang="en-US"/>
          </a:p>
        </p:txBody>
      </p:sp>
    </p:spTree>
  </p:cSld>
  <p:clrMapOvr>
    <a:masterClrMapping/>
  </p:clrMapOvr>
  <p:transition spd="slow">
    <p:push/>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035C5D1-AD16-4B01-871F-DE047A6CFB67}" type="datetimeFigureOut">
              <a:rPr lang="zh-CN" altLang="en-US" smtClean="0"/>
              <a:t>2023/4/21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BCDE635-3FC4-4B83-A3D1-632FFA341E9A}" type="slidenum">
              <a:rPr lang="zh-CN" altLang="en-US" smtClean="0"/>
              <a:t>‹#›</a:t>
            </a:fld>
            <a:endParaRPr lang="zh-CN" altLang="en-US"/>
          </a:p>
        </p:txBody>
      </p:sp>
    </p:spTree>
  </p:cSld>
  <p:clrMapOvr>
    <a:masterClrMapping/>
  </p:clrMapOvr>
  <p:transition spd="slow">
    <p:push/>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035C5D1-AD16-4B01-871F-DE047A6CFB67}" type="datetimeFigureOut">
              <a:rPr lang="zh-CN" altLang="en-US" smtClean="0"/>
              <a:t>2023/4/21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BCDE635-3FC4-4B83-A3D1-632FFA341E9A}" type="slidenum">
              <a:rPr lang="zh-CN" altLang="en-US" smtClean="0"/>
              <a:t>‹#›</a:t>
            </a:fld>
            <a:endParaRPr lang="zh-CN" altLang="en-US"/>
          </a:p>
        </p:txBody>
      </p:sp>
    </p:spTree>
  </p:cSld>
  <p:clrMapOvr>
    <a:masterClrMapping/>
  </p:clrMapOvr>
  <p:transition spd="slow">
    <p:push/>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035C5D1-AD16-4B01-871F-DE047A6CFB67}" type="datetimeFigureOut">
              <a:rPr lang="zh-CN" altLang="en-US" smtClean="0"/>
              <a:t>2023/4/21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BCDE635-3FC4-4B83-A3D1-632FFA341E9A}" type="slidenum">
              <a:rPr lang="zh-CN" altLang="en-US" smtClean="0"/>
              <a:t>‹#›</a:t>
            </a:fld>
            <a:endParaRPr lang="zh-CN" altLang="en-US"/>
          </a:p>
        </p:txBody>
      </p:sp>
    </p:spTree>
  </p:cSld>
  <p:clrMapOvr>
    <a:masterClrMapping/>
  </p:clrMapOvr>
  <p:transition spd="slow">
    <p:push/>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035C5D1-AD16-4B01-871F-DE047A6CFB67}" type="datetimeFigureOut">
              <a:rPr lang="zh-CN" altLang="en-US" smtClean="0"/>
              <a:t>2023/4/21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BCDE635-3FC4-4B83-A3D1-632FFA341E9A}" type="slidenum">
              <a:rPr lang="zh-CN" altLang="en-US" smtClean="0"/>
              <a:t>‹#›</a:t>
            </a:fld>
            <a:endParaRPr lang="zh-CN" altLang="en-US"/>
          </a:p>
        </p:txBody>
      </p:sp>
    </p:spTree>
  </p:cSld>
  <p:clrMapOvr>
    <a:masterClrMapping/>
  </p:clrMapOvr>
  <p:transition spd="slow">
    <p:push/>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035C5D1-AD16-4B01-871F-DE047A6CFB67}" type="datetimeFigureOut">
              <a:rPr lang="zh-CN" altLang="en-US" smtClean="0"/>
              <a:t>2023/4/21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BCDE635-3FC4-4B83-A3D1-632FFA341E9A}" type="slidenum">
              <a:rPr lang="zh-CN" altLang="en-US" smtClean="0"/>
              <a:t>‹#›</a:t>
            </a:fld>
            <a:endParaRPr lang="zh-CN" altLang="en-US"/>
          </a:p>
        </p:txBody>
      </p:sp>
      <p:sp>
        <p:nvSpPr>
          <p:cNvPr id="7" name="矩形 6"/>
          <p:cNvSpPr/>
          <p:nvPr userDrawn="1"/>
        </p:nvSpPr>
        <p:spPr>
          <a:xfrm>
            <a:off x="3845849" y="14453070"/>
            <a:ext cx="966254"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模板下载：</a:t>
            </a:r>
            <a:r>
              <a:rPr kumimoji="0" lang="en-US" altLang="zh-CN" sz="100" b="0" i="0" u="none" strike="noStrike" kern="0" cap="none" spc="0" normalizeH="0" baseline="0" noProof="0" dirty="0">
                <a:ln>
                  <a:noFill/>
                </a:ln>
                <a:solidFill>
                  <a:prstClr val="white"/>
                </a:solidFill>
                <a:effectLst/>
                <a:uLnTx/>
                <a:uFillTx/>
              </a:rPr>
              <a:t>www.1ppt.com/moban/          </a:t>
            </a:r>
            <a:r>
              <a:rPr kumimoji="0" lang="zh-CN" altLang="en-US" sz="100" b="0" i="0" u="none" strike="noStrike" kern="0" cap="none" spc="0" normalizeH="0" baseline="0" noProof="0" dirty="0">
                <a:ln>
                  <a:noFill/>
                </a:ln>
                <a:solidFill>
                  <a:prstClr val="white"/>
                </a:solidFill>
                <a:effectLst/>
                <a:uLnTx/>
                <a:uFillTx/>
              </a:rPr>
              <a:t>行业</a:t>
            </a: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模板：</a:t>
            </a:r>
            <a:r>
              <a:rPr kumimoji="0" lang="en-US" altLang="zh-CN" sz="100" b="0" i="0" u="none" strike="noStrike" kern="0" cap="none" spc="0" normalizeH="0" baseline="0" noProof="0" dirty="0">
                <a:ln>
                  <a:noFill/>
                </a:ln>
                <a:solidFill>
                  <a:prstClr val="white"/>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prstClr val="white"/>
                </a:solidFill>
                <a:effectLst/>
                <a:uLnTx/>
                <a:uFillTx/>
              </a:rPr>
              <a:t>节日</a:t>
            </a: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模板：</a:t>
            </a:r>
            <a:r>
              <a:rPr kumimoji="0" lang="en-US" altLang="zh-CN" sz="100" b="0" i="0" u="none" strike="noStrike" kern="0" cap="none" spc="0" normalizeH="0" baseline="0" noProof="0" dirty="0">
                <a:ln>
                  <a:noFill/>
                </a:ln>
                <a:solidFill>
                  <a:prstClr val="white"/>
                </a:solidFill>
                <a:effectLst/>
                <a:uLnTx/>
                <a:uFillTx/>
              </a:rPr>
              <a:t>www.1ppt.com/jieri/          PPT</a:t>
            </a:r>
            <a:r>
              <a:rPr kumimoji="0" lang="zh-CN" altLang="en-US" sz="100" b="0" i="0" u="none" strike="noStrike" kern="0" cap="none" spc="0" normalizeH="0" baseline="0" noProof="0" dirty="0">
                <a:ln>
                  <a:noFill/>
                </a:ln>
                <a:solidFill>
                  <a:prstClr val="white"/>
                </a:solidFill>
                <a:effectLst/>
                <a:uLnTx/>
                <a:uFillTx/>
              </a:rPr>
              <a:t>素材：</a:t>
            </a:r>
            <a:r>
              <a:rPr kumimoji="0" lang="en-US" altLang="zh-CN" sz="100" b="0" i="0" u="none" strike="noStrike" kern="0" cap="none" spc="0" normalizeH="0" baseline="0" noProof="0" dirty="0">
                <a:ln>
                  <a:noFill/>
                </a:ln>
                <a:solidFill>
                  <a:prstClr val="white"/>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背景图片：</a:t>
            </a:r>
            <a:r>
              <a:rPr kumimoji="0" lang="en-US" altLang="zh-CN" sz="100" b="0" i="0" u="none" strike="noStrike" kern="0" cap="none" spc="0" normalizeH="0" baseline="0" noProof="0" dirty="0">
                <a:ln>
                  <a:noFill/>
                </a:ln>
                <a:solidFill>
                  <a:prstClr val="white"/>
                </a:solidFill>
                <a:effectLst/>
                <a:uLnTx/>
                <a:uFillTx/>
              </a:rPr>
              <a:t>www.1ppt.com/beijing/        PPT</a:t>
            </a:r>
            <a:r>
              <a:rPr kumimoji="0" lang="zh-CN" altLang="en-US" sz="100" b="0" i="0" u="none" strike="noStrike" kern="0" cap="none" spc="0" normalizeH="0" baseline="0" noProof="0" dirty="0">
                <a:ln>
                  <a:noFill/>
                </a:ln>
                <a:solidFill>
                  <a:prstClr val="white"/>
                </a:solidFill>
                <a:effectLst/>
                <a:uLnTx/>
                <a:uFillTx/>
              </a:rPr>
              <a:t>图表：</a:t>
            </a:r>
            <a:r>
              <a:rPr kumimoji="0" lang="en-US" altLang="zh-CN" sz="100" b="0" i="0" u="none" strike="noStrike" kern="0" cap="none" spc="0" normalizeH="0" baseline="0" noProof="0" dirty="0">
                <a:ln>
                  <a:noFill/>
                </a:ln>
                <a:solidFill>
                  <a:prstClr val="white"/>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prstClr val="white"/>
                </a:solidFill>
                <a:effectLst/>
                <a:uLnTx/>
                <a:uFillTx/>
              </a:rPr>
              <a:t>精美</a:t>
            </a: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下载：</a:t>
            </a:r>
            <a:r>
              <a:rPr kumimoji="0" lang="en-US" altLang="zh-CN" sz="100" b="0" i="0" u="none" strike="noStrike" kern="0" cap="none" spc="0" normalizeH="0" baseline="0" noProof="0" dirty="0">
                <a:ln>
                  <a:noFill/>
                </a:ln>
                <a:solidFill>
                  <a:prstClr val="white"/>
                </a:solidFill>
                <a:effectLst/>
                <a:uLnTx/>
                <a:uFillTx/>
              </a:rPr>
              <a:t>www.1ppt.com/xiazai/         PPT</a:t>
            </a:r>
            <a:r>
              <a:rPr kumimoji="0" lang="zh-CN" altLang="en-US" sz="100" b="0" i="0" u="none" strike="noStrike" kern="0" cap="none" spc="0" normalizeH="0" baseline="0" noProof="0" dirty="0">
                <a:ln>
                  <a:noFill/>
                </a:ln>
                <a:solidFill>
                  <a:prstClr val="white"/>
                </a:solidFill>
                <a:effectLst/>
                <a:uLnTx/>
                <a:uFillTx/>
              </a:rPr>
              <a:t>教程： </a:t>
            </a:r>
            <a:r>
              <a:rPr kumimoji="0" lang="en-US" altLang="zh-CN" sz="100" b="0" i="0" u="none" strike="noStrike" kern="0" cap="none" spc="0" normalizeH="0" baseline="0" noProof="0" dirty="0">
                <a:ln>
                  <a:noFill/>
                </a:ln>
                <a:solidFill>
                  <a:prstClr val="white"/>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课件：</a:t>
            </a:r>
            <a:r>
              <a:rPr kumimoji="0" lang="en-US" altLang="zh-CN" sz="100" b="0" i="0" u="none" strike="noStrike" kern="0" cap="none" spc="0" normalizeH="0" baseline="0" noProof="0" dirty="0">
                <a:ln>
                  <a:noFill/>
                </a:ln>
                <a:solidFill>
                  <a:prstClr val="white"/>
                </a:solidFill>
                <a:effectLst/>
                <a:uLnTx/>
                <a:uFillTx/>
              </a:rPr>
              <a:t>www.1ppt.com/kejian/             </a:t>
            </a:r>
            <a:r>
              <a:rPr kumimoji="0" lang="zh-CN" altLang="en-US" sz="100" b="0" i="0" u="none" strike="noStrike" kern="0" cap="none" spc="0" normalizeH="0" baseline="0" noProof="0" dirty="0">
                <a:ln>
                  <a:noFill/>
                </a:ln>
                <a:solidFill>
                  <a:prstClr val="white"/>
                </a:solidFill>
                <a:effectLst/>
                <a:uLnTx/>
                <a:uFillTx/>
              </a:rPr>
              <a:t>字体下载：</a:t>
            </a:r>
            <a:r>
              <a:rPr kumimoji="0" lang="en-US" altLang="zh-CN" sz="100" b="0" i="0" u="none" strike="noStrike" kern="0" cap="none" spc="0" normalizeH="0" baseline="0" noProof="0" dirty="0">
                <a:ln>
                  <a:noFill/>
                </a:ln>
                <a:solidFill>
                  <a:prstClr val="white"/>
                </a:solidFill>
                <a:effectLst/>
                <a:uLnTx/>
                <a:uFillTx/>
              </a:rPr>
              <a:t>www.1ppt.com/ziti/</a:t>
            </a: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prstClr val="white"/>
                </a:solidFill>
                <a:effectLst/>
                <a:uLnTx/>
                <a:uFillTx/>
              </a:rPr>
              <a:t>工作总结</a:t>
            </a: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a:t>
            </a:r>
            <a:r>
              <a:rPr kumimoji="0" lang="en-US" altLang="zh-CN" sz="100" b="0" i="0" u="none" strike="noStrike" kern="0" cap="none" spc="0" normalizeH="0" baseline="0" noProof="0" dirty="0">
                <a:ln>
                  <a:noFill/>
                </a:ln>
                <a:solidFill>
                  <a:prstClr val="white"/>
                </a:solidFill>
                <a:effectLst/>
                <a:uLnTx/>
                <a:uFillTx/>
              </a:rPr>
              <a:t>www.1ppt.com/xiazai/zongjie/ </a:t>
            </a:r>
            <a:r>
              <a:rPr kumimoji="0" lang="zh-CN" altLang="en-US" sz="100" b="0" i="0" u="none" strike="noStrike" kern="0" cap="none" spc="0" normalizeH="0" baseline="0" noProof="0" dirty="0">
                <a:ln>
                  <a:noFill/>
                </a:ln>
                <a:solidFill>
                  <a:prstClr val="white"/>
                </a:solidFill>
                <a:effectLst/>
                <a:uLnTx/>
                <a:uFillTx/>
              </a:rPr>
              <a:t>工作计划：</a:t>
            </a:r>
            <a:r>
              <a:rPr kumimoji="0" lang="en-US" altLang="zh-CN" sz="100" b="0" i="0" u="none" strike="noStrike" kern="0" cap="none" spc="0" normalizeH="0" baseline="0" noProof="0" dirty="0">
                <a:ln>
                  <a:noFill/>
                </a:ln>
                <a:solidFill>
                  <a:prstClr val="white"/>
                </a:solidFill>
                <a:effectLst/>
                <a:uLnTx/>
                <a:uFillTx/>
              </a:rPr>
              <a:t>www.1ppt.com/xiazai/jihua/</a:t>
            </a: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prstClr val="white"/>
                </a:solidFill>
                <a:effectLst/>
                <a:uLnTx/>
                <a:uFillTx/>
              </a:rPr>
              <a:t>商务</a:t>
            </a: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模板：</a:t>
            </a:r>
            <a:r>
              <a:rPr kumimoji="0" lang="en-US" altLang="zh-CN" sz="100" b="0" i="0" u="none" strike="noStrike" kern="0" cap="none" spc="0" normalizeH="0" baseline="0" noProof="0" dirty="0">
                <a:ln>
                  <a:noFill/>
                </a:ln>
                <a:solidFill>
                  <a:prstClr val="white"/>
                </a:solidFill>
                <a:effectLst/>
                <a:uLnTx/>
                <a:uFillTx/>
              </a:rPr>
              <a:t>www.1ppt.com/moban/shangwu/  </a:t>
            </a:r>
            <a:r>
              <a:rPr kumimoji="0" lang="zh-CN" altLang="en-US" sz="100" b="0" i="0" u="none" strike="noStrike" kern="0" cap="none" spc="0" normalizeH="0" baseline="0" noProof="0" dirty="0">
                <a:ln>
                  <a:noFill/>
                </a:ln>
                <a:solidFill>
                  <a:prstClr val="white"/>
                </a:solidFill>
                <a:effectLst/>
                <a:uLnTx/>
                <a:uFillTx/>
              </a:rPr>
              <a:t>个人简历</a:t>
            </a: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a:t>
            </a:r>
            <a:r>
              <a:rPr kumimoji="0" lang="en-US" altLang="zh-CN" sz="100" b="0" i="0" u="none" strike="noStrike" kern="0" cap="none" spc="0" normalizeH="0" baseline="0" noProof="0" dirty="0">
                <a:ln>
                  <a:noFill/>
                </a:ln>
                <a:solidFill>
                  <a:prstClr val="white"/>
                </a:solidFill>
                <a:effectLst/>
                <a:uLnTx/>
                <a:uFillTx/>
              </a:rPr>
              <a:t>www.1ppt.com/xiazai/jianli/  </a:t>
            </a: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prstClr val="white"/>
                </a:solidFill>
                <a:effectLst/>
                <a:uLnTx/>
                <a:uFillTx/>
              </a:rPr>
              <a:t>毕业答辩</a:t>
            </a: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a:t>
            </a:r>
            <a:r>
              <a:rPr kumimoji="0" lang="en-US" altLang="zh-CN" sz="100" b="0" i="0" u="none" strike="noStrike" kern="0" cap="none" spc="0" normalizeH="0" baseline="0" noProof="0" dirty="0">
                <a:ln>
                  <a:noFill/>
                </a:ln>
                <a:solidFill>
                  <a:prstClr val="white"/>
                </a:solidFill>
                <a:effectLst/>
                <a:uLnTx/>
                <a:uFillTx/>
              </a:rPr>
              <a:t>www.1ppt.com/xiazai/dabian/  </a:t>
            </a:r>
            <a:r>
              <a:rPr kumimoji="0" lang="zh-CN" altLang="en-US" sz="100" b="0" i="0" u="none" strike="noStrike" kern="0" cap="none" spc="0" normalizeH="0" baseline="0" noProof="0" dirty="0">
                <a:ln>
                  <a:noFill/>
                </a:ln>
                <a:solidFill>
                  <a:prstClr val="white"/>
                </a:solidFill>
                <a:effectLst/>
                <a:uLnTx/>
                <a:uFillTx/>
              </a:rPr>
              <a:t>工作汇报</a:t>
            </a: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a:t>
            </a:r>
            <a:r>
              <a:rPr kumimoji="0" lang="en-US" altLang="zh-CN" sz="100" b="0" i="0" u="none" strike="noStrike" kern="0" cap="none" spc="0" normalizeH="0" baseline="0" noProof="0" dirty="0">
                <a:ln>
                  <a:noFill/>
                </a:ln>
                <a:solidFill>
                  <a:prstClr val="white"/>
                </a:solidFill>
                <a:effectLst/>
                <a:uLnTx/>
                <a:uFillTx/>
              </a:rPr>
              <a:t>www.1ppt.com/xiazai/huibao/    </a:t>
            </a: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prstClr val="white"/>
                </a:solidFill>
                <a:effectLst/>
                <a:uLnTx/>
                <a:uFillTx/>
              </a:rPr>
              <a:t> </a:t>
            </a:r>
          </a:p>
        </p:txBody>
      </p:sp>
    </p:spTree>
  </p:cSld>
  <p:clrMapOvr>
    <a:masterClrMapping/>
  </p:clrMapOvr>
  <p:transition spd="slow">
    <p:push/>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spd="slow">
    <p:push/>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8"/>
            <a:ext cx="8229600" cy="85725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8035C5D1-AD16-4B01-871F-DE047A6CFB67}" type="datetimeFigureOut">
              <a:rPr lang="zh-CN" altLang="en-US" smtClean="0"/>
              <a:t>2023/4/21</a:t>
            </a:fld>
            <a:endParaRPr lang="zh-CN" altLang="en-US"/>
          </a:p>
        </p:txBody>
      </p:sp>
      <p:sp>
        <p:nvSpPr>
          <p:cNvPr id="5" name="页脚占位符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8BCDE635-3FC4-4B83-A3D1-632FFA341E9A}"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p:transition spd="slow">
    <p:push/>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slide" Target="slide23.xml"/><Relationship Id="rId2" Type="http://schemas.openxmlformats.org/officeDocument/2006/relationships/image" Target="../media/image8.jpg"/><Relationship Id="rId1" Type="http://schemas.openxmlformats.org/officeDocument/2006/relationships/slideLayout" Target="../slideLayouts/slideLayout1.xml"/><Relationship Id="rId5" Type="http://schemas.openxmlformats.org/officeDocument/2006/relationships/slide" Target="slide29.xml"/><Relationship Id="rId4" Type="http://schemas.openxmlformats.org/officeDocument/2006/relationships/slide" Target="slide2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slide" Target="slide19.xml"/><Relationship Id="rId2" Type="http://schemas.openxmlformats.org/officeDocument/2006/relationships/slide" Target="slide18.xml"/><Relationship Id="rId1" Type="http://schemas.openxmlformats.org/officeDocument/2006/relationships/slideLayout" Target="../slideLayouts/slideLayout1.xml"/><Relationship Id="rId4" Type="http://schemas.openxmlformats.org/officeDocument/2006/relationships/slide" Target="slide20.xml"/></Relationships>
</file>

<file path=ppt/slides/_rels/slide18.xml.rels><?xml version="1.0" encoding="UTF-8" standalone="yes"?>
<Relationships xmlns="http://schemas.openxmlformats.org/package/2006/relationships"><Relationship Id="rId2" Type="http://schemas.openxmlformats.org/officeDocument/2006/relationships/slide" Target="slide17.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slide" Target="slide1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slide" Target="slide12.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slide" Target="slide1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slide" Target="slide12.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slide" Target="slide13.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slide" Target="slide13.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slide" Target="slide13.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slide" Target="slide13.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slide" Target="slide23.xml"/><Relationship Id="rId2" Type="http://schemas.openxmlformats.org/officeDocument/2006/relationships/slide" Target="slide35.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21"/>
          <p:cNvSpPr txBox="1"/>
          <p:nvPr/>
        </p:nvSpPr>
        <p:spPr>
          <a:xfrm>
            <a:off x="314701" y="947598"/>
            <a:ext cx="8514597" cy="1569660"/>
          </a:xfrm>
          <a:prstGeom prst="rect">
            <a:avLst/>
          </a:prstGeom>
          <a:noFill/>
        </p:spPr>
        <p:txBody>
          <a:bodyPr wrap="square" rtlCol="0">
            <a:spAutoFit/>
          </a:bodyPr>
          <a:lstStyle/>
          <a:p>
            <a:pPr algn="ctr"/>
            <a:r>
              <a:rPr lang="en-US" altLang="zh-CN" sz="3200">
                <a:ln w="6350">
                  <a:noFill/>
                </a:ln>
                <a:solidFill>
                  <a:schemeClr val="tx1">
                    <a:lumMod val="75000"/>
                  </a:schemeClr>
                </a:solidFill>
                <a:latin typeface="Times New Roman" panose="02020603050405020304" pitchFamily="18" charset="0"/>
                <a:ea typeface="微软雅黑" panose="020B0503020204020204" pitchFamily="34" charset="-122"/>
              </a:rPr>
              <a:t>The WEIRD problem in a “non-WEIRD” context: A meta-research on the representativeness of human subjects in Chinese psychological research</a:t>
            </a:r>
            <a:endParaRPr lang="zh-CN" altLang="en-US" sz="3200" dirty="0">
              <a:ln w="6350">
                <a:noFill/>
              </a:ln>
              <a:solidFill>
                <a:schemeClr val="tx1">
                  <a:lumMod val="75000"/>
                </a:schemeClr>
              </a:solidFill>
              <a:latin typeface="Times New Roman" panose="02020603050405020304" pitchFamily="18" charset="0"/>
              <a:ea typeface="微软雅黑" panose="020B0503020204020204" pitchFamily="34" charset="-122"/>
            </a:endParaRPr>
          </a:p>
        </p:txBody>
      </p:sp>
      <p:grpSp>
        <p:nvGrpSpPr>
          <p:cNvPr id="21" name="组合 20"/>
          <p:cNvGrpSpPr/>
          <p:nvPr/>
        </p:nvGrpSpPr>
        <p:grpSpPr>
          <a:xfrm>
            <a:off x="7892" y="0"/>
            <a:ext cx="9144000" cy="54006"/>
            <a:chOff x="2190216" y="0"/>
            <a:chExt cx="7128792" cy="108012"/>
          </a:xfrm>
        </p:grpSpPr>
        <p:sp>
          <p:nvSpPr>
            <p:cNvPr id="4" name="矩形 3"/>
            <p:cNvSpPr/>
            <p:nvPr/>
          </p:nvSpPr>
          <p:spPr>
            <a:xfrm>
              <a:off x="2190216" y="0"/>
              <a:ext cx="1188132" cy="108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3378348" y="0"/>
              <a:ext cx="1188132" cy="1080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4566480" y="0"/>
              <a:ext cx="1188132" cy="108012"/>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5754612" y="0"/>
              <a:ext cx="1188132" cy="108012"/>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37"/>
            <p:cNvSpPr/>
            <p:nvPr/>
          </p:nvSpPr>
          <p:spPr>
            <a:xfrm>
              <a:off x="6942744" y="0"/>
              <a:ext cx="1188132" cy="108012"/>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p:cNvSpPr/>
            <p:nvPr/>
          </p:nvSpPr>
          <p:spPr>
            <a:xfrm>
              <a:off x="8130876" y="0"/>
              <a:ext cx="1188132" cy="108012"/>
            </a:xfrm>
            <a:prstGeom prst="rect">
              <a:avLst/>
            </a:prstGeom>
            <a:solidFill>
              <a:srgbClr val="0063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 name="文本框 10"/>
          <p:cNvSpPr txBox="1"/>
          <p:nvPr/>
        </p:nvSpPr>
        <p:spPr>
          <a:xfrm>
            <a:off x="4825365" y="5765165"/>
            <a:ext cx="2541270" cy="368300"/>
          </a:xfrm>
          <a:prstGeom prst="rect">
            <a:avLst/>
          </a:prstGeom>
          <a:noFill/>
        </p:spPr>
        <p:txBody>
          <a:bodyPr wrap="square" rtlCol="0">
            <a:spAutoFit/>
          </a:bodyPr>
          <a:lstStyle/>
          <a:p>
            <a:r>
              <a:rPr lang="zh-CN" altLang="en-US">
                <a:solidFill>
                  <a:schemeClr val="bg2">
                    <a:lumMod val="90000"/>
                  </a:schemeClr>
                </a:solidFill>
                <a:latin typeface="宋体" panose="02010600030101010101" pitchFamily="2" charset="-122"/>
                <a:ea typeface="宋体" panose="02010600030101010101" pitchFamily="2" charset="-122"/>
              </a:rPr>
              <a:t>华中师范大学研究生会</a:t>
            </a:r>
          </a:p>
        </p:txBody>
      </p:sp>
      <p:grpSp>
        <p:nvGrpSpPr>
          <p:cNvPr id="26" name="组合 25">
            <a:extLst>
              <a:ext uri="{FF2B5EF4-FFF2-40B4-BE49-F238E27FC236}">
                <a16:creationId xmlns:a16="http://schemas.microsoft.com/office/drawing/2014/main" id="{1BA13634-EC42-4ED3-9050-DBDFE11BD080}"/>
              </a:ext>
            </a:extLst>
          </p:cNvPr>
          <p:cNvGrpSpPr/>
          <p:nvPr/>
        </p:nvGrpSpPr>
        <p:grpSpPr>
          <a:xfrm>
            <a:off x="7892" y="5089494"/>
            <a:ext cx="9144000" cy="54006"/>
            <a:chOff x="2190216" y="0"/>
            <a:chExt cx="7128792" cy="108012"/>
          </a:xfrm>
        </p:grpSpPr>
        <p:sp>
          <p:nvSpPr>
            <p:cNvPr id="27" name="矩形 26">
              <a:extLst>
                <a:ext uri="{FF2B5EF4-FFF2-40B4-BE49-F238E27FC236}">
                  <a16:creationId xmlns:a16="http://schemas.microsoft.com/office/drawing/2014/main" id="{A6AFAE78-7347-4C43-AB16-80E54487D403}"/>
                </a:ext>
              </a:extLst>
            </p:cNvPr>
            <p:cNvSpPr/>
            <p:nvPr/>
          </p:nvSpPr>
          <p:spPr>
            <a:xfrm>
              <a:off x="2190216" y="0"/>
              <a:ext cx="1188132" cy="108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a:extLst>
                <a:ext uri="{FF2B5EF4-FFF2-40B4-BE49-F238E27FC236}">
                  <a16:creationId xmlns:a16="http://schemas.microsoft.com/office/drawing/2014/main" id="{A35C4A3D-7EC2-4E51-A771-EB0ABD0311EA}"/>
                </a:ext>
              </a:extLst>
            </p:cNvPr>
            <p:cNvSpPr/>
            <p:nvPr/>
          </p:nvSpPr>
          <p:spPr>
            <a:xfrm>
              <a:off x="3378348" y="0"/>
              <a:ext cx="1188132" cy="1080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a:extLst>
                <a:ext uri="{FF2B5EF4-FFF2-40B4-BE49-F238E27FC236}">
                  <a16:creationId xmlns:a16="http://schemas.microsoft.com/office/drawing/2014/main" id="{9AA7F44B-B800-4125-B60A-C093E3088400}"/>
                </a:ext>
              </a:extLst>
            </p:cNvPr>
            <p:cNvSpPr/>
            <p:nvPr/>
          </p:nvSpPr>
          <p:spPr>
            <a:xfrm>
              <a:off x="4566480" y="0"/>
              <a:ext cx="1188132" cy="108012"/>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a:extLst>
                <a:ext uri="{FF2B5EF4-FFF2-40B4-BE49-F238E27FC236}">
                  <a16:creationId xmlns:a16="http://schemas.microsoft.com/office/drawing/2014/main" id="{F77A3D0C-47CF-48BE-9D06-5843EE911FF8}"/>
                </a:ext>
              </a:extLst>
            </p:cNvPr>
            <p:cNvSpPr/>
            <p:nvPr/>
          </p:nvSpPr>
          <p:spPr>
            <a:xfrm>
              <a:off x="5754612" y="0"/>
              <a:ext cx="1188132" cy="108012"/>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a:extLst>
                <a:ext uri="{FF2B5EF4-FFF2-40B4-BE49-F238E27FC236}">
                  <a16:creationId xmlns:a16="http://schemas.microsoft.com/office/drawing/2014/main" id="{8A5732B7-A0D2-4F68-858B-95BCCD89A753}"/>
                </a:ext>
              </a:extLst>
            </p:cNvPr>
            <p:cNvSpPr/>
            <p:nvPr/>
          </p:nvSpPr>
          <p:spPr>
            <a:xfrm>
              <a:off x="6942744" y="0"/>
              <a:ext cx="1188132" cy="108012"/>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a:extLst>
                <a:ext uri="{FF2B5EF4-FFF2-40B4-BE49-F238E27FC236}">
                  <a16:creationId xmlns:a16="http://schemas.microsoft.com/office/drawing/2014/main" id="{7A112041-C295-4695-BFF1-E9EC0B5D74A8}"/>
                </a:ext>
              </a:extLst>
            </p:cNvPr>
            <p:cNvSpPr/>
            <p:nvPr/>
          </p:nvSpPr>
          <p:spPr>
            <a:xfrm>
              <a:off x="8130876" y="0"/>
              <a:ext cx="1188132" cy="108012"/>
            </a:xfrm>
            <a:prstGeom prst="rect">
              <a:avLst/>
            </a:prstGeom>
            <a:solidFill>
              <a:srgbClr val="0063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文本框 1">
            <a:extLst>
              <a:ext uri="{FF2B5EF4-FFF2-40B4-BE49-F238E27FC236}">
                <a16:creationId xmlns:a16="http://schemas.microsoft.com/office/drawing/2014/main" id="{DEAB07A2-5E3E-4E2D-A5F2-9F0CD9558348}"/>
              </a:ext>
            </a:extLst>
          </p:cNvPr>
          <p:cNvSpPr txBox="1"/>
          <p:nvPr/>
        </p:nvSpPr>
        <p:spPr>
          <a:xfrm>
            <a:off x="3512931" y="3228460"/>
            <a:ext cx="2133919" cy="414922"/>
          </a:xfrm>
          <a:prstGeom prst="rect">
            <a:avLst/>
          </a:prstGeom>
          <a:noFill/>
        </p:spPr>
        <p:txBody>
          <a:bodyPr wrap="none" rtlCol="0">
            <a:spAutoFit/>
          </a:bodyPr>
          <a:lstStyle/>
          <a:p>
            <a:pPr algn="ctr">
              <a:lnSpc>
                <a:spcPct val="150000"/>
              </a:lnSpc>
            </a:pPr>
            <a:r>
              <a:rPr lang="zh-CN" altLang="en-US" sz="1600">
                <a:latin typeface="Times New Roman" panose="02020603050405020304" pitchFamily="18" charset="0"/>
              </a:rPr>
              <a:t>岳磊   左西年   胡传鹏</a:t>
            </a:r>
          </a:p>
        </p:txBody>
      </p:sp>
    </p:spTree>
  </p:cSld>
  <p:clrMapOvr>
    <a:masterClrMapping/>
  </p:clrMapOvr>
  <p:transition spd="slow">
    <p:push/>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文本框 21">
            <a:extLst>
              <a:ext uri="{FF2B5EF4-FFF2-40B4-BE49-F238E27FC236}">
                <a16:creationId xmlns:a16="http://schemas.microsoft.com/office/drawing/2014/main" id="{C0AA9416-2EAC-4431-8229-727F5B06A55C}"/>
              </a:ext>
            </a:extLst>
          </p:cNvPr>
          <p:cNvSpPr txBox="1"/>
          <p:nvPr/>
        </p:nvSpPr>
        <p:spPr>
          <a:xfrm>
            <a:off x="6809525" y="794245"/>
            <a:ext cx="946463" cy="2215991"/>
          </a:xfrm>
          <a:prstGeom prst="rect">
            <a:avLst/>
          </a:prstGeom>
          <a:noFill/>
        </p:spPr>
        <p:txBody>
          <a:bodyPr wrap="square" rtlCol="0">
            <a:spAutoFit/>
          </a:bodyPr>
          <a:lstStyle/>
          <a:p>
            <a:r>
              <a:rPr lang="zh-CN" altLang="en-US" sz="13800" i="1">
                <a:solidFill>
                  <a:srgbClr val="FF0000">
                    <a:alpha val="25000"/>
                  </a:srgbClr>
                </a:solidFill>
              </a:rPr>
              <a:t>？</a:t>
            </a:r>
          </a:p>
        </p:txBody>
      </p:sp>
      <p:grpSp>
        <p:nvGrpSpPr>
          <p:cNvPr id="21" name="组合 20"/>
          <p:cNvGrpSpPr/>
          <p:nvPr/>
        </p:nvGrpSpPr>
        <p:grpSpPr>
          <a:xfrm>
            <a:off x="-26035" y="0"/>
            <a:ext cx="9252000" cy="54000"/>
            <a:chOff x="2190216" y="0"/>
            <a:chExt cx="7128792" cy="108012"/>
          </a:xfrm>
        </p:grpSpPr>
        <p:sp>
          <p:nvSpPr>
            <p:cNvPr id="4" name="矩形 3"/>
            <p:cNvSpPr/>
            <p:nvPr/>
          </p:nvSpPr>
          <p:spPr>
            <a:xfrm>
              <a:off x="2190216" y="0"/>
              <a:ext cx="1188132" cy="108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3378348" y="0"/>
              <a:ext cx="1188132" cy="1080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4566480" y="0"/>
              <a:ext cx="1188132" cy="108012"/>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5754612" y="0"/>
              <a:ext cx="1188132" cy="108012"/>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37"/>
            <p:cNvSpPr/>
            <p:nvPr/>
          </p:nvSpPr>
          <p:spPr>
            <a:xfrm>
              <a:off x="6942744" y="0"/>
              <a:ext cx="1188132" cy="108012"/>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p:cNvSpPr/>
            <p:nvPr/>
          </p:nvSpPr>
          <p:spPr>
            <a:xfrm>
              <a:off x="8130876" y="0"/>
              <a:ext cx="1188132" cy="108012"/>
            </a:xfrm>
            <a:prstGeom prst="rect">
              <a:avLst/>
            </a:prstGeom>
            <a:solidFill>
              <a:srgbClr val="0063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 name="文本框 10"/>
          <p:cNvSpPr txBox="1"/>
          <p:nvPr/>
        </p:nvSpPr>
        <p:spPr>
          <a:xfrm>
            <a:off x="4825365" y="5765165"/>
            <a:ext cx="2541270" cy="368300"/>
          </a:xfrm>
          <a:prstGeom prst="rect">
            <a:avLst/>
          </a:prstGeom>
          <a:noFill/>
        </p:spPr>
        <p:txBody>
          <a:bodyPr wrap="square" rtlCol="0">
            <a:spAutoFit/>
          </a:bodyPr>
          <a:lstStyle/>
          <a:p>
            <a:r>
              <a:rPr lang="zh-CN" altLang="en-US">
                <a:solidFill>
                  <a:schemeClr val="bg2">
                    <a:lumMod val="90000"/>
                  </a:schemeClr>
                </a:solidFill>
                <a:latin typeface="宋体" panose="02010600030101010101" pitchFamily="2" charset="-122"/>
                <a:ea typeface="宋体" panose="02010600030101010101" pitchFamily="2" charset="-122"/>
              </a:rPr>
              <a:t>华中师范大学研究生会</a:t>
            </a:r>
          </a:p>
        </p:txBody>
      </p:sp>
      <p:grpSp>
        <p:nvGrpSpPr>
          <p:cNvPr id="26" name="组合 25">
            <a:extLst>
              <a:ext uri="{FF2B5EF4-FFF2-40B4-BE49-F238E27FC236}">
                <a16:creationId xmlns:a16="http://schemas.microsoft.com/office/drawing/2014/main" id="{1BA13634-EC42-4ED3-9050-DBDFE11BD080}"/>
              </a:ext>
            </a:extLst>
          </p:cNvPr>
          <p:cNvGrpSpPr/>
          <p:nvPr/>
        </p:nvGrpSpPr>
        <p:grpSpPr>
          <a:xfrm>
            <a:off x="-36512" y="5089494"/>
            <a:ext cx="9216000" cy="54006"/>
            <a:chOff x="2190216" y="0"/>
            <a:chExt cx="7128792" cy="108012"/>
          </a:xfrm>
        </p:grpSpPr>
        <p:sp>
          <p:nvSpPr>
            <p:cNvPr id="27" name="矩形 26">
              <a:extLst>
                <a:ext uri="{FF2B5EF4-FFF2-40B4-BE49-F238E27FC236}">
                  <a16:creationId xmlns:a16="http://schemas.microsoft.com/office/drawing/2014/main" id="{A6AFAE78-7347-4C43-AB16-80E54487D403}"/>
                </a:ext>
              </a:extLst>
            </p:cNvPr>
            <p:cNvSpPr/>
            <p:nvPr/>
          </p:nvSpPr>
          <p:spPr>
            <a:xfrm>
              <a:off x="2190216" y="0"/>
              <a:ext cx="1188132" cy="108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a:extLst>
                <a:ext uri="{FF2B5EF4-FFF2-40B4-BE49-F238E27FC236}">
                  <a16:creationId xmlns:a16="http://schemas.microsoft.com/office/drawing/2014/main" id="{A35C4A3D-7EC2-4E51-A771-EB0ABD0311EA}"/>
                </a:ext>
              </a:extLst>
            </p:cNvPr>
            <p:cNvSpPr/>
            <p:nvPr/>
          </p:nvSpPr>
          <p:spPr>
            <a:xfrm>
              <a:off x="3378348" y="0"/>
              <a:ext cx="1188132" cy="1080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a:extLst>
                <a:ext uri="{FF2B5EF4-FFF2-40B4-BE49-F238E27FC236}">
                  <a16:creationId xmlns:a16="http://schemas.microsoft.com/office/drawing/2014/main" id="{9AA7F44B-B800-4125-B60A-C093E3088400}"/>
                </a:ext>
              </a:extLst>
            </p:cNvPr>
            <p:cNvSpPr/>
            <p:nvPr/>
          </p:nvSpPr>
          <p:spPr>
            <a:xfrm>
              <a:off x="4566480" y="0"/>
              <a:ext cx="1188132" cy="108012"/>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a:extLst>
                <a:ext uri="{FF2B5EF4-FFF2-40B4-BE49-F238E27FC236}">
                  <a16:creationId xmlns:a16="http://schemas.microsoft.com/office/drawing/2014/main" id="{F77A3D0C-47CF-48BE-9D06-5843EE911FF8}"/>
                </a:ext>
              </a:extLst>
            </p:cNvPr>
            <p:cNvSpPr/>
            <p:nvPr/>
          </p:nvSpPr>
          <p:spPr>
            <a:xfrm>
              <a:off x="5754612" y="0"/>
              <a:ext cx="1188132" cy="108012"/>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a:extLst>
                <a:ext uri="{FF2B5EF4-FFF2-40B4-BE49-F238E27FC236}">
                  <a16:creationId xmlns:a16="http://schemas.microsoft.com/office/drawing/2014/main" id="{8A5732B7-A0D2-4F68-858B-95BCCD89A753}"/>
                </a:ext>
              </a:extLst>
            </p:cNvPr>
            <p:cNvSpPr/>
            <p:nvPr/>
          </p:nvSpPr>
          <p:spPr>
            <a:xfrm>
              <a:off x="6942744" y="0"/>
              <a:ext cx="1188132" cy="108012"/>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a:extLst>
                <a:ext uri="{FF2B5EF4-FFF2-40B4-BE49-F238E27FC236}">
                  <a16:creationId xmlns:a16="http://schemas.microsoft.com/office/drawing/2014/main" id="{7A112041-C295-4695-BFF1-E9EC0B5D74A8}"/>
                </a:ext>
              </a:extLst>
            </p:cNvPr>
            <p:cNvSpPr/>
            <p:nvPr/>
          </p:nvSpPr>
          <p:spPr>
            <a:xfrm>
              <a:off x="8130876" y="0"/>
              <a:ext cx="1188132" cy="108012"/>
            </a:xfrm>
            <a:prstGeom prst="rect">
              <a:avLst/>
            </a:prstGeom>
            <a:solidFill>
              <a:srgbClr val="0063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 name="组合 1">
            <a:extLst>
              <a:ext uri="{FF2B5EF4-FFF2-40B4-BE49-F238E27FC236}">
                <a16:creationId xmlns:a16="http://schemas.microsoft.com/office/drawing/2014/main" id="{7639BF40-CA99-47F6-9ED6-7090CA46AC32}"/>
              </a:ext>
            </a:extLst>
          </p:cNvPr>
          <p:cNvGrpSpPr/>
          <p:nvPr/>
        </p:nvGrpSpPr>
        <p:grpSpPr>
          <a:xfrm>
            <a:off x="843485" y="1000779"/>
            <a:ext cx="3037948" cy="2196883"/>
            <a:chOff x="4538685" y="2589366"/>
            <a:chExt cx="3037948" cy="2196883"/>
          </a:xfrm>
        </p:grpSpPr>
        <p:pic>
          <p:nvPicPr>
            <p:cNvPr id="19" name="图片 18">
              <a:extLst>
                <a:ext uri="{FF2B5EF4-FFF2-40B4-BE49-F238E27FC236}">
                  <a16:creationId xmlns:a16="http://schemas.microsoft.com/office/drawing/2014/main" id="{BED4469E-B9AB-4369-8F37-B8172DC8393A}"/>
                </a:ext>
              </a:extLst>
            </p:cNvPr>
            <p:cNvPicPr>
              <a:picLocks noChangeAspect="1"/>
            </p:cNvPicPr>
            <p:nvPr/>
          </p:nvPicPr>
          <p:blipFill rotWithShape="1">
            <a:blip r:embed="rId2" cstate="print">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rcRect r="8651"/>
            <a:stretch/>
          </p:blipFill>
          <p:spPr>
            <a:xfrm>
              <a:off x="4813786" y="2589366"/>
              <a:ext cx="2710541" cy="1581372"/>
            </a:xfrm>
            <a:prstGeom prst="rect">
              <a:avLst/>
            </a:prstGeom>
          </p:spPr>
        </p:pic>
        <p:sp>
          <p:nvSpPr>
            <p:cNvPr id="20" name="文本框 19">
              <a:extLst>
                <a:ext uri="{FF2B5EF4-FFF2-40B4-BE49-F238E27FC236}">
                  <a16:creationId xmlns:a16="http://schemas.microsoft.com/office/drawing/2014/main" id="{1077348E-5E04-4CC8-925E-90E0EBCAE49C}"/>
                </a:ext>
              </a:extLst>
            </p:cNvPr>
            <p:cNvSpPr txBox="1"/>
            <p:nvPr/>
          </p:nvSpPr>
          <p:spPr>
            <a:xfrm>
              <a:off x="4538685" y="4047585"/>
              <a:ext cx="3037948" cy="738664"/>
            </a:xfrm>
            <a:prstGeom prst="rect">
              <a:avLst/>
            </a:prstGeom>
            <a:noFill/>
          </p:spPr>
          <p:txBody>
            <a:bodyPr wrap="none" rtlCol="0">
              <a:spAutoFit/>
            </a:bodyPr>
            <a:lstStyle/>
            <a:p>
              <a:r>
                <a:rPr lang="en-US" altLang="zh-CN" sz="1400" b="1" i="1">
                  <a:latin typeface="Times New Roman" panose="02020603050405020304" pitchFamily="18" charset="0"/>
                </a:rPr>
                <a:t> </a:t>
              </a:r>
              <a:r>
                <a:rPr lang="en-US" altLang="zh-CN" sz="1400" b="1">
                  <a:latin typeface="Times New Roman" panose="02020603050405020304" pitchFamily="18" charset="0"/>
                </a:rPr>
                <a:t>International collaborations projects</a:t>
              </a:r>
            </a:p>
            <a:p>
              <a:endParaRPr lang="en-US" altLang="zh-CN" sz="1400" b="1" i="1">
                <a:latin typeface="Times New Roman" panose="02020603050405020304" pitchFamily="18" charset="0"/>
              </a:endParaRPr>
            </a:p>
            <a:p>
              <a:endParaRPr lang="zh-CN" altLang="en-US" sz="1400" b="1" i="1">
                <a:latin typeface="Times New Roman" panose="02020603050405020304" pitchFamily="18" charset="0"/>
              </a:endParaRPr>
            </a:p>
          </p:txBody>
        </p:sp>
      </p:grpSp>
      <p:cxnSp>
        <p:nvCxnSpPr>
          <p:cNvPr id="9" name="直接箭头连接符 8">
            <a:extLst>
              <a:ext uri="{FF2B5EF4-FFF2-40B4-BE49-F238E27FC236}">
                <a16:creationId xmlns:a16="http://schemas.microsoft.com/office/drawing/2014/main" id="{C18E25AF-7035-4F3E-B098-E8B09540A114}"/>
              </a:ext>
            </a:extLst>
          </p:cNvPr>
          <p:cNvCxnSpPr>
            <a:cxnSpLocks/>
          </p:cNvCxnSpPr>
          <p:nvPr/>
        </p:nvCxnSpPr>
        <p:spPr>
          <a:xfrm>
            <a:off x="3886180" y="2029699"/>
            <a:ext cx="792088" cy="936104"/>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24" name="文本框 23">
            <a:extLst>
              <a:ext uri="{FF2B5EF4-FFF2-40B4-BE49-F238E27FC236}">
                <a16:creationId xmlns:a16="http://schemas.microsoft.com/office/drawing/2014/main" id="{514390E3-C876-4855-9CD7-1E221482A73B}"/>
              </a:ext>
            </a:extLst>
          </p:cNvPr>
          <p:cNvSpPr txBox="1"/>
          <p:nvPr/>
        </p:nvSpPr>
        <p:spPr>
          <a:xfrm>
            <a:off x="4656469" y="2984053"/>
            <a:ext cx="1851597" cy="892552"/>
          </a:xfrm>
          <a:prstGeom prst="rect">
            <a:avLst/>
          </a:prstGeom>
          <a:noFill/>
        </p:spPr>
        <p:txBody>
          <a:bodyPr wrap="none" rtlCol="0">
            <a:spAutoFit/>
          </a:bodyPr>
          <a:lstStyle/>
          <a:p>
            <a:r>
              <a:rPr lang="en-US" altLang="zh-CN" sz="1400" b="1">
                <a:latin typeface="Times New Roman" panose="02020603050405020304" pitchFamily="18" charset="0"/>
              </a:rPr>
              <a:t>Non_WEIRD data</a:t>
            </a:r>
          </a:p>
          <a:p>
            <a:endParaRPr lang="en-US" altLang="zh-CN" sz="1400" b="1" i="1">
              <a:latin typeface="Times New Roman" panose="02020603050405020304" pitchFamily="18" charset="0"/>
            </a:endParaRPr>
          </a:p>
          <a:p>
            <a:r>
              <a:rPr lang="en-GB" altLang="zh-CN" sz="1200" b="1" i="1">
                <a:latin typeface="Times New Roman" panose="02020603050405020304" pitchFamily="18" charset="0"/>
              </a:rPr>
              <a:t>Asia, Middle East, </a:t>
            </a:r>
          </a:p>
          <a:p>
            <a:r>
              <a:rPr lang="en-GB" altLang="zh-CN" sz="1200" b="1" i="1">
                <a:latin typeface="Times New Roman" panose="02020603050405020304" pitchFamily="18" charset="0"/>
              </a:rPr>
              <a:t>Latin America, and Africa</a:t>
            </a:r>
            <a:endParaRPr lang="zh-CN" altLang="en-US" sz="1200" b="1" i="1">
              <a:latin typeface="Times New Roman" panose="02020603050405020304" pitchFamily="18" charset="0"/>
            </a:endParaRPr>
          </a:p>
        </p:txBody>
      </p:sp>
      <p:cxnSp>
        <p:nvCxnSpPr>
          <p:cNvPr id="25" name="直接箭头连接符 24">
            <a:extLst>
              <a:ext uri="{FF2B5EF4-FFF2-40B4-BE49-F238E27FC236}">
                <a16:creationId xmlns:a16="http://schemas.microsoft.com/office/drawing/2014/main" id="{79563F0D-1BDA-43BC-9326-E76EA6C598D4}"/>
              </a:ext>
            </a:extLst>
          </p:cNvPr>
          <p:cNvCxnSpPr>
            <a:cxnSpLocks/>
          </p:cNvCxnSpPr>
          <p:nvPr/>
        </p:nvCxnSpPr>
        <p:spPr>
          <a:xfrm flipH="1">
            <a:off x="6139479" y="1945353"/>
            <a:ext cx="792088" cy="936104"/>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33" name="文本框 32">
            <a:extLst>
              <a:ext uri="{FF2B5EF4-FFF2-40B4-BE49-F238E27FC236}">
                <a16:creationId xmlns:a16="http://schemas.microsoft.com/office/drawing/2014/main" id="{94E1E4B6-8E2E-4014-B06D-F45B3D4E2C47}"/>
              </a:ext>
            </a:extLst>
          </p:cNvPr>
          <p:cNvSpPr txBox="1"/>
          <p:nvPr/>
        </p:nvSpPr>
        <p:spPr>
          <a:xfrm>
            <a:off x="7054532" y="1637576"/>
            <a:ext cx="1261884" cy="307777"/>
          </a:xfrm>
          <a:prstGeom prst="rect">
            <a:avLst/>
          </a:prstGeom>
          <a:noFill/>
        </p:spPr>
        <p:txBody>
          <a:bodyPr wrap="none" rtlCol="0">
            <a:spAutoFit/>
          </a:bodyPr>
          <a:lstStyle/>
          <a:p>
            <a:r>
              <a:rPr lang="zh-CN" altLang="en-US" sz="1400" b="1">
                <a:latin typeface="Times New Roman" panose="02020603050405020304" pitchFamily="18" charset="0"/>
              </a:rPr>
              <a:t>有代表性吗？</a:t>
            </a:r>
          </a:p>
        </p:txBody>
      </p:sp>
      <p:grpSp>
        <p:nvGrpSpPr>
          <p:cNvPr id="17" name="组合 16">
            <a:extLst>
              <a:ext uri="{FF2B5EF4-FFF2-40B4-BE49-F238E27FC236}">
                <a16:creationId xmlns:a16="http://schemas.microsoft.com/office/drawing/2014/main" id="{6DB46C6C-EB71-47F2-B734-932BE1B3D59F}"/>
              </a:ext>
            </a:extLst>
          </p:cNvPr>
          <p:cNvGrpSpPr/>
          <p:nvPr/>
        </p:nvGrpSpPr>
        <p:grpSpPr>
          <a:xfrm>
            <a:off x="1118586" y="2821039"/>
            <a:ext cx="2611793" cy="307777"/>
            <a:chOff x="1242847" y="2830164"/>
            <a:chExt cx="2611793" cy="307777"/>
          </a:xfrm>
        </p:grpSpPr>
        <p:sp>
          <p:nvSpPr>
            <p:cNvPr id="15" name="文本框 14">
              <a:extLst>
                <a:ext uri="{FF2B5EF4-FFF2-40B4-BE49-F238E27FC236}">
                  <a16:creationId xmlns:a16="http://schemas.microsoft.com/office/drawing/2014/main" id="{D27FCA99-1DEE-42AD-AD62-79007C61D71B}"/>
                </a:ext>
              </a:extLst>
            </p:cNvPr>
            <p:cNvSpPr txBox="1"/>
            <p:nvPr/>
          </p:nvSpPr>
          <p:spPr>
            <a:xfrm>
              <a:off x="1242847" y="2830164"/>
              <a:ext cx="492443" cy="307777"/>
            </a:xfrm>
            <a:prstGeom prst="rect">
              <a:avLst/>
            </a:prstGeom>
            <a:noFill/>
          </p:spPr>
          <p:txBody>
            <a:bodyPr wrap="none" rtlCol="0">
              <a:spAutoFit/>
            </a:bodyPr>
            <a:lstStyle/>
            <a:p>
              <a:r>
                <a:rPr lang="en-US" altLang="zh-CN" sz="1400" i="1">
                  <a:latin typeface="Times New Roman" panose="02020603050405020304" pitchFamily="18" charset="0"/>
                </a:rPr>
                <a:t>PSA</a:t>
              </a:r>
              <a:endParaRPr lang="zh-CN" altLang="en-US" sz="1400" i="1">
                <a:latin typeface="Times New Roman" panose="02020603050405020304" pitchFamily="18" charset="0"/>
              </a:endParaRPr>
            </a:p>
          </p:txBody>
        </p:sp>
        <p:sp>
          <p:nvSpPr>
            <p:cNvPr id="34" name="文本框 33">
              <a:extLst>
                <a:ext uri="{FF2B5EF4-FFF2-40B4-BE49-F238E27FC236}">
                  <a16:creationId xmlns:a16="http://schemas.microsoft.com/office/drawing/2014/main" id="{8EE091D1-6DCF-4E76-ABAE-0C9C05F5B96D}"/>
                </a:ext>
              </a:extLst>
            </p:cNvPr>
            <p:cNvSpPr txBox="1"/>
            <p:nvPr/>
          </p:nvSpPr>
          <p:spPr>
            <a:xfrm>
              <a:off x="1930972" y="2830164"/>
              <a:ext cx="1923668" cy="307777"/>
            </a:xfrm>
            <a:prstGeom prst="rect">
              <a:avLst/>
            </a:prstGeom>
            <a:noFill/>
          </p:spPr>
          <p:txBody>
            <a:bodyPr wrap="none" rtlCol="0">
              <a:spAutoFit/>
            </a:bodyPr>
            <a:lstStyle/>
            <a:p>
              <a:r>
                <a:rPr lang="en-US" altLang="zh-CN" sz="1400" i="1">
                  <a:latin typeface="Times New Roman" panose="02020603050405020304" pitchFamily="18" charset="0"/>
                </a:rPr>
                <a:t>Human Penguin Project</a:t>
              </a:r>
              <a:endParaRPr lang="zh-CN" altLang="en-US" sz="1400" i="1">
                <a:latin typeface="Times New Roman" panose="02020603050405020304" pitchFamily="18" charset="0"/>
              </a:endParaRPr>
            </a:p>
          </p:txBody>
        </p:sp>
      </p:grpSp>
    </p:spTree>
    <p:extLst>
      <p:ext uri="{BB962C8B-B14F-4D97-AF65-F5344CB8AC3E}">
        <p14:creationId xmlns:p14="http://schemas.microsoft.com/office/powerpoint/2010/main" val="4130477097"/>
      </p:ext>
    </p:extLst>
  </p:cSld>
  <p:clrMapOvr>
    <a:masterClrMapping/>
  </p:clrMapOvr>
  <p:transition spd="slow">
    <p:push/>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26035" y="0"/>
            <a:ext cx="9252000" cy="54000"/>
            <a:chOff x="2190216" y="0"/>
            <a:chExt cx="7128792" cy="108012"/>
          </a:xfrm>
        </p:grpSpPr>
        <p:sp>
          <p:nvSpPr>
            <p:cNvPr id="4" name="矩形 3"/>
            <p:cNvSpPr/>
            <p:nvPr/>
          </p:nvSpPr>
          <p:spPr>
            <a:xfrm>
              <a:off x="2190216" y="0"/>
              <a:ext cx="1188132" cy="108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3378348" y="0"/>
              <a:ext cx="1188132" cy="1080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4566480" y="0"/>
              <a:ext cx="1188132" cy="108012"/>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5754612" y="0"/>
              <a:ext cx="1188132" cy="108012"/>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37"/>
            <p:cNvSpPr/>
            <p:nvPr/>
          </p:nvSpPr>
          <p:spPr>
            <a:xfrm>
              <a:off x="6942744" y="0"/>
              <a:ext cx="1188132" cy="108012"/>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p:cNvSpPr/>
            <p:nvPr/>
          </p:nvSpPr>
          <p:spPr>
            <a:xfrm>
              <a:off x="8130876" y="0"/>
              <a:ext cx="1188132" cy="108012"/>
            </a:xfrm>
            <a:prstGeom prst="rect">
              <a:avLst/>
            </a:prstGeom>
            <a:solidFill>
              <a:srgbClr val="0063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 name="文本框 10"/>
          <p:cNvSpPr txBox="1"/>
          <p:nvPr/>
        </p:nvSpPr>
        <p:spPr>
          <a:xfrm>
            <a:off x="4825365" y="5765165"/>
            <a:ext cx="2541270" cy="368300"/>
          </a:xfrm>
          <a:prstGeom prst="rect">
            <a:avLst/>
          </a:prstGeom>
          <a:noFill/>
        </p:spPr>
        <p:txBody>
          <a:bodyPr wrap="square" rtlCol="0">
            <a:spAutoFit/>
          </a:bodyPr>
          <a:lstStyle/>
          <a:p>
            <a:r>
              <a:rPr lang="zh-CN" altLang="en-US">
                <a:solidFill>
                  <a:schemeClr val="bg2">
                    <a:lumMod val="90000"/>
                  </a:schemeClr>
                </a:solidFill>
                <a:latin typeface="宋体" panose="02010600030101010101" pitchFamily="2" charset="-122"/>
                <a:ea typeface="宋体" panose="02010600030101010101" pitchFamily="2" charset="-122"/>
              </a:rPr>
              <a:t>华中师范大学研究生会</a:t>
            </a:r>
          </a:p>
        </p:txBody>
      </p:sp>
      <p:grpSp>
        <p:nvGrpSpPr>
          <p:cNvPr id="26" name="组合 25">
            <a:extLst>
              <a:ext uri="{FF2B5EF4-FFF2-40B4-BE49-F238E27FC236}">
                <a16:creationId xmlns:a16="http://schemas.microsoft.com/office/drawing/2014/main" id="{1BA13634-EC42-4ED3-9050-DBDFE11BD080}"/>
              </a:ext>
            </a:extLst>
          </p:cNvPr>
          <p:cNvGrpSpPr/>
          <p:nvPr/>
        </p:nvGrpSpPr>
        <p:grpSpPr>
          <a:xfrm>
            <a:off x="-36512" y="5089494"/>
            <a:ext cx="9216000" cy="54006"/>
            <a:chOff x="2190216" y="0"/>
            <a:chExt cx="7128792" cy="108012"/>
          </a:xfrm>
        </p:grpSpPr>
        <p:sp>
          <p:nvSpPr>
            <p:cNvPr id="27" name="矩形 26">
              <a:extLst>
                <a:ext uri="{FF2B5EF4-FFF2-40B4-BE49-F238E27FC236}">
                  <a16:creationId xmlns:a16="http://schemas.microsoft.com/office/drawing/2014/main" id="{A6AFAE78-7347-4C43-AB16-80E54487D403}"/>
                </a:ext>
              </a:extLst>
            </p:cNvPr>
            <p:cNvSpPr/>
            <p:nvPr/>
          </p:nvSpPr>
          <p:spPr>
            <a:xfrm>
              <a:off x="2190216" y="0"/>
              <a:ext cx="1188132" cy="108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a:extLst>
                <a:ext uri="{FF2B5EF4-FFF2-40B4-BE49-F238E27FC236}">
                  <a16:creationId xmlns:a16="http://schemas.microsoft.com/office/drawing/2014/main" id="{A35C4A3D-7EC2-4E51-A771-EB0ABD0311EA}"/>
                </a:ext>
              </a:extLst>
            </p:cNvPr>
            <p:cNvSpPr/>
            <p:nvPr/>
          </p:nvSpPr>
          <p:spPr>
            <a:xfrm>
              <a:off x="3378348" y="0"/>
              <a:ext cx="1188132" cy="1080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a:extLst>
                <a:ext uri="{FF2B5EF4-FFF2-40B4-BE49-F238E27FC236}">
                  <a16:creationId xmlns:a16="http://schemas.microsoft.com/office/drawing/2014/main" id="{9AA7F44B-B800-4125-B60A-C093E3088400}"/>
                </a:ext>
              </a:extLst>
            </p:cNvPr>
            <p:cNvSpPr/>
            <p:nvPr/>
          </p:nvSpPr>
          <p:spPr>
            <a:xfrm>
              <a:off x="4566480" y="0"/>
              <a:ext cx="1188132" cy="108012"/>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a:extLst>
                <a:ext uri="{FF2B5EF4-FFF2-40B4-BE49-F238E27FC236}">
                  <a16:creationId xmlns:a16="http://schemas.microsoft.com/office/drawing/2014/main" id="{F77A3D0C-47CF-48BE-9D06-5843EE911FF8}"/>
                </a:ext>
              </a:extLst>
            </p:cNvPr>
            <p:cNvSpPr/>
            <p:nvPr/>
          </p:nvSpPr>
          <p:spPr>
            <a:xfrm>
              <a:off x="5754612" y="0"/>
              <a:ext cx="1188132" cy="108012"/>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a:extLst>
                <a:ext uri="{FF2B5EF4-FFF2-40B4-BE49-F238E27FC236}">
                  <a16:creationId xmlns:a16="http://schemas.microsoft.com/office/drawing/2014/main" id="{8A5732B7-A0D2-4F68-858B-95BCCD89A753}"/>
                </a:ext>
              </a:extLst>
            </p:cNvPr>
            <p:cNvSpPr/>
            <p:nvPr/>
          </p:nvSpPr>
          <p:spPr>
            <a:xfrm>
              <a:off x="6942744" y="0"/>
              <a:ext cx="1188132" cy="108012"/>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a:extLst>
                <a:ext uri="{FF2B5EF4-FFF2-40B4-BE49-F238E27FC236}">
                  <a16:creationId xmlns:a16="http://schemas.microsoft.com/office/drawing/2014/main" id="{7A112041-C295-4695-BFF1-E9EC0B5D74A8}"/>
                </a:ext>
              </a:extLst>
            </p:cNvPr>
            <p:cNvSpPr/>
            <p:nvPr/>
          </p:nvSpPr>
          <p:spPr>
            <a:xfrm>
              <a:off x="8130876" y="0"/>
              <a:ext cx="1188132" cy="108012"/>
            </a:xfrm>
            <a:prstGeom prst="rect">
              <a:avLst/>
            </a:prstGeom>
            <a:solidFill>
              <a:srgbClr val="0063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3" name="文本框 12">
            <a:extLst>
              <a:ext uri="{FF2B5EF4-FFF2-40B4-BE49-F238E27FC236}">
                <a16:creationId xmlns:a16="http://schemas.microsoft.com/office/drawing/2014/main" id="{C4C40D54-96A5-ADCC-0BE4-889A2FB456B2}"/>
              </a:ext>
            </a:extLst>
          </p:cNvPr>
          <p:cNvSpPr txBox="1"/>
          <p:nvPr/>
        </p:nvSpPr>
        <p:spPr>
          <a:xfrm>
            <a:off x="323528" y="1635646"/>
            <a:ext cx="7787475" cy="458074"/>
          </a:xfrm>
          <a:prstGeom prst="rect">
            <a:avLst/>
          </a:prstGeom>
          <a:noFill/>
        </p:spPr>
        <p:txBody>
          <a:bodyPr wrap="square">
            <a:spAutoFit/>
          </a:bodyPr>
          <a:lstStyle/>
          <a:p>
            <a:pPr indent="457200" algn="just">
              <a:lnSpc>
                <a:spcPct val="150000"/>
              </a:lnSpc>
            </a:pPr>
            <a:r>
              <a:rPr lang="en-US" altLang="zh-CN">
                <a:latin typeface="Times New Roman" panose="02020603050405020304" pitchFamily="18" charset="0"/>
              </a:rPr>
              <a:t>Sample representativeness depend on research aim. </a:t>
            </a:r>
            <a:endParaRPr lang="zh-CN" altLang="en-US">
              <a:latin typeface="Times New Roman" panose="02020603050405020304" pitchFamily="18" charset="0"/>
            </a:endParaRPr>
          </a:p>
        </p:txBody>
      </p:sp>
    </p:spTree>
    <p:extLst>
      <p:ext uri="{BB962C8B-B14F-4D97-AF65-F5344CB8AC3E}">
        <p14:creationId xmlns:p14="http://schemas.microsoft.com/office/powerpoint/2010/main" val="475618527"/>
      </p:ext>
    </p:extLst>
  </p:cSld>
  <p:clrMapOvr>
    <a:masterClrMapping/>
  </p:clrMapOvr>
  <p:transition spd="slow">
    <p:push/>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26035" y="0"/>
            <a:ext cx="9252000" cy="54000"/>
            <a:chOff x="2190216" y="0"/>
            <a:chExt cx="7128792" cy="108012"/>
          </a:xfrm>
        </p:grpSpPr>
        <p:sp>
          <p:nvSpPr>
            <p:cNvPr id="4" name="矩形 3"/>
            <p:cNvSpPr/>
            <p:nvPr/>
          </p:nvSpPr>
          <p:spPr>
            <a:xfrm>
              <a:off x="2190216" y="0"/>
              <a:ext cx="1188132" cy="108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3378348" y="0"/>
              <a:ext cx="1188132" cy="1080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4566480" y="0"/>
              <a:ext cx="1188132" cy="108012"/>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5754612" y="0"/>
              <a:ext cx="1188132" cy="108012"/>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37"/>
            <p:cNvSpPr/>
            <p:nvPr/>
          </p:nvSpPr>
          <p:spPr>
            <a:xfrm>
              <a:off x="6942744" y="0"/>
              <a:ext cx="1188132" cy="108012"/>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p:cNvSpPr/>
            <p:nvPr/>
          </p:nvSpPr>
          <p:spPr>
            <a:xfrm>
              <a:off x="8130876" y="0"/>
              <a:ext cx="1188132" cy="108012"/>
            </a:xfrm>
            <a:prstGeom prst="rect">
              <a:avLst/>
            </a:prstGeom>
            <a:solidFill>
              <a:srgbClr val="0063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 name="文本框 10"/>
          <p:cNvSpPr txBox="1"/>
          <p:nvPr/>
        </p:nvSpPr>
        <p:spPr>
          <a:xfrm>
            <a:off x="4825365" y="5765165"/>
            <a:ext cx="2541270" cy="368300"/>
          </a:xfrm>
          <a:prstGeom prst="rect">
            <a:avLst/>
          </a:prstGeom>
          <a:noFill/>
        </p:spPr>
        <p:txBody>
          <a:bodyPr wrap="square" rtlCol="0">
            <a:spAutoFit/>
          </a:bodyPr>
          <a:lstStyle/>
          <a:p>
            <a:r>
              <a:rPr lang="zh-CN" altLang="en-US">
                <a:solidFill>
                  <a:schemeClr val="bg2">
                    <a:lumMod val="90000"/>
                  </a:schemeClr>
                </a:solidFill>
                <a:latin typeface="宋体" panose="02010600030101010101" pitchFamily="2" charset="-122"/>
                <a:ea typeface="宋体" panose="02010600030101010101" pitchFamily="2" charset="-122"/>
              </a:rPr>
              <a:t>华中师范大学研究生会</a:t>
            </a:r>
          </a:p>
        </p:txBody>
      </p:sp>
      <p:grpSp>
        <p:nvGrpSpPr>
          <p:cNvPr id="26" name="组合 25">
            <a:extLst>
              <a:ext uri="{FF2B5EF4-FFF2-40B4-BE49-F238E27FC236}">
                <a16:creationId xmlns:a16="http://schemas.microsoft.com/office/drawing/2014/main" id="{1BA13634-EC42-4ED3-9050-DBDFE11BD080}"/>
              </a:ext>
            </a:extLst>
          </p:cNvPr>
          <p:cNvGrpSpPr/>
          <p:nvPr/>
        </p:nvGrpSpPr>
        <p:grpSpPr>
          <a:xfrm>
            <a:off x="-36512" y="5089494"/>
            <a:ext cx="9216000" cy="54006"/>
            <a:chOff x="2190216" y="0"/>
            <a:chExt cx="7128792" cy="108012"/>
          </a:xfrm>
        </p:grpSpPr>
        <p:sp>
          <p:nvSpPr>
            <p:cNvPr id="27" name="矩形 26">
              <a:extLst>
                <a:ext uri="{FF2B5EF4-FFF2-40B4-BE49-F238E27FC236}">
                  <a16:creationId xmlns:a16="http://schemas.microsoft.com/office/drawing/2014/main" id="{A6AFAE78-7347-4C43-AB16-80E54487D403}"/>
                </a:ext>
              </a:extLst>
            </p:cNvPr>
            <p:cNvSpPr/>
            <p:nvPr/>
          </p:nvSpPr>
          <p:spPr>
            <a:xfrm>
              <a:off x="2190216" y="0"/>
              <a:ext cx="1188132" cy="108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a:extLst>
                <a:ext uri="{FF2B5EF4-FFF2-40B4-BE49-F238E27FC236}">
                  <a16:creationId xmlns:a16="http://schemas.microsoft.com/office/drawing/2014/main" id="{A35C4A3D-7EC2-4E51-A771-EB0ABD0311EA}"/>
                </a:ext>
              </a:extLst>
            </p:cNvPr>
            <p:cNvSpPr/>
            <p:nvPr/>
          </p:nvSpPr>
          <p:spPr>
            <a:xfrm>
              <a:off x="3378348" y="0"/>
              <a:ext cx="1188132" cy="1080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a:extLst>
                <a:ext uri="{FF2B5EF4-FFF2-40B4-BE49-F238E27FC236}">
                  <a16:creationId xmlns:a16="http://schemas.microsoft.com/office/drawing/2014/main" id="{9AA7F44B-B800-4125-B60A-C093E3088400}"/>
                </a:ext>
              </a:extLst>
            </p:cNvPr>
            <p:cNvSpPr/>
            <p:nvPr/>
          </p:nvSpPr>
          <p:spPr>
            <a:xfrm>
              <a:off x="4566480" y="0"/>
              <a:ext cx="1188132" cy="108012"/>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a:extLst>
                <a:ext uri="{FF2B5EF4-FFF2-40B4-BE49-F238E27FC236}">
                  <a16:creationId xmlns:a16="http://schemas.microsoft.com/office/drawing/2014/main" id="{F77A3D0C-47CF-48BE-9D06-5843EE911FF8}"/>
                </a:ext>
              </a:extLst>
            </p:cNvPr>
            <p:cNvSpPr/>
            <p:nvPr/>
          </p:nvSpPr>
          <p:spPr>
            <a:xfrm>
              <a:off x="5754612" y="0"/>
              <a:ext cx="1188132" cy="108012"/>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a:extLst>
                <a:ext uri="{FF2B5EF4-FFF2-40B4-BE49-F238E27FC236}">
                  <a16:creationId xmlns:a16="http://schemas.microsoft.com/office/drawing/2014/main" id="{8A5732B7-A0D2-4F68-858B-95BCCD89A753}"/>
                </a:ext>
              </a:extLst>
            </p:cNvPr>
            <p:cNvSpPr/>
            <p:nvPr/>
          </p:nvSpPr>
          <p:spPr>
            <a:xfrm>
              <a:off x="6942744" y="0"/>
              <a:ext cx="1188132" cy="108012"/>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a:extLst>
                <a:ext uri="{FF2B5EF4-FFF2-40B4-BE49-F238E27FC236}">
                  <a16:creationId xmlns:a16="http://schemas.microsoft.com/office/drawing/2014/main" id="{7A112041-C295-4695-BFF1-E9EC0B5D74A8}"/>
                </a:ext>
              </a:extLst>
            </p:cNvPr>
            <p:cNvSpPr/>
            <p:nvPr/>
          </p:nvSpPr>
          <p:spPr>
            <a:xfrm>
              <a:off x="8130876" y="0"/>
              <a:ext cx="1188132" cy="108012"/>
            </a:xfrm>
            <a:prstGeom prst="rect">
              <a:avLst/>
            </a:prstGeom>
            <a:solidFill>
              <a:srgbClr val="0063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 name="文本框 2">
            <a:extLst>
              <a:ext uri="{FF2B5EF4-FFF2-40B4-BE49-F238E27FC236}">
                <a16:creationId xmlns:a16="http://schemas.microsoft.com/office/drawing/2014/main" id="{A609E08F-1821-4907-82DA-6D2A19FB0E91}"/>
              </a:ext>
            </a:extLst>
          </p:cNvPr>
          <p:cNvSpPr txBox="1"/>
          <p:nvPr/>
        </p:nvSpPr>
        <p:spPr>
          <a:xfrm>
            <a:off x="308819" y="347954"/>
            <a:ext cx="1475084" cy="400110"/>
          </a:xfrm>
          <a:prstGeom prst="rect">
            <a:avLst/>
          </a:prstGeom>
          <a:noFill/>
        </p:spPr>
        <p:txBody>
          <a:bodyPr wrap="none" rtlCol="0">
            <a:spAutoFit/>
          </a:bodyPr>
          <a:lstStyle/>
          <a:p>
            <a:r>
              <a:rPr lang="zh-CN" altLang="en-US" sz="2000" b="1"/>
              <a:t>问题与假设</a:t>
            </a:r>
          </a:p>
        </p:txBody>
      </p:sp>
      <p:pic>
        <p:nvPicPr>
          <p:cNvPr id="37" name="Picture 1">
            <a:extLst>
              <a:ext uri="{FF2B5EF4-FFF2-40B4-BE49-F238E27FC236}">
                <a16:creationId xmlns:a16="http://schemas.microsoft.com/office/drawing/2014/main" id="{A3BD15D6-76E5-443B-A734-C2133E9E423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8278" y="1180137"/>
            <a:ext cx="4800540" cy="2700134"/>
          </a:xfrm>
          <a:prstGeom prst="rect">
            <a:avLst/>
          </a:prstGeom>
        </p:spPr>
      </p:pic>
      <p:sp>
        <p:nvSpPr>
          <p:cNvPr id="44" name="文本框 43">
            <a:extLst>
              <a:ext uri="{FF2B5EF4-FFF2-40B4-BE49-F238E27FC236}">
                <a16:creationId xmlns:a16="http://schemas.microsoft.com/office/drawing/2014/main" id="{B797DF35-E1BD-4A4E-8C13-A2A2615C0F61}"/>
              </a:ext>
            </a:extLst>
          </p:cNvPr>
          <p:cNvSpPr txBox="1"/>
          <p:nvPr/>
        </p:nvSpPr>
        <p:spPr>
          <a:xfrm>
            <a:off x="328028" y="4395430"/>
            <a:ext cx="4630478" cy="253916"/>
          </a:xfrm>
          <a:prstGeom prst="rect">
            <a:avLst/>
          </a:prstGeom>
          <a:noFill/>
        </p:spPr>
        <p:txBody>
          <a:bodyPr wrap="square">
            <a:spAutoFit/>
          </a:bodyPr>
          <a:lstStyle/>
          <a:p>
            <a:r>
              <a:rPr lang="en-GB" altLang="zh-CN" sz="1050" kern="0">
                <a:solidFill>
                  <a:srgbClr val="0D0D0D"/>
                </a:solidFill>
                <a:effectLst/>
                <a:latin typeface="Times New Roman" panose="02020603050405020304" pitchFamily="18" charset="0"/>
                <a:ea typeface="宋体" panose="02010600030101010101" pitchFamily="2" charset="-122"/>
                <a:cs typeface="Arial" panose="020B0604020202020204" pitchFamily="34" charset="0"/>
              </a:rPr>
              <a:t>Figure 1. Schema of the current meta-research. </a:t>
            </a:r>
            <a:endParaRPr lang="zh-CN" altLang="en-US"/>
          </a:p>
        </p:txBody>
      </p:sp>
      <p:sp>
        <p:nvSpPr>
          <p:cNvPr id="20" name="文本框 19">
            <a:hlinkClick r:id="rId3" action="ppaction://hlinksldjump"/>
            <a:extLst>
              <a:ext uri="{FF2B5EF4-FFF2-40B4-BE49-F238E27FC236}">
                <a16:creationId xmlns:a16="http://schemas.microsoft.com/office/drawing/2014/main" id="{B6736164-5F31-40CE-8354-468124E319D1}"/>
              </a:ext>
            </a:extLst>
          </p:cNvPr>
          <p:cNvSpPr txBox="1"/>
          <p:nvPr/>
        </p:nvSpPr>
        <p:spPr>
          <a:xfrm>
            <a:off x="5714751" y="854981"/>
            <a:ext cx="3250971" cy="830997"/>
          </a:xfrm>
          <a:prstGeom prst="rect">
            <a:avLst/>
          </a:prstGeom>
          <a:noFill/>
        </p:spPr>
        <p:txBody>
          <a:bodyPr wrap="square" rtlCol="0">
            <a:spAutoFit/>
          </a:bodyPr>
          <a:lstStyle/>
          <a:p>
            <a:pPr algn="just"/>
            <a:r>
              <a:rPr lang="zh-CN" altLang="en-US" sz="1600" b="1">
                <a:latin typeface="Times New Roman" panose="02020603050405020304" pitchFamily="18" charset="0"/>
                <a:ea typeface="宋体" panose="02010600030101010101" pitchFamily="2" charset="-122"/>
              </a:rPr>
              <a:t>问题</a:t>
            </a:r>
            <a:r>
              <a:rPr lang="en-US" altLang="zh-CN" sz="1600" b="1">
                <a:latin typeface="Times New Roman" panose="02020603050405020304" pitchFamily="18" charset="0"/>
                <a:ea typeface="宋体" panose="02010600030101010101" pitchFamily="2" charset="-122"/>
              </a:rPr>
              <a:t>1</a:t>
            </a:r>
            <a:r>
              <a:rPr lang="zh-CN" altLang="en-US" sz="1600" b="1">
                <a:latin typeface="Times New Roman" panose="02020603050405020304" pitchFamily="18" charset="0"/>
                <a:ea typeface="宋体" panose="02010600030101010101" pitchFamily="2" charset="-122"/>
              </a:rPr>
              <a:t>：</a:t>
            </a:r>
            <a:r>
              <a:rPr lang="zh-CN" altLang="en-US" sz="1600">
                <a:latin typeface="Times New Roman" panose="02020603050405020304" pitchFamily="18" charset="0"/>
                <a:ea typeface="宋体" panose="02010600030101010101" pitchFamily="2" charset="-122"/>
              </a:rPr>
              <a:t>来自中国五大权威心理学期刊中的被试特征与来自国际合作项目中的中国被试特征是否相似？</a:t>
            </a:r>
          </a:p>
        </p:txBody>
      </p:sp>
      <p:sp>
        <p:nvSpPr>
          <p:cNvPr id="22" name="文本框 21">
            <a:hlinkClick r:id="rId4" action="ppaction://hlinksldjump"/>
            <a:extLst>
              <a:ext uri="{FF2B5EF4-FFF2-40B4-BE49-F238E27FC236}">
                <a16:creationId xmlns:a16="http://schemas.microsoft.com/office/drawing/2014/main" id="{F66E60F7-9E31-4D3E-84CF-E7B4D802A451}"/>
              </a:ext>
            </a:extLst>
          </p:cNvPr>
          <p:cNvSpPr txBox="1"/>
          <p:nvPr/>
        </p:nvSpPr>
        <p:spPr>
          <a:xfrm>
            <a:off x="5741149" y="2396297"/>
            <a:ext cx="3250971" cy="830997"/>
          </a:xfrm>
          <a:prstGeom prst="rect">
            <a:avLst/>
          </a:prstGeom>
          <a:noFill/>
        </p:spPr>
        <p:txBody>
          <a:bodyPr wrap="square" rtlCol="0">
            <a:spAutoFit/>
          </a:bodyPr>
          <a:lstStyle/>
          <a:p>
            <a:pPr algn="just"/>
            <a:r>
              <a:rPr lang="zh-CN" altLang="en-US" sz="1600" b="1">
                <a:latin typeface="Times New Roman" panose="02020603050405020304" pitchFamily="18" charset="0"/>
                <a:ea typeface="宋体" panose="02010600030101010101" pitchFamily="2" charset="-122"/>
              </a:rPr>
              <a:t>问题</a:t>
            </a:r>
            <a:r>
              <a:rPr lang="en-US" altLang="zh-CN" sz="1600" b="1">
                <a:latin typeface="Times New Roman" panose="02020603050405020304" pitchFamily="18" charset="0"/>
                <a:ea typeface="宋体" panose="02010600030101010101" pitchFamily="2" charset="-122"/>
              </a:rPr>
              <a:t>2</a:t>
            </a:r>
            <a:r>
              <a:rPr lang="zh-CN" altLang="en-US" sz="1600" b="1">
                <a:latin typeface="Times New Roman" panose="02020603050405020304" pitchFamily="18" charset="0"/>
                <a:ea typeface="宋体" panose="02010600030101010101" pitchFamily="2" charset="-122"/>
              </a:rPr>
              <a:t>：</a:t>
            </a:r>
            <a:r>
              <a:rPr lang="zh-CN" altLang="en-US" sz="1600">
                <a:latin typeface="Times New Roman" panose="02020603050405020304" pitchFamily="18" charset="0"/>
                <a:ea typeface="宋体" panose="02010600030101010101" pitchFamily="2" charset="-122"/>
              </a:rPr>
              <a:t>与人口普查数据和</a:t>
            </a:r>
            <a:r>
              <a:rPr lang="en-US" altLang="zh-CN" sz="1600">
                <a:latin typeface="Times New Roman" panose="02020603050405020304" pitchFamily="18" charset="0"/>
                <a:ea typeface="宋体" panose="02010600030101010101" pitchFamily="2" charset="-122"/>
              </a:rPr>
              <a:t>CFPS</a:t>
            </a:r>
            <a:r>
              <a:rPr lang="zh-CN" altLang="en-US" sz="1600">
                <a:latin typeface="Times New Roman" panose="02020603050405020304" pitchFamily="18" charset="0"/>
                <a:ea typeface="宋体" panose="02010600030101010101" pitchFamily="2" charset="-122"/>
              </a:rPr>
              <a:t>相比，心理学研究中的中国被试在多大程度上能代表中国人？</a:t>
            </a:r>
          </a:p>
        </p:txBody>
      </p:sp>
      <p:sp>
        <p:nvSpPr>
          <p:cNvPr id="23" name="文本框 22">
            <a:hlinkClick r:id="rId5" action="ppaction://hlinksldjump"/>
            <a:extLst>
              <a:ext uri="{FF2B5EF4-FFF2-40B4-BE49-F238E27FC236}">
                <a16:creationId xmlns:a16="http://schemas.microsoft.com/office/drawing/2014/main" id="{1D658405-49E7-4A82-BC36-52754050DB89}"/>
              </a:ext>
            </a:extLst>
          </p:cNvPr>
          <p:cNvSpPr txBox="1"/>
          <p:nvPr/>
        </p:nvSpPr>
        <p:spPr>
          <a:xfrm>
            <a:off x="5741149" y="3937613"/>
            <a:ext cx="3250971" cy="584775"/>
          </a:xfrm>
          <a:prstGeom prst="rect">
            <a:avLst/>
          </a:prstGeom>
          <a:noFill/>
        </p:spPr>
        <p:txBody>
          <a:bodyPr wrap="square" rtlCol="0">
            <a:spAutoFit/>
          </a:bodyPr>
          <a:lstStyle/>
          <a:p>
            <a:pPr algn="just"/>
            <a:r>
              <a:rPr lang="zh-CN" altLang="en-US" sz="1600" b="1">
                <a:latin typeface="Times New Roman" panose="02020603050405020304" pitchFamily="18" charset="0"/>
                <a:ea typeface="宋体" panose="02010600030101010101" pitchFamily="2" charset="-122"/>
              </a:rPr>
              <a:t>问题</a:t>
            </a:r>
            <a:r>
              <a:rPr lang="en-US" altLang="zh-CN" sz="1600" b="1">
                <a:latin typeface="Times New Roman" panose="02020603050405020304" pitchFamily="18" charset="0"/>
                <a:ea typeface="宋体" panose="02010600030101010101" pitchFamily="2" charset="-122"/>
              </a:rPr>
              <a:t>3</a:t>
            </a:r>
            <a:r>
              <a:rPr lang="zh-CN" altLang="en-US" sz="1600" b="1">
                <a:latin typeface="Times New Roman" panose="02020603050405020304" pitchFamily="18" charset="0"/>
                <a:ea typeface="宋体" panose="02010600030101010101" pitchFamily="2" charset="-122"/>
              </a:rPr>
              <a:t>：</a:t>
            </a:r>
            <a:r>
              <a:rPr lang="zh-CN" altLang="en-US" sz="1600">
                <a:latin typeface="Times New Roman" panose="02020603050405020304" pitchFamily="18" charset="0"/>
                <a:ea typeface="宋体" panose="02010600030101010101" pitchFamily="2" charset="-122"/>
              </a:rPr>
              <a:t>其国家或地区被研究的对象是否和中国的被试有一样的特征？</a:t>
            </a:r>
          </a:p>
        </p:txBody>
      </p:sp>
      <p:sp>
        <p:nvSpPr>
          <p:cNvPr id="2" name="文本框 1">
            <a:extLst>
              <a:ext uri="{FF2B5EF4-FFF2-40B4-BE49-F238E27FC236}">
                <a16:creationId xmlns:a16="http://schemas.microsoft.com/office/drawing/2014/main" id="{FB3C971A-CE62-40DF-B3BB-D25146C07F40}"/>
              </a:ext>
            </a:extLst>
          </p:cNvPr>
          <p:cNvSpPr txBox="1"/>
          <p:nvPr/>
        </p:nvSpPr>
        <p:spPr>
          <a:xfrm>
            <a:off x="7334586" y="1829087"/>
            <a:ext cx="598241" cy="338554"/>
          </a:xfrm>
          <a:prstGeom prst="rect">
            <a:avLst/>
          </a:prstGeom>
          <a:noFill/>
        </p:spPr>
        <p:txBody>
          <a:bodyPr wrap="none" rtlCol="0">
            <a:spAutoFit/>
          </a:bodyPr>
          <a:lstStyle/>
          <a:p>
            <a:r>
              <a:rPr lang="zh-CN" altLang="en-US" sz="1600" b="1" i="1">
                <a:solidFill>
                  <a:srgbClr val="FF0000"/>
                </a:solidFill>
              </a:rPr>
              <a:t>相似</a:t>
            </a:r>
          </a:p>
        </p:txBody>
      </p:sp>
      <p:sp>
        <p:nvSpPr>
          <p:cNvPr id="25" name="文本框 24">
            <a:extLst>
              <a:ext uri="{FF2B5EF4-FFF2-40B4-BE49-F238E27FC236}">
                <a16:creationId xmlns:a16="http://schemas.microsoft.com/office/drawing/2014/main" id="{45E038A3-7342-4DC8-8F04-F59DB81582BF}"/>
              </a:ext>
            </a:extLst>
          </p:cNvPr>
          <p:cNvSpPr txBox="1"/>
          <p:nvPr/>
        </p:nvSpPr>
        <p:spPr>
          <a:xfrm>
            <a:off x="7178057" y="3413176"/>
            <a:ext cx="1011815" cy="338554"/>
          </a:xfrm>
          <a:prstGeom prst="rect">
            <a:avLst/>
          </a:prstGeom>
          <a:noFill/>
        </p:spPr>
        <p:txBody>
          <a:bodyPr wrap="none" rtlCol="0">
            <a:spAutoFit/>
          </a:bodyPr>
          <a:lstStyle/>
          <a:p>
            <a:r>
              <a:rPr lang="zh-CN" altLang="en-US" sz="1600" b="1" i="1">
                <a:solidFill>
                  <a:srgbClr val="FF0000"/>
                </a:solidFill>
              </a:rPr>
              <a:t>代表性差</a:t>
            </a:r>
          </a:p>
        </p:txBody>
      </p:sp>
      <p:sp>
        <p:nvSpPr>
          <p:cNvPr id="33" name="文本框 32">
            <a:extLst>
              <a:ext uri="{FF2B5EF4-FFF2-40B4-BE49-F238E27FC236}">
                <a16:creationId xmlns:a16="http://schemas.microsoft.com/office/drawing/2014/main" id="{0B7651D6-168B-43D6-B562-7CBFB4D0536D}"/>
              </a:ext>
            </a:extLst>
          </p:cNvPr>
          <p:cNvSpPr txBox="1"/>
          <p:nvPr/>
        </p:nvSpPr>
        <p:spPr>
          <a:xfrm>
            <a:off x="7539644" y="4538994"/>
            <a:ext cx="391454" cy="338554"/>
          </a:xfrm>
          <a:prstGeom prst="rect">
            <a:avLst/>
          </a:prstGeom>
          <a:noFill/>
        </p:spPr>
        <p:txBody>
          <a:bodyPr wrap="none" rtlCol="0">
            <a:spAutoFit/>
          </a:bodyPr>
          <a:lstStyle/>
          <a:p>
            <a:r>
              <a:rPr lang="zh-CN" altLang="en-US" sz="1600" b="1" i="1">
                <a:solidFill>
                  <a:srgbClr val="FF0000"/>
                </a:solidFill>
              </a:rPr>
              <a:t>是</a:t>
            </a:r>
          </a:p>
        </p:txBody>
      </p:sp>
    </p:spTree>
    <p:extLst>
      <p:ext uri="{BB962C8B-B14F-4D97-AF65-F5344CB8AC3E}">
        <p14:creationId xmlns:p14="http://schemas.microsoft.com/office/powerpoint/2010/main" val="3393348756"/>
      </p:ext>
    </p:extLst>
  </p:cSld>
  <p:clrMapOvr>
    <a:masterClrMapping/>
  </p:clrMapOvr>
  <p:transition spd="slow">
    <p:push/>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a:extLst>
              <a:ext uri="{FF2B5EF4-FFF2-40B4-BE49-F238E27FC236}">
                <a16:creationId xmlns:a16="http://schemas.microsoft.com/office/drawing/2014/main" id="{F970E6D5-DE71-4B1F-ABE4-7899321090F1}"/>
              </a:ext>
            </a:extLst>
          </p:cNvPr>
          <p:cNvGrpSpPr/>
          <p:nvPr/>
        </p:nvGrpSpPr>
        <p:grpSpPr>
          <a:xfrm>
            <a:off x="2948100" y="1154887"/>
            <a:ext cx="3163713" cy="769441"/>
            <a:chOff x="2195736" y="1100737"/>
            <a:chExt cx="3163713" cy="769441"/>
          </a:xfrm>
        </p:grpSpPr>
        <p:sp>
          <p:nvSpPr>
            <p:cNvPr id="41" name="矩形 40"/>
            <p:cNvSpPr/>
            <p:nvPr/>
          </p:nvSpPr>
          <p:spPr>
            <a:xfrm>
              <a:off x="2195736" y="1100737"/>
              <a:ext cx="790518" cy="769441"/>
            </a:xfrm>
            <a:prstGeom prst="rect">
              <a:avLst/>
            </a:prstGeom>
          </p:spPr>
          <p:txBody>
            <a:bodyPr wrap="square">
              <a:spAutoFit/>
            </a:bodyPr>
            <a:lstStyle/>
            <a:p>
              <a:pPr algn="ctr"/>
              <a:r>
                <a:rPr lang="en-US" altLang="zh-CN" sz="4400">
                  <a:ln w="6350">
                    <a:noFill/>
                  </a:ln>
                  <a:solidFill>
                    <a:schemeClr val="bg1">
                      <a:lumMod val="50000"/>
                    </a:schemeClr>
                  </a:solidFill>
                  <a:latin typeface="Impact" panose="020B0806030902050204" pitchFamily="34" charset="0"/>
                  <a:ea typeface="微软雅黑" panose="020B0503020204020204" pitchFamily="34" charset="-122"/>
                </a:rPr>
                <a:t>02</a:t>
              </a:r>
              <a:endParaRPr lang="zh-CN" altLang="en-US" sz="4400" dirty="0">
                <a:ln w="6350">
                  <a:noFill/>
                </a:ln>
                <a:solidFill>
                  <a:schemeClr val="bg1">
                    <a:lumMod val="50000"/>
                  </a:schemeClr>
                </a:solidFill>
                <a:latin typeface="Impact" panose="020B0806030902050204" pitchFamily="34" charset="0"/>
                <a:ea typeface="微软雅黑" panose="020B0503020204020204" pitchFamily="34" charset="-122"/>
              </a:endParaRPr>
            </a:p>
          </p:txBody>
        </p:sp>
        <p:sp>
          <p:nvSpPr>
            <p:cNvPr id="12" name="文本框 11">
              <a:extLst>
                <a:ext uri="{FF2B5EF4-FFF2-40B4-BE49-F238E27FC236}">
                  <a16:creationId xmlns:a16="http://schemas.microsoft.com/office/drawing/2014/main" id="{42CADA0B-BA08-4879-98BF-3399CBC47826}"/>
                </a:ext>
              </a:extLst>
            </p:cNvPr>
            <p:cNvSpPr txBox="1"/>
            <p:nvPr/>
          </p:nvSpPr>
          <p:spPr>
            <a:xfrm>
              <a:off x="3312094" y="1223847"/>
              <a:ext cx="2047355" cy="523220"/>
            </a:xfrm>
            <a:prstGeom prst="rect">
              <a:avLst/>
            </a:prstGeom>
            <a:noFill/>
          </p:spPr>
          <p:txBody>
            <a:bodyPr wrap="none" rtlCol="0">
              <a:spAutoFit/>
            </a:bodyPr>
            <a:lstStyle/>
            <a:p>
              <a:r>
                <a:rPr lang="zh-CN" altLang="en-US" sz="2800" b="1"/>
                <a:t>方              法</a:t>
              </a:r>
            </a:p>
          </p:txBody>
        </p:sp>
      </p:grpSp>
      <p:grpSp>
        <p:nvGrpSpPr>
          <p:cNvPr id="10" name="组合 9">
            <a:extLst>
              <a:ext uri="{FF2B5EF4-FFF2-40B4-BE49-F238E27FC236}">
                <a16:creationId xmlns:a16="http://schemas.microsoft.com/office/drawing/2014/main" id="{B038F590-4C3D-40C6-A1B0-968F44673AC9}"/>
              </a:ext>
            </a:extLst>
          </p:cNvPr>
          <p:cNvGrpSpPr/>
          <p:nvPr/>
        </p:nvGrpSpPr>
        <p:grpSpPr>
          <a:xfrm>
            <a:off x="777820" y="3219172"/>
            <a:ext cx="7588360" cy="2039522"/>
            <a:chOff x="-61766" y="4007044"/>
            <a:chExt cx="4660390" cy="1252572"/>
          </a:xfrm>
        </p:grpSpPr>
        <p:sp>
          <p:nvSpPr>
            <p:cNvPr id="13" name="任意多边形: 形状 12">
              <a:extLst>
                <a:ext uri="{FF2B5EF4-FFF2-40B4-BE49-F238E27FC236}">
                  <a16:creationId xmlns:a16="http://schemas.microsoft.com/office/drawing/2014/main" id="{93F4B1FE-C001-4258-8168-E324D21701D3}"/>
                </a:ext>
              </a:extLst>
            </p:cNvPr>
            <p:cNvSpPr/>
            <p:nvPr/>
          </p:nvSpPr>
          <p:spPr>
            <a:xfrm>
              <a:off x="-61766" y="4219372"/>
              <a:ext cx="1271008" cy="1020340"/>
            </a:xfrm>
            <a:custGeom>
              <a:avLst/>
              <a:gdLst>
                <a:gd name="connsiteX0" fmla="*/ 0 w 1172805"/>
                <a:gd name="connsiteY0" fmla="*/ 825532 h 932809"/>
                <a:gd name="connsiteX1" fmla="*/ 546100 w 1172805"/>
                <a:gd name="connsiteY1" fmla="*/ 32 h 932809"/>
                <a:gd name="connsiteX2" fmla="*/ 1104900 w 1172805"/>
                <a:gd name="connsiteY2" fmla="*/ 850932 h 932809"/>
                <a:gd name="connsiteX3" fmla="*/ 1143000 w 1172805"/>
                <a:gd name="connsiteY3" fmla="*/ 850932 h 932809"/>
                <a:gd name="connsiteX0" fmla="*/ 0 w 1104900"/>
                <a:gd name="connsiteY0" fmla="*/ 825532 h 850932"/>
                <a:gd name="connsiteX1" fmla="*/ 546100 w 1104900"/>
                <a:gd name="connsiteY1" fmla="*/ 32 h 850932"/>
                <a:gd name="connsiteX2" fmla="*/ 1104900 w 1104900"/>
                <a:gd name="connsiteY2" fmla="*/ 850932 h 850932"/>
              </a:gdLst>
              <a:ahLst/>
              <a:cxnLst>
                <a:cxn ang="0">
                  <a:pos x="connsiteX0" y="connsiteY0"/>
                </a:cxn>
                <a:cxn ang="0">
                  <a:pos x="connsiteX1" y="connsiteY1"/>
                </a:cxn>
                <a:cxn ang="0">
                  <a:pos x="connsiteX2" y="connsiteY2"/>
                </a:cxn>
              </a:cxnLst>
              <a:rect l="l" t="t" r="r" b="b"/>
              <a:pathLst>
                <a:path w="1104900" h="850932">
                  <a:moveTo>
                    <a:pt x="0" y="825532"/>
                  </a:moveTo>
                  <a:cubicBezTo>
                    <a:pt x="180975" y="410665"/>
                    <a:pt x="361950" y="-4201"/>
                    <a:pt x="546100" y="32"/>
                  </a:cubicBezTo>
                  <a:cubicBezTo>
                    <a:pt x="730250" y="4265"/>
                    <a:pt x="1104900" y="850932"/>
                    <a:pt x="1104900" y="850932"/>
                  </a:cubicBezTo>
                </a:path>
              </a:pathLst>
            </a:custGeom>
            <a:solidFill>
              <a:srgbClr val="1D69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任意多边形: 形状 14">
              <a:extLst>
                <a:ext uri="{FF2B5EF4-FFF2-40B4-BE49-F238E27FC236}">
                  <a16:creationId xmlns:a16="http://schemas.microsoft.com/office/drawing/2014/main" id="{A4B1F7C8-CFB6-41D7-A3E4-93C77E381026}"/>
                </a:ext>
              </a:extLst>
            </p:cNvPr>
            <p:cNvSpPr/>
            <p:nvPr/>
          </p:nvSpPr>
          <p:spPr>
            <a:xfrm>
              <a:off x="971600" y="4007044"/>
              <a:ext cx="1560292" cy="1252572"/>
            </a:xfrm>
            <a:custGeom>
              <a:avLst/>
              <a:gdLst>
                <a:gd name="connsiteX0" fmla="*/ 0 w 1172805"/>
                <a:gd name="connsiteY0" fmla="*/ 825532 h 932809"/>
                <a:gd name="connsiteX1" fmla="*/ 546100 w 1172805"/>
                <a:gd name="connsiteY1" fmla="*/ 32 h 932809"/>
                <a:gd name="connsiteX2" fmla="*/ 1104900 w 1172805"/>
                <a:gd name="connsiteY2" fmla="*/ 850932 h 932809"/>
                <a:gd name="connsiteX3" fmla="*/ 1143000 w 1172805"/>
                <a:gd name="connsiteY3" fmla="*/ 850932 h 932809"/>
                <a:gd name="connsiteX0" fmla="*/ 0 w 1104900"/>
                <a:gd name="connsiteY0" fmla="*/ 825532 h 850932"/>
                <a:gd name="connsiteX1" fmla="*/ 546100 w 1104900"/>
                <a:gd name="connsiteY1" fmla="*/ 32 h 850932"/>
                <a:gd name="connsiteX2" fmla="*/ 1104900 w 1104900"/>
                <a:gd name="connsiteY2" fmla="*/ 850932 h 850932"/>
              </a:gdLst>
              <a:ahLst/>
              <a:cxnLst>
                <a:cxn ang="0">
                  <a:pos x="connsiteX0" y="connsiteY0"/>
                </a:cxn>
                <a:cxn ang="0">
                  <a:pos x="connsiteX1" y="connsiteY1"/>
                </a:cxn>
                <a:cxn ang="0">
                  <a:pos x="connsiteX2" y="connsiteY2"/>
                </a:cxn>
              </a:cxnLst>
              <a:rect l="l" t="t" r="r" b="b"/>
              <a:pathLst>
                <a:path w="1104900" h="850932">
                  <a:moveTo>
                    <a:pt x="0" y="825532"/>
                  </a:moveTo>
                  <a:cubicBezTo>
                    <a:pt x="180975" y="410665"/>
                    <a:pt x="361950" y="-4201"/>
                    <a:pt x="546100" y="32"/>
                  </a:cubicBezTo>
                  <a:cubicBezTo>
                    <a:pt x="730250" y="4265"/>
                    <a:pt x="1104900" y="850932"/>
                    <a:pt x="1104900" y="850932"/>
                  </a:cubicBezTo>
                </a:path>
              </a:pathLst>
            </a:custGeom>
            <a:solidFill>
              <a:srgbClr val="84CBC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任意多边形: 形状 16">
              <a:extLst>
                <a:ext uri="{FF2B5EF4-FFF2-40B4-BE49-F238E27FC236}">
                  <a16:creationId xmlns:a16="http://schemas.microsoft.com/office/drawing/2014/main" id="{2E3275F5-C175-4017-B964-6C5ED2C637D9}"/>
                </a:ext>
              </a:extLst>
            </p:cNvPr>
            <p:cNvSpPr/>
            <p:nvPr/>
          </p:nvSpPr>
          <p:spPr>
            <a:xfrm>
              <a:off x="3327616" y="4238110"/>
              <a:ext cx="1271008" cy="1020340"/>
            </a:xfrm>
            <a:custGeom>
              <a:avLst/>
              <a:gdLst>
                <a:gd name="connsiteX0" fmla="*/ 0 w 1172805"/>
                <a:gd name="connsiteY0" fmla="*/ 825532 h 932809"/>
                <a:gd name="connsiteX1" fmla="*/ 546100 w 1172805"/>
                <a:gd name="connsiteY1" fmla="*/ 32 h 932809"/>
                <a:gd name="connsiteX2" fmla="*/ 1104900 w 1172805"/>
                <a:gd name="connsiteY2" fmla="*/ 850932 h 932809"/>
                <a:gd name="connsiteX3" fmla="*/ 1143000 w 1172805"/>
                <a:gd name="connsiteY3" fmla="*/ 850932 h 932809"/>
                <a:gd name="connsiteX0" fmla="*/ 0 w 1104900"/>
                <a:gd name="connsiteY0" fmla="*/ 825532 h 850932"/>
                <a:gd name="connsiteX1" fmla="*/ 546100 w 1104900"/>
                <a:gd name="connsiteY1" fmla="*/ 32 h 850932"/>
                <a:gd name="connsiteX2" fmla="*/ 1104900 w 1104900"/>
                <a:gd name="connsiteY2" fmla="*/ 850932 h 850932"/>
              </a:gdLst>
              <a:ahLst/>
              <a:cxnLst>
                <a:cxn ang="0">
                  <a:pos x="connsiteX0" y="connsiteY0"/>
                </a:cxn>
                <a:cxn ang="0">
                  <a:pos x="connsiteX1" y="connsiteY1"/>
                </a:cxn>
                <a:cxn ang="0">
                  <a:pos x="connsiteX2" y="connsiteY2"/>
                </a:cxn>
              </a:cxnLst>
              <a:rect l="l" t="t" r="r" b="b"/>
              <a:pathLst>
                <a:path w="1104900" h="850932">
                  <a:moveTo>
                    <a:pt x="0" y="825532"/>
                  </a:moveTo>
                  <a:cubicBezTo>
                    <a:pt x="180975" y="410665"/>
                    <a:pt x="361950" y="-4201"/>
                    <a:pt x="546100" y="32"/>
                  </a:cubicBezTo>
                  <a:cubicBezTo>
                    <a:pt x="730250" y="4265"/>
                    <a:pt x="1104900" y="850932"/>
                    <a:pt x="1104900" y="850932"/>
                  </a:cubicBezTo>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任意多边形: 形状 17">
              <a:extLst>
                <a:ext uri="{FF2B5EF4-FFF2-40B4-BE49-F238E27FC236}">
                  <a16:creationId xmlns:a16="http://schemas.microsoft.com/office/drawing/2014/main" id="{0FAD9571-8B6C-460B-8BE9-4184CAC61E7C}"/>
                </a:ext>
              </a:extLst>
            </p:cNvPr>
            <p:cNvSpPr/>
            <p:nvPr/>
          </p:nvSpPr>
          <p:spPr>
            <a:xfrm>
              <a:off x="2242608" y="4007044"/>
              <a:ext cx="1560292" cy="1252572"/>
            </a:xfrm>
            <a:custGeom>
              <a:avLst/>
              <a:gdLst>
                <a:gd name="connsiteX0" fmla="*/ 0 w 1172805"/>
                <a:gd name="connsiteY0" fmla="*/ 825532 h 932809"/>
                <a:gd name="connsiteX1" fmla="*/ 546100 w 1172805"/>
                <a:gd name="connsiteY1" fmla="*/ 32 h 932809"/>
                <a:gd name="connsiteX2" fmla="*/ 1104900 w 1172805"/>
                <a:gd name="connsiteY2" fmla="*/ 850932 h 932809"/>
                <a:gd name="connsiteX3" fmla="*/ 1143000 w 1172805"/>
                <a:gd name="connsiteY3" fmla="*/ 850932 h 932809"/>
                <a:gd name="connsiteX0" fmla="*/ 0 w 1104900"/>
                <a:gd name="connsiteY0" fmla="*/ 825532 h 850932"/>
                <a:gd name="connsiteX1" fmla="*/ 546100 w 1104900"/>
                <a:gd name="connsiteY1" fmla="*/ 32 h 850932"/>
                <a:gd name="connsiteX2" fmla="*/ 1104900 w 1104900"/>
                <a:gd name="connsiteY2" fmla="*/ 850932 h 850932"/>
              </a:gdLst>
              <a:ahLst/>
              <a:cxnLst>
                <a:cxn ang="0">
                  <a:pos x="connsiteX0" y="connsiteY0"/>
                </a:cxn>
                <a:cxn ang="0">
                  <a:pos x="connsiteX1" y="connsiteY1"/>
                </a:cxn>
                <a:cxn ang="0">
                  <a:pos x="connsiteX2" y="connsiteY2"/>
                </a:cxn>
              </a:cxnLst>
              <a:rect l="l" t="t" r="r" b="b"/>
              <a:pathLst>
                <a:path w="1104900" h="850932">
                  <a:moveTo>
                    <a:pt x="0" y="825532"/>
                  </a:moveTo>
                  <a:cubicBezTo>
                    <a:pt x="180975" y="410665"/>
                    <a:pt x="361950" y="-4201"/>
                    <a:pt x="546100" y="32"/>
                  </a:cubicBezTo>
                  <a:cubicBezTo>
                    <a:pt x="730250" y="4265"/>
                    <a:pt x="1104900" y="850932"/>
                    <a:pt x="1104900" y="850932"/>
                  </a:cubicBezTo>
                </a:path>
              </a:pathLst>
            </a:custGeom>
            <a:solidFill>
              <a:srgbClr val="F2B90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2845795632"/>
      </p:ext>
    </p:extLst>
  </p:cSld>
  <p:clrMapOvr>
    <a:masterClrMapping/>
  </p:clrMapOvr>
  <p:transition spd="slow">
    <p:push dir="d"/>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26035" y="0"/>
            <a:ext cx="9252000" cy="54000"/>
            <a:chOff x="2190216" y="0"/>
            <a:chExt cx="7128792" cy="108012"/>
          </a:xfrm>
        </p:grpSpPr>
        <p:sp>
          <p:nvSpPr>
            <p:cNvPr id="4" name="矩形 3"/>
            <p:cNvSpPr/>
            <p:nvPr/>
          </p:nvSpPr>
          <p:spPr>
            <a:xfrm>
              <a:off x="2190216" y="0"/>
              <a:ext cx="1188132" cy="108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3378348" y="0"/>
              <a:ext cx="1188132" cy="1080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4566480" y="0"/>
              <a:ext cx="1188132" cy="108012"/>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5754612" y="0"/>
              <a:ext cx="1188132" cy="108012"/>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37"/>
            <p:cNvSpPr/>
            <p:nvPr/>
          </p:nvSpPr>
          <p:spPr>
            <a:xfrm>
              <a:off x="6942744" y="0"/>
              <a:ext cx="1188132" cy="108012"/>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p:cNvSpPr/>
            <p:nvPr/>
          </p:nvSpPr>
          <p:spPr>
            <a:xfrm>
              <a:off x="8130876" y="0"/>
              <a:ext cx="1188132" cy="108012"/>
            </a:xfrm>
            <a:prstGeom prst="rect">
              <a:avLst/>
            </a:prstGeom>
            <a:solidFill>
              <a:srgbClr val="0063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 name="文本框 10"/>
          <p:cNvSpPr txBox="1"/>
          <p:nvPr/>
        </p:nvSpPr>
        <p:spPr>
          <a:xfrm>
            <a:off x="4825365" y="5765165"/>
            <a:ext cx="2541270" cy="368300"/>
          </a:xfrm>
          <a:prstGeom prst="rect">
            <a:avLst/>
          </a:prstGeom>
          <a:noFill/>
        </p:spPr>
        <p:txBody>
          <a:bodyPr wrap="square" rtlCol="0">
            <a:spAutoFit/>
          </a:bodyPr>
          <a:lstStyle/>
          <a:p>
            <a:r>
              <a:rPr lang="zh-CN" altLang="en-US">
                <a:solidFill>
                  <a:schemeClr val="bg2">
                    <a:lumMod val="90000"/>
                  </a:schemeClr>
                </a:solidFill>
                <a:latin typeface="宋体" panose="02010600030101010101" pitchFamily="2" charset="-122"/>
                <a:ea typeface="宋体" panose="02010600030101010101" pitchFamily="2" charset="-122"/>
              </a:rPr>
              <a:t>华中师范大学研究生会</a:t>
            </a:r>
          </a:p>
        </p:txBody>
      </p:sp>
      <p:grpSp>
        <p:nvGrpSpPr>
          <p:cNvPr id="26" name="组合 25">
            <a:extLst>
              <a:ext uri="{FF2B5EF4-FFF2-40B4-BE49-F238E27FC236}">
                <a16:creationId xmlns:a16="http://schemas.microsoft.com/office/drawing/2014/main" id="{1BA13634-EC42-4ED3-9050-DBDFE11BD080}"/>
              </a:ext>
            </a:extLst>
          </p:cNvPr>
          <p:cNvGrpSpPr/>
          <p:nvPr/>
        </p:nvGrpSpPr>
        <p:grpSpPr>
          <a:xfrm>
            <a:off x="-36512" y="5089494"/>
            <a:ext cx="9216000" cy="54006"/>
            <a:chOff x="2190216" y="0"/>
            <a:chExt cx="7128792" cy="108012"/>
          </a:xfrm>
        </p:grpSpPr>
        <p:sp>
          <p:nvSpPr>
            <p:cNvPr id="27" name="矩形 26">
              <a:extLst>
                <a:ext uri="{FF2B5EF4-FFF2-40B4-BE49-F238E27FC236}">
                  <a16:creationId xmlns:a16="http://schemas.microsoft.com/office/drawing/2014/main" id="{A6AFAE78-7347-4C43-AB16-80E54487D403}"/>
                </a:ext>
              </a:extLst>
            </p:cNvPr>
            <p:cNvSpPr/>
            <p:nvPr/>
          </p:nvSpPr>
          <p:spPr>
            <a:xfrm>
              <a:off x="2190216" y="0"/>
              <a:ext cx="1188132" cy="108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a:extLst>
                <a:ext uri="{FF2B5EF4-FFF2-40B4-BE49-F238E27FC236}">
                  <a16:creationId xmlns:a16="http://schemas.microsoft.com/office/drawing/2014/main" id="{A35C4A3D-7EC2-4E51-A771-EB0ABD0311EA}"/>
                </a:ext>
              </a:extLst>
            </p:cNvPr>
            <p:cNvSpPr/>
            <p:nvPr/>
          </p:nvSpPr>
          <p:spPr>
            <a:xfrm>
              <a:off x="3378348" y="0"/>
              <a:ext cx="1188132" cy="1080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a:extLst>
                <a:ext uri="{FF2B5EF4-FFF2-40B4-BE49-F238E27FC236}">
                  <a16:creationId xmlns:a16="http://schemas.microsoft.com/office/drawing/2014/main" id="{9AA7F44B-B800-4125-B60A-C093E3088400}"/>
                </a:ext>
              </a:extLst>
            </p:cNvPr>
            <p:cNvSpPr/>
            <p:nvPr/>
          </p:nvSpPr>
          <p:spPr>
            <a:xfrm>
              <a:off x="4566480" y="0"/>
              <a:ext cx="1188132" cy="108012"/>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a:extLst>
                <a:ext uri="{FF2B5EF4-FFF2-40B4-BE49-F238E27FC236}">
                  <a16:creationId xmlns:a16="http://schemas.microsoft.com/office/drawing/2014/main" id="{F77A3D0C-47CF-48BE-9D06-5843EE911FF8}"/>
                </a:ext>
              </a:extLst>
            </p:cNvPr>
            <p:cNvSpPr/>
            <p:nvPr/>
          </p:nvSpPr>
          <p:spPr>
            <a:xfrm>
              <a:off x="5754612" y="0"/>
              <a:ext cx="1188132" cy="108012"/>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a:extLst>
                <a:ext uri="{FF2B5EF4-FFF2-40B4-BE49-F238E27FC236}">
                  <a16:creationId xmlns:a16="http://schemas.microsoft.com/office/drawing/2014/main" id="{8A5732B7-A0D2-4F68-858B-95BCCD89A753}"/>
                </a:ext>
              </a:extLst>
            </p:cNvPr>
            <p:cNvSpPr/>
            <p:nvPr/>
          </p:nvSpPr>
          <p:spPr>
            <a:xfrm>
              <a:off x="6942744" y="0"/>
              <a:ext cx="1188132" cy="108012"/>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a:extLst>
                <a:ext uri="{FF2B5EF4-FFF2-40B4-BE49-F238E27FC236}">
                  <a16:creationId xmlns:a16="http://schemas.microsoft.com/office/drawing/2014/main" id="{7A112041-C295-4695-BFF1-E9EC0B5D74A8}"/>
                </a:ext>
              </a:extLst>
            </p:cNvPr>
            <p:cNvSpPr/>
            <p:nvPr/>
          </p:nvSpPr>
          <p:spPr>
            <a:xfrm>
              <a:off x="8130876" y="0"/>
              <a:ext cx="1188132" cy="108012"/>
            </a:xfrm>
            <a:prstGeom prst="rect">
              <a:avLst/>
            </a:prstGeom>
            <a:solidFill>
              <a:srgbClr val="0063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 name="文本框 2">
            <a:extLst>
              <a:ext uri="{FF2B5EF4-FFF2-40B4-BE49-F238E27FC236}">
                <a16:creationId xmlns:a16="http://schemas.microsoft.com/office/drawing/2014/main" id="{A609E08F-1821-4907-82DA-6D2A19FB0E91}"/>
              </a:ext>
            </a:extLst>
          </p:cNvPr>
          <p:cNvSpPr txBox="1"/>
          <p:nvPr/>
        </p:nvSpPr>
        <p:spPr>
          <a:xfrm>
            <a:off x="322054" y="279246"/>
            <a:ext cx="1217000" cy="400110"/>
          </a:xfrm>
          <a:prstGeom prst="rect">
            <a:avLst/>
          </a:prstGeom>
          <a:noFill/>
        </p:spPr>
        <p:txBody>
          <a:bodyPr wrap="none" rtlCol="0">
            <a:spAutoFit/>
          </a:bodyPr>
          <a:lstStyle/>
          <a:p>
            <a:r>
              <a:rPr lang="zh-CN" altLang="en-US" sz="2000" b="1"/>
              <a:t>数据来源</a:t>
            </a:r>
          </a:p>
        </p:txBody>
      </p:sp>
      <p:grpSp>
        <p:nvGrpSpPr>
          <p:cNvPr id="19" name="组合 18">
            <a:extLst>
              <a:ext uri="{FF2B5EF4-FFF2-40B4-BE49-F238E27FC236}">
                <a16:creationId xmlns:a16="http://schemas.microsoft.com/office/drawing/2014/main" id="{B9E3D964-AA9B-4908-A9BD-60003571FF89}"/>
              </a:ext>
            </a:extLst>
          </p:cNvPr>
          <p:cNvGrpSpPr/>
          <p:nvPr/>
        </p:nvGrpSpPr>
        <p:grpSpPr>
          <a:xfrm>
            <a:off x="4644793" y="297410"/>
            <a:ext cx="2154813" cy="1952631"/>
            <a:chOff x="213579" y="1541977"/>
            <a:chExt cx="2154813" cy="1952631"/>
          </a:xfrm>
        </p:grpSpPr>
        <p:grpSp>
          <p:nvGrpSpPr>
            <p:cNvPr id="20" name="组合 19">
              <a:extLst>
                <a:ext uri="{FF2B5EF4-FFF2-40B4-BE49-F238E27FC236}">
                  <a16:creationId xmlns:a16="http://schemas.microsoft.com/office/drawing/2014/main" id="{9100B95F-F754-4FEE-BB2B-3529BA8EFB86}"/>
                </a:ext>
              </a:extLst>
            </p:cNvPr>
            <p:cNvGrpSpPr/>
            <p:nvPr/>
          </p:nvGrpSpPr>
          <p:grpSpPr>
            <a:xfrm>
              <a:off x="213579" y="1541977"/>
              <a:ext cx="2154813" cy="1636684"/>
              <a:chOff x="213579" y="1541977"/>
              <a:chExt cx="2154813" cy="1636684"/>
            </a:xfrm>
          </p:grpSpPr>
          <p:grpSp>
            <p:nvGrpSpPr>
              <p:cNvPr id="23" name="组合 22">
                <a:extLst>
                  <a:ext uri="{FF2B5EF4-FFF2-40B4-BE49-F238E27FC236}">
                    <a16:creationId xmlns:a16="http://schemas.microsoft.com/office/drawing/2014/main" id="{F5E4A37B-9992-4C45-881C-8C4140712634}"/>
                  </a:ext>
                </a:extLst>
              </p:cNvPr>
              <p:cNvGrpSpPr/>
              <p:nvPr/>
            </p:nvGrpSpPr>
            <p:grpSpPr>
              <a:xfrm>
                <a:off x="268019" y="1736988"/>
                <a:ext cx="1033010" cy="1175560"/>
                <a:chOff x="268019" y="1736988"/>
                <a:chExt cx="1033010" cy="1175560"/>
              </a:xfrm>
            </p:grpSpPr>
            <p:grpSp>
              <p:nvGrpSpPr>
                <p:cNvPr id="81" name="组合 80">
                  <a:extLst>
                    <a:ext uri="{FF2B5EF4-FFF2-40B4-BE49-F238E27FC236}">
                      <a16:creationId xmlns:a16="http://schemas.microsoft.com/office/drawing/2014/main" id="{6CA67832-57EE-465C-8AEA-DD528F314A8F}"/>
                    </a:ext>
                  </a:extLst>
                </p:cNvPr>
                <p:cNvGrpSpPr/>
                <p:nvPr/>
              </p:nvGrpSpPr>
              <p:grpSpPr>
                <a:xfrm rot="20252617">
                  <a:off x="427530" y="1736988"/>
                  <a:ext cx="873499" cy="1175560"/>
                  <a:chOff x="5370965" y="1680603"/>
                  <a:chExt cx="1793323" cy="2133285"/>
                </a:xfrm>
                <a:solidFill>
                  <a:schemeClr val="bg1"/>
                </a:solidFill>
              </p:grpSpPr>
              <p:sp>
                <p:nvSpPr>
                  <p:cNvPr id="83" name="矩形 82">
                    <a:extLst>
                      <a:ext uri="{FF2B5EF4-FFF2-40B4-BE49-F238E27FC236}">
                        <a16:creationId xmlns:a16="http://schemas.microsoft.com/office/drawing/2014/main" id="{4A54D149-9F92-48F6-9FD9-B79BF8613A97}"/>
                      </a:ext>
                    </a:extLst>
                  </p:cNvPr>
                  <p:cNvSpPr/>
                  <p:nvPr/>
                </p:nvSpPr>
                <p:spPr>
                  <a:xfrm>
                    <a:off x="5370965" y="1680603"/>
                    <a:ext cx="1793323" cy="2133285"/>
                  </a:xfrm>
                  <a:prstGeom prst="rect">
                    <a:avLst/>
                  </a:prstGeom>
                  <a:grp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4" name="直接连接符 83">
                    <a:extLst>
                      <a:ext uri="{FF2B5EF4-FFF2-40B4-BE49-F238E27FC236}">
                        <a16:creationId xmlns:a16="http://schemas.microsoft.com/office/drawing/2014/main" id="{836D1EDB-9358-48A7-A9BB-DD827D28C2A5}"/>
                      </a:ext>
                    </a:extLst>
                  </p:cNvPr>
                  <p:cNvCxnSpPr/>
                  <p:nvPr/>
                </p:nvCxnSpPr>
                <p:spPr>
                  <a:xfrm>
                    <a:off x="5527108" y="2067694"/>
                    <a:ext cx="1368000" cy="0"/>
                  </a:xfrm>
                  <a:prstGeom prst="line">
                    <a:avLst/>
                  </a:prstGeom>
                  <a:grpFill/>
                </p:spPr>
                <p:style>
                  <a:lnRef idx="1">
                    <a:schemeClr val="dk1"/>
                  </a:lnRef>
                  <a:fillRef idx="0">
                    <a:schemeClr val="dk1"/>
                  </a:fillRef>
                  <a:effectRef idx="0">
                    <a:schemeClr val="dk1"/>
                  </a:effectRef>
                  <a:fontRef idx="minor">
                    <a:schemeClr val="tx1"/>
                  </a:fontRef>
                </p:style>
              </p:cxnSp>
              <p:cxnSp>
                <p:nvCxnSpPr>
                  <p:cNvPr id="85" name="直接连接符 84">
                    <a:extLst>
                      <a:ext uri="{FF2B5EF4-FFF2-40B4-BE49-F238E27FC236}">
                        <a16:creationId xmlns:a16="http://schemas.microsoft.com/office/drawing/2014/main" id="{CA3646C5-EC6E-4D9A-A3BB-E2636E638B34}"/>
                      </a:ext>
                    </a:extLst>
                  </p:cNvPr>
                  <p:cNvCxnSpPr/>
                  <p:nvPr/>
                </p:nvCxnSpPr>
                <p:spPr>
                  <a:xfrm>
                    <a:off x="5527108" y="2283718"/>
                    <a:ext cx="1368000" cy="0"/>
                  </a:xfrm>
                  <a:prstGeom prst="line">
                    <a:avLst/>
                  </a:prstGeom>
                  <a:grpFill/>
                </p:spPr>
                <p:style>
                  <a:lnRef idx="1">
                    <a:schemeClr val="dk1"/>
                  </a:lnRef>
                  <a:fillRef idx="0">
                    <a:schemeClr val="dk1"/>
                  </a:fillRef>
                  <a:effectRef idx="0">
                    <a:schemeClr val="dk1"/>
                  </a:effectRef>
                  <a:fontRef idx="minor">
                    <a:schemeClr val="tx1"/>
                  </a:fontRef>
                </p:style>
              </p:cxnSp>
              <p:cxnSp>
                <p:nvCxnSpPr>
                  <p:cNvPr id="86" name="直接连接符 85">
                    <a:extLst>
                      <a:ext uri="{FF2B5EF4-FFF2-40B4-BE49-F238E27FC236}">
                        <a16:creationId xmlns:a16="http://schemas.microsoft.com/office/drawing/2014/main" id="{F80C5F5F-020A-45E1-B318-A68B1CF5914C}"/>
                      </a:ext>
                    </a:extLst>
                  </p:cNvPr>
                  <p:cNvCxnSpPr/>
                  <p:nvPr/>
                </p:nvCxnSpPr>
                <p:spPr>
                  <a:xfrm>
                    <a:off x="5527108" y="2499742"/>
                    <a:ext cx="864096" cy="0"/>
                  </a:xfrm>
                  <a:prstGeom prst="line">
                    <a:avLst/>
                  </a:prstGeom>
                  <a:grpFill/>
                </p:spPr>
                <p:style>
                  <a:lnRef idx="1">
                    <a:schemeClr val="dk1"/>
                  </a:lnRef>
                  <a:fillRef idx="0">
                    <a:schemeClr val="dk1"/>
                  </a:fillRef>
                  <a:effectRef idx="0">
                    <a:schemeClr val="dk1"/>
                  </a:effectRef>
                  <a:fontRef idx="minor">
                    <a:schemeClr val="tx1"/>
                  </a:fontRef>
                </p:style>
              </p:cxnSp>
              <p:cxnSp>
                <p:nvCxnSpPr>
                  <p:cNvPr id="87" name="直接连接符 86">
                    <a:extLst>
                      <a:ext uri="{FF2B5EF4-FFF2-40B4-BE49-F238E27FC236}">
                        <a16:creationId xmlns:a16="http://schemas.microsoft.com/office/drawing/2014/main" id="{7EA886B0-A7FA-4348-95AD-46B5430293DE}"/>
                      </a:ext>
                    </a:extLst>
                  </p:cNvPr>
                  <p:cNvCxnSpPr/>
                  <p:nvPr/>
                </p:nvCxnSpPr>
                <p:spPr>
                  <a:xfrm>
                    <a:off x="5527108" y="2715766"/>
                    <a:ext cx="1368000" cy="0"/>
                  </a:xfrm>
                  <a:prstGeom prst="line">
                    <a:avLst/>
                  </a:prstGeom>
                  <a:grpFill/>
                </p:spPr>
                <p:style>
                  <a:lnRef idx="1">
                    <a:schemeClr val="dk1"/>
                  </a:lnRef>
                  <a:fillRef idx="0">
                    <a:schemeClr val="dk1"/>
                  </a:fillRef>
                  <a:effectRef idx="0">
                    <a:schemeClr val="dk1"/>
                  </a:effectRef>
                  <a:fontRef idx="minor">
                    <a:schemeClr val="tx1"/>
                  </a:fontRef>
                </p:style>
              </p:cxnSp>
              <p:cxnSp>
                <p:nvCxnSpPr>
                  <p:cNvPr id="88" name="直接连接符 87">
                    <a:extLst>
                      <a:ext uri="{FF2B5EF4-FFF2-40B4-BE49-F238E27FC236}">
                        <a16:creationId xmlns:a16="http://schemas.microsoft.com/office/drawing/2014/main" id="{45E740AD-D154-46A9-ACE6-FBBADCDF11D0}"/>
                      </a:ext>
                    </a:extLst>
                  </p:cNvPr>
                  <p:cNvCxnSpPr/>
                  <p:nvPr/>
                </p:nvCxnSpPr>
                <p:spPr>
                  <a:xfrm>
                    <a:off x="5525896" y="2931790"/>
                    <a:ext cx="864096" cy="0"/>
                  </a:xfrm>
                  <a:prstGeom prst="line">
                    <a:avLst/>
                  </a:prstGeom>
                  <a:grpFill/>
                </p:spPr>
                <p:style>
                  <a:lnRef idx="1">
                    <a:schemeClr val="dk1"/>
                  </a:lnRef>
                  <a:fillRef idx="0">
                    <a:schemeClr val="dk1"/>
                  </a:fillRef>
                  <a:effectRef idx="0">
                    <a:schemeClr val="dk1"/>
                  </a:effectRef>
                  <a:fontRef idx="minor">
                    <a:schemeClr val="tx1"/>
                  </a:fontRef>
                </p:style>
              </p:cxnSp>
              <p:cxnSp>
                <p:nvCxnSpPr>
                  <p:cNvPr id="89" name="直接连接符 88">
                    <a:extLst>
                      <a:ext uri="{FF2B5EF4-FFF2-40B4-BE49-F238E27FC236}">
                        <a16:creationId xmlns:a16="http://schemas.microsoft.com/office/drawing/2014/main" id="{9717BEC3-DB2C-43CB-8E23-638B23F95018}"/>
                      </a:ext>
                    </a:extLst>
                  </p:cNvPr>
                  <p:cNvCxnSpPr/>
                  <p:nvPr/>
                </p:nvCxnSpPr>
                <p:spPr>
                  <a:xfrm>
                    <a:off x="5525896" y="3147814"/>
                    <a:ext cx="1368000" cy="0"/>
                  </a:xfrm>
                  <a:prstGeom prst="line">
                    <a:avLst/>
                  </a:prstGeom>
                  <a:grpFill/>
                </p:spPr>
                <p:style>
                  <a:lnRef idx="1">
                    <a:schemeClr val="dk1"/>
                  </a:lnRef>
                  <a:fillRef idx="0">
                    <a:schemeClr val="dk1"/>
                  </a:fillRef>
                  <a:effectRef idx="0">
                    <a:schemeClr val="dk1"/>
                  </a:effectRef>
                  <a:fontRef idx="minor">
                    <a:schemeClr val="tx1"/>
                  </a:fontRef>
                </p:style>
              </p:cxnSp>
              <p:cxnSp>
                <p:nvCxnSpPr>
                  <p:cNvPr id="90" name="直接连接符 89">
                    <a:extLst>
                      <a:ext uri="{FF2B5EF4-FFF2-40B4-BE49-F238E27FC236}">
                        <a16:creationId xmlns:a16="http://schemas.microsoft.com/office/drawing/2014/main" id="{75091CD0-B457-43C1-8CFD-648504D3715D}"/>
                      </a:ext>
                    </a:extLst>
                  </p:cNvPr>
                  <p:cNvCxnSpPr/>
                  <p:nvPr/>
                </p:nvCxnSpPr>
                <p:spPr>
                  <a:xfrm>
                    <a:off x="5525896" y="3363838"/>
                    <a:ext cx="864096" cy="0"/>
                  </a:xfrm>
                  <a:prstGeom prst="line">
                    <a:avLst/>
                  </a:prstGeom>
                  <a:grpFill/>
                </p:spPr>
                <p:style>
                  <a:lnRef idx="1">
                    <a:schemeClr val="dk1"/>
                  </a:lnRef>
                  <a:fillRef idx="0">
                    <a:schemeClr val="dk1"/>
                  </a:fillRef>
                  <a:effectRef idx="0">
                    <a:schemeClr val="dk1"/>
                  </a:effectRef>
                  <a:fontRef idx="minor">
                    <a:schemeClr val="tx1"/>
                  </a:fontRef>
                </p:style>
              </p:cxnSp>
              <p:cxnSp>
                <p:nvCxnSpPr>
                  <p:cNvPr id="91" name="直接连接符 90">
                    <a:extLst>
                      <a:ext uri="{FF2B5EF4-FFF2-40B4-BE49-F238E27FC236}">
                        <a16:creationId xmlns:a16="http://schemas.microsoft.com/office/drawing/2014/main" id="{C9EE55D4-BFA1-437C-974B-80FBC45BD505}"/>
                      </a:ext>
                    </a:extLst>
                  </p:cNvPr>
                  <p:cNvCxnSpPr/>
                  <p:nvPr/>
                </p:nvCxnSpPr>
                <p:spPr>
                  <a:xfrm>
                    <a:off x="5525896" y="3579862"/>
                    <a:ext cx="864096" cy="0"/>
                  </a:xfrm>
                  <a:prstGeom prst="line">
                    <a:avLst/>
                  </a:prstGeom>
                  <a:grpFill/>
                </p:spPr>
                <p:style>
                  <a:lnRef idx="1">
                    <a:schemeClr val="dk1"/>
                  </a:lnRef>
                  <a:fillRef idx="0">
                    <a:schemeClr val="dk1"/>
                  </a:fillRef>
                  <a:effectRef idx="0">
                    <a:schemeClr val="dk1"/>
                  </a:effectRef>
                  <a:fontRef idx="minor">
                    <a:schemeClr val="tx1"/>
                  </a:fontRef>
                </p:style>
              </p:cxnSp>
            </p:grpSp>
            <p:sp>
              <p:nvSpPr>
                <p:cNvPr id="82" name="文本框 81">
                  <a:extLst>
                    <a:ext uri="{FF2B5EF4-FFF2-40B4-BE49-F238E27FC236}">
                      <a16:creationId xmlns:a16="http://schemas.microsoft.com/office/drawing/2014/main" id="{3D08B7B5-BF66-4BD2-9EE9-CDF49F81A613}"/>
                    </a:ext>
                  </a:extLst>
                </p:cNvPr>
                <p:cNvSpPr txBox="1"/>
                <p:nvPr/>
              </p:nvSpPr>
              <p:spPr>
                <a:xfrm rot="20357549">
                  <a:off x="268019" y="1790161"/>
                  <a:ext cx="748923" cy="261610"/>
                </a:xfrm>
                <a:prstGeom prst="rect">
                  <a:avLst/>
                </a:prstGeom>
                <a:noFill/>
              </p:spPr>
              <p:txBody>
                <a:bodyPr wrap="none" rtlCol="0">
                  <a:spAutoFit/>
                </a:bodyPr>
                <a:lstStyle/>
                <a:p>
                  <a:r>
                    <a:rPr lang="zh-CN" altLang="en-US" sz="1050"/>
                    <a:t>心理学报</a:t>
                  </a:r>
                </a:p>
              </p:txBody>
            </p:sp>
          </p:grpSp>
          <p:grpSp>
            <p:nvGrpSpPr>
              <p:cNvPr id="24" name="组合 23">
                <a:extLst>
                  <a:ext uri="{FF2B5EF4-FFF2-40B4-BE49-F238E27FC236}">
                    <a16:creationId xmlns:a16="http://schemas.microsoft.com/office/drawing/2014/main" id="{61E04235-FE77-4A2F-A555-13BB76599F4E}"/>
                  </a:ext>
                </a:extLst>
              </p:cNvPr>
              <p:cNvGrpSpPr/>
              <p:nvPr/>
            </p:nvGrpSpPr>
            <p:grpSpPr>
              <a:xfrm rot="2147229">
                <a:off x="654656" y="1541977"/>
                <a:ext cx="1101623" cy="1175560"/>
                <a:chOff x="199406" y="1736988"/>
                <a:chExt cx="1101623" cy="1175560"/>
              </a:xfrm>
            </p:grpSpPr>
            <p:grpSp>
              <p:nvGrpSpPr>
                <p:cNvPr id="70" name="组合 69">
                  <a:extLst>
                    <a:ext uri="{FF2B5EF4-FFF2-40B4-BE49-F238E27FC236}">
                      <a16:creationId xmlns:a16="http://schemas.microsoft.com/office/drawing/2014/main" id="{3B892725-7A09-4380-803C-84C794F3F927}"/>
                    </a:ext>
                  </a:extLst>
                </p:cNvPr>
                <p:cNvGrpSpPr/>
                <p:nvPr/>
              </p:nvGrpSpPr>
              <p:grpSpPr>
                <a:xfrm rot="20252617">
                  <a:off x="427530" y="1736988"/>
                  <a:ext cx="873499" cy="1175560"/>
                  <a:chOff x="5370965" y="1680603"/>
                  <a:chExt cx="1793323" cy="2133285"/>
                </a:xfrm>
                <a:solidFill>
                  <a:schemeClr val="bg1"/>
                </a:solidFill>
              </p:grpSpPr>
              <p:sp>
                <p:nvSpPr>
                  <p:cNvPr id="72" name="矩形 71">
                    <a:extLst>
                      <a:ext uri="{FF2B5EF4-FFF2-40B4-BE49-F238E27FC236}">
                        <a16:creationId xmlns:a16="http://schemas.microsoft.com/office/drawing/2014/main" id="{CCCCD29C-0C58-4236-AFEA-9DB69BF655BF}"/>
                      </a:ext>
                    </a:extLst>
                  </p:cNvPr>
                  <p:cNvSpPr/>
                  <p:nvPr/>
                </p:nvSpPr>
                <p:spPr>
                  <a:xfrm>
                    <a:off x="5370965" y="1680603"/>
                    <a:ext cx="1793323" cy="2133285"/>
                  </a:xfrm>
                  <a:prstGeom prst="rect">
                    <a:avLst/>
                  </a:prstGeom>
                  <a:grp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3" name="直接连接符 72">
                    <a:extLst>
                      <a:ext uri="{FF2B5EF4-FFF2-40B4-BE49-F238E27FC236}">
                        <a16:creationId xmlns:a16="http://schemas.microsoft.com/office/drawing/2014/main" id="{582AFF91-0F4F-4C53-9AB3-E3AFC275A0C8}"/>
                      </a:ext>
                    </a:extLst>
                  </p:cNvPr>
                  <p:cNvCxnSpPr/>
                  <p:nvPr/>
                </p:nvCxnSpPr>
                <p:spPr>
                  <a:xfrm>
                    <a:off x="5527108" y="2067694"/>
                    <a:ext cx="1368000" cy="0"/>
                  </a:xfrm>
                  <a:prstGeom prst="line">
                    <a:avLst/>
                  </a:prstGeom>
                  <a:grpFill/>
                </p:spPr>
                <p:style>
                  <a:lnRef idx="1">
                    <a:schemeClr val="dk1"/>
                  </a:lnRef>
                  <a:fillRef idx="0">
                    <a:schemeClr val="dk1"/>
                  </a:fillRef>
                  <a:effectRef idx="0">
                    <a:schemeClr val="dk1"/>
                  </a:effectRef>
                  <a:fontRef idx="minor">
                    <a:schemeClr val="tx1"/>
                  </a:fontRef>
                </p:style>
              </p:cxnSp>
              <p:cxnSp>
                <p:nvCxnSpPr>
                  <p:cNvPr id="74" name="直接连接符 73">
                    <a:extLst>
                      <a:ext uri="{FF2B5EF4-FFF2-40B4-BE49-F238E27FC236}">
                        <a16:creationId xmlns:a16="http://schemas.microsoft.com/office/drawing/2014/main" id="{BC8AB6D1-1697-4330-8BFD-D8C4E515ECF3}"/>
                      </a:ext>
                    </a:extLst>
                  </p:cNvPr>
                  <p:cNvCxnSpPr/>
                  <p:nvPr/>
                </p:nvCxnSpPr>
                <p:spPr>
                  <a:xfrm>
                    <a:off x="5527108" y="2283718"/>
                    <a:ext cx="1368000" cy="0"/>
                  </a:xfrm>
                  <a:prstGeom prst="line">
                    <a:avLst/>
                  </a:prstGeom>
                  <a:grpFill/>
                </p:spPr>
                <p:style>
                  <a:lnRef idx="1">
                    <a:schemeClr val="dk1"/>
                  </a:lnRef>
                  <a:fillRef idx="0">
                    <a:schemeClr val="dk1"/>
                  </a:fillRef>
                  <a:effectRef idx="0">
                    <a:schemeClr val="dk1"/>
                  </a:effectRef>
                  <a:fontRef idx="minor">
                    <a:schemeClr val="tx1"/>
                  </a:fontRef>
                </p:style>
              </p:cxnSp>
              <p:cxnSp>
                <p:nvCxnSpPr>
                  <p:cNvPr id="75" name="直接连接符 74">
                    <a:extLst>
                      <a:ext uri="{FF2B5EF4-FFF2-40B4-BE49-F238E27FC236}">
                        <a16:creationId xmlns:a16="http://schemas.microsoft.com/office/drawing/2014/main" id="{5A6A51F1-95D8-4343-9BD2-39C12641CA72}"/>
                      </a:ext>
                    </a:extLst>
                  </p:cNvPr>
                  <p:cNvCxnSpPr/>
                  <p:nvPr/>
                </p:nvCxnSpPr>
                <p:spPr>
                  <a:xfrm>
                    <a:off x="5527108" y="2499742"/>
                    <a:ext cx="864096" cy="0"/>
                  </a:xfrm>
                  <a:prstGeom prst="line">
                    <a:avLst/>
                  </a:prstGeom>
                  <a:grpFill/>
                </p:spPr>
                <p:style>
                  <a:lnRef idx="1">
                    <a:schemeClr val="dk1"/>
                  </a:lnRef>
                  <a:fillRef idx="0">
                    <a:schemeClr val="dk1"/>
                  </a:fillRef>
                  <a:effectRef idx="0">
                    <a:schemeClr val="dk1"/>
                  </a:effectRef>
                  <a:fontRef idx="minor">
                    <a:schemeClr val="tx1"/>
                  </a:fontRef>
                </p:style>
              </p:cxnSp>
              <p:cxnSp>
                <p:nvCxnSpPr>
                  <p:cNvPr id="76" name="直接连接符 75">
                    <a:extLst>
                      <a:ext uri="{FF2B5EF4-FFF2-40B4-BE49-F238E27FC236}">
                        <a16:creationId xmlns:a16="http://schemas.microsoft.com/office/drawing/2014/main" id="{E2EC0462-0DB5-44B7-8A97-8023E86BD323}"/>
                      </a:ext>
                    </a:extLst>
                  </p:cNvPr>
                  <p:cNvCxnSpPr/>
                  <p:nvPr/>
                </p:nvCxnSpPr>
                <p:spPr>
                  <a:xfrm>
                    <a:off x="5527108" y="2715766"/>
                    <a:ext cx="1368000" cy="0"/>
                  </a:xfrm>
                  <a:prstGeom prst="line">
                    <a:avLst/>
                  </a:prstGeom>
                  <a:grpFill/>
                </p:spPr>
                <p:style>
                  <a:lnRef idx="1">
                    <a:schemeClr val="dk1"/>
                  </a:lnRef>
                  <a:fillRef idx="0">
                    <a:schemeClr val="dk1"/>
                  </a:fillRef>
                  <a:effectRef idx="0">
                    <a:schemeClr val="dk1"/>
                  </a:effectRef>
                  <a:fontRef idx="minor">
                    <a:schemeClr val="tx1"/>
                  </a:fontRef>
                </p:style>
              </p:cxnSp>
              <p:cxnSp>
                <p:nvCxnSpPr>
                  <p:cNvPr id="77" name="直接连接符 76">
                    <a:extLst>
                      <a:ext uri="{FF2B5EF4-FFF2-40B4-BE49-F238E27FC236}">
                        <a16:creationId xmlns:a16="http://schemas.microsoft.com/office/drawing/2014/main" id="{9D224CC1-D0AC-4088-8028-8E7D7C99CB9F}"/>
                      </a:ext>
                    </a:extLst>
                  </p:cNvPr>
                  <p:cNvCxnSpPr/>
                  <p:nvPr/>
                </p:nvCxnSpPr>
                <p:spPr>
                  <a:xfrm>
                    <a:off x="5525896" y="2931790"/>
                    <a:ext cx="864096" cy="0"/>
                  </a:xfrm>
                  <a:prstGeom prst="line">
                    <a:avLst/>
                  </a:prstGeom>
                  <a:grpFill/>
                </p:spPr>
                <p:style>
                  <a:lnRef idx="1">
                    <a:schemeClr val="dk1"/>
                  </a:lnRef>
                  <a:fillRef idx="0">
                    <a:schemeClr val="dk1"/>
                  </a:fillRef>
                  <a:effectRef idx="0">
                    <a:schemeClr val="dk1"/>
                  </a:effectRef>
                  <a:fontRef idx="minor">
                    <a:schemeClr val="tx1"/>
                  </a:fontRef>
                </p:style>
              </p:cxnSp>
              <p:cxnSp>
                <p:nvCxnSpPr>
                  <p:cNvPr id="78" name="直接连接符 77">
                    <a:extLst>
                      <a:ext uri="{FF2B5EF4-FFF2-40B4-BE49-F238E27FC236}">
                        <a16:creationId xmlns:a16="http://schemas.microsoft.com/office/drawing/2014/main" id="{06F7CFE7-45FD-4322-9835-C2807198E235}"/>
                      </a:ext>
                    </a:extLst>
                  </p:cNvPr>
                  <p:cNvCxnSpPr/>
                  <p:nvPr/>
                </p:nvCxnSpPr>
                <p:spPr>
                  <a:xfrm>
                    <a:off x="5525896" y="3147814"/>
                    <a:ext cx="1368000" cy="0"/>
                  </a:xfrm>
                  <a:prstGeom prst="line">
                    <a:avLst/>
                  </a:prstGeom>
                  <a:grpFill/>
                </p:spPr>
                <p:style>
                  <a:lnRef idx="1">
                    <a:schemeClr val="dk1"/>
                  </a:lnRef>
                  <a:fillRef idx="0">
                    <a:schemeClr val="dk1"/>
                  </a:fillRef>
                  <a:effectRef idx="0">
                    <a:schemeClr val="dk1"/>
                  </a:effectRef>
                  <a:fontRef idx="minor">
                    <a:schemeClr val="tx1"/>
                  </a:fontRef>
                </p:style>
              </p:cxnSp>
              <p:cxnSp>
                <p:nvCxnSpPr>
                  <p:cNvPr id="79" name="直接连接符 78">
                    <a:extLst>
                      <a:ext uri="{FF2B5EF4-FFF2-40B4-BE49-F238E27FC236}">
                        <a16:creationId xmlns:a16="http://schemas.microsoft.com/office/drawing/2014/main" id="{4CCE2E68-B78B-48FB-846D-8A2808BC92E2}"/>
                      </a:ext>
                    </a:extLst>
                  </p:cNvPr>
                  <p:cNvCxnSpPr/>
                  <p:nvPr/>
                </p:nvCxnSpPr>
                <p:spPr>
                  <a:xfrm>
                    <a:off x="5525896" y="3363838"/>
                    <a:ext cx="864096" cy="0"/>
                  </a:xfrm>
                  <a:prstGeom prst="line">
                    <a:avLst/>
                  </a:prstGeom>
                  <a:grpFill/>
                </p:spPr>
                <p:style>
                  <a:lnRef idx="1">
                    <a:schemeClr val="dk1"/>
                  </a:lnRef>
                  <a:fillRef idx="0">
                    <a:schemeClr val="dk1"/>
                  </a:fillRef>
                  <a:effectRef idx="0">
                    <a:schemeClr val="dk1"/>
                  </a:effectRef>
                  <a:fontRef idx="minor">
                    <a:schemeClr val="tx1"/>
                  </a:fontRef>
                </p:style>
              </p:cxnSp>
              <p:cxnSp>
                <p:nvCxnSpPr>
                  <p:cNvPr id="80" name="直接连接符 79">
                    <a:extLst>
                      <a:ext uri="{FF2B5EF4-FFF2-40B4-BE49-F238E27FC236}">
                        <a16:creationId xmlns:a16="http://schemas.microsoft.com/office/drawing/2014/main" id="{4FB30BCC-C9C1-4B11-A3F0-4CE4501AB24D}"/>
                      </a:ext>
                    </a:extLst>
                  </p:cNvPr>
                  <p:cNvCxnSpPr/>
                  <p:nvPr/>
                </p:nvCxnSpPr>
                <p:spPr>
                  <a:xfrm>
                    <a:off x="5525896" y="3579862"/>
                    <a:ext cx="864096" cy="0"/>
                  </a:xfrm>
                  <a:prstGeom prst="line">
                    <a:avLst/>
                  </a:prstGeom>
                  <a:grpFill/>
                </p:spPr>
                <p:style>
                  <a:lnRef idx="1">
                    <a:schemeClr val="dk1"/>
                  </a:lnRef>
                  <a:fillRef idx="0">
                    <a:schemeClr val="dk1"/>
                  </a:fillRef>
                  <a:effectRef idx="0">
                    <a:schemeClr val="dk1"/>
                  </a:effectRef>
                  <a:fontRef idx="minor">
                    <a:schemeClr val="tx1"/>
                  </a:fontRef>
                </p:style>
              </p:cxnSp>
            </p:grpSp>
            <p:sp>
              <p:nvSpPr>
                <p:cNvPr id="71" name="文本框 70">
                  <a:extLst>
                    <a:ext uri="{FF2B5EF4-FFF2-40B4-BE49-F238E27FC236}">
                      <a16:creationId xmlns:a16="http://schemas.microsoft.com/office/drawing/2014/main" id="{F85682DE-3B41-4119-861A-D85C01CF6CE3}"/>
                    </a:ext>
                  </a:extLst>
                </p:cNvPr>
                <p:cNvSpPr txBox="1"/>
                <p:nvPr/>
              </p:nvSpPr>
              <p:spPr>
                <a:xfrm rot="20357549">
                  <a:off x="199406" y="1773905"/>
                  <a:ext cx="992579" cy="230832"/>
                </a:xfrm>
                <a:prstGeom prst="rect">
                  <a:avLst/>
                </a:prstGeom>
                <a:noFill/>
              </p:spPr>
              <p:txBody>
                <a:bodyPr wrap="none" rtlCol="0">
                  <a:spAutoFit/>
                </a:bodyPr>
                <a:lstStyle/>
                <a:p>
                  <a:r>
                    <a:rPr lang="zh-CN" altLang="en-US" sz="900"/>
                    <a:t>中国临床心理学</a:t>
                  </a:r>
                </a:p>
              </p:txBody>
            </p:sp>
          </p:grpSp>
          <p:grpSp>
            <p:nvGrpSpPr>
              <p:cNvPr id="25" name="组合 24">
                <a:extLst>
                  <a:ext uri="{FF2B5EF4-FFF2-40B4-BE49-F238E27FC236}">
                    <a16:creationId xmlns:a16="http://schemas.microsoft.com/office/drawing/2014/main" id="{76073BFC-BE6F-413B-A52A-59E032103878}"/>
                  </a:ext>
                </a:extLst>
              </p:cNvPr>
              <p:cNvGrpSpPr/>
              <p:nvPr/>
            </p:nvGrpSpPr>
            <p:grpSpPr>
              <a:xfrm>
                <a:off x="213579" y="2003101"/>
                <a:ext cx="1101521" cy="1175560"/>
                <a:chOff x="199508" y="1736988"/>
                <a:chExt cx="1101521" cy="1175560"/>
              </a:xfrm>
            </p:grpSpPr>
            <p:grpSp>
              <p:nvGrpSpPr>
                <p:cNvPr id="59" name="组合 58">
                  <a:extLst>
                    <a:ext uri="{FF2B5EF4-FFF2-40B4-BE49-F238E27FC236}">
                      <a16:creationId xmlns:a16="http://schemas.microsoft.com/office/drawing/2014/main" id="{41F9C236-9D0B-4163-B9FC-01ADC79F7510}"/>
                    </a:ext>
                  </a:extLst>
                </p:cNvPr>
                <p:cNvGrpSpPr/>
                <p:nvPr/>
              </p:nvGrpSpPr>
              <p:grpSpPr>
                <a:xfrm rot="20252617">
                  <a:off x="427530" y="1736988"/>
                  <a:ext cx="873499" cy="1175560"/>
                  <a:chOff x="5370965" y="1680603"/>
                  <a:chExt cx="1793323" cy="2133285"/>
                </a:xfrm>
                <a:solidFill>
                  <a:schemeClr val="bg1"/>
                </a:solidFill>
              </p:grpSpPr>
              <p:sp>
                <p:nvSpPr>
                  <p:cNvPr id="61" name="矩形 60">
                    <a:extLst>
                      <a:ext uri="{FF2B5EF4-FFF2-40B4-BE49-F238E27FC236}">
                        <a16:creationId xmlns:a16="http://schemas.microsoft.com/office/drawing/2014/main" id="{9DD89574-B077-4FEA-A196-B926D48CA2A8}"/>
                      </a:ext>
                    </a:extLst>
                  </p:cNvPr>
                  <p:cNvSpPr/>
                  <p:nvPr/>
                </p:nvSpPr>
                <p:spPr>
                  <a:xfrm>
                    <a:off x="5370965" y="1680603"/>
                    <a:ext cx="1793323" cy="2133285"/>
                  </a:xfrm>
                  <a:prstGeom prst="rect">
                    <a:avLst/>
                  </a:prstGeom>
                  <a:grp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2" name="直接连接符 61">
                    <a:extLst>
                      <a:ext uri="{FF2B5EF4-FFF2-40B4-BE49-F238E27FC236}">
                        <a16:creationId xmlns:a16="http://schemas.microsoft.com/office/drawing/2014/main" id="{69B87C5D-16ED-4A8F-BA74-13E72173C28A}"/>
                      </a:ext>
                    </a:extLst>
                  </p:cNvPr>
                  <p:cNvCxnSpPr/>
                  <p:nvPr/>
                </p:nvCxnSpPr>
                <p:spPr>
                  <a:xfrm>
                    <a:off x="5527108" y="2067694"/>
                    <a:ext cx="1368000" cy="0"/>
                  </a:xfrm>
                  <a:prstGeom prst="line">
                    <a:avLst/>
                  </a:prstGeom>
                  <a:grpFill/>
                </p:spPr>
                <p:style>
                  <a:lnRef idx="1">
                    <a:schemeClr val="dk1"/>
                  </a:lnRef>
                  <a:fillRef idx="0">
                    <a:schemeClr val="dk1"/>
                  </a:fillRef>
                  <a:effectRef idx="0">
                    <a:schemeClr val="dk1"/>
                  </a:effectRef>
                  <a:fontRef idx="minor">
                    <a:schemeClr val="tx1"/>
                  </a:fontRef>
                </p:style>
              </p:cxnSp>
              <p:cxnSp>
                <p:nvCxnSpPr>
                  <p:cNvPr id="63" name="直接连接符 62">
                    <a:extLst>
                      <a:ext uri="{FF2B5EF4-FFF2-40B4-BE49-F238E27FC236}">
                        <a16:creationId xmlns:a16="http://schemas.microsoft.com/office/drawing/2014/main" id="{7D3C9FBC-16C9-4E86-ADF9-7572BF142283}"/>
                      </a:ext>
                    </a:extLst>
                  </p:cNvPr>
                  <p:cNvCxnSpPr/>
                  <p:nvPr/>
                </p:nvCxnSpPr>
                <p:spPr>
                  <a:xfrm>
                    <a:off x="5527108" y="2283718"/>
                    <a:ext cx="1368000" cy="0"/>
                  </a:xfrm>
                  <a:prstGeom prst="line">
                    <a:avLst/>
                  </a:prstGeom>
                  <a:grpFill/>
                </p:spPr>
                <p:style>
                  <a:lnRef idx="1">
                    <a:schemeClr val="dk1"/>
                  </a:lnRef>
                  <a:fillRef idx="0">
                    <a:schemeClr val="dk1"/>
                  </a:fillRef>
                  <a:effectRef idx="0">
                    <a:schemeClr val="dk1"/>
                  </a:effectRef>
                  <a:fontRef idx="minor">
                    <a:schemeClr val="tx1"/>
                  </a:fontRef>
                </p:style>
              </p:cxnSp>
              <p:cxnSp>
                <p:nvCxnSpPr>
                  <p:cNvPr id="64" name="直接连接符 63">
                    <a:extLst>
                      <a:ext uri="{FF2B5EF4-FFF2-40B4-BE49-F238E27FC236}">
                        <a16:creationId xmlns:a16="http://schemas.microsoft.com/office/drawing/2014/main" id="{2BE9FE41-D49F-4957-8FCD-CC91B59EB810}"/>
                      </a:ext>
                    </a:extLst>
                  </p:cNvPr>
                  <p:cNvCxnSpPr/>
                  <p:nvPr/>
                </p:nvCxnSpPr>
                <p:spPr>
                  <a:xfrm>
                    <a:off x="5527108" y="2499742"/>
                    <a:ext cx="864096" cy="0"/>
                  </a:xfrm>
                  <a:prstGeom prst="line">
                    <a:avLst/>
                  </a:prstGeom>
                  <a:grpFill/>
                </p:spPr>
                <p:style>
                  <a:lnRef idx="1">
                    <a:schemeClr val="dk1"/>
                  </a:lnRef>
                  <a:fillRef idx="0">
                    <a:schemeClr val="dk1"/>
                  </a:fillRef>
                  <a:effectRef idx="0">
                    <a:schemeClr val="dk1"/>
                  </a:effectRef>
                  <a:fontRef idx="minor">
                    <a:schemeClr val="tx1"/>
                  </a:fontRef>
                </p:style>
              </p:cxnSp>
              <p:cxnSp>
                <p:nvCxnSpPr>
                  <p:cNvPr id="65" name="直接连接符 64">
                    <a:extLst>
                      <a:ext uri="{FF2B5EF4-FFF2-40B4-BE49-F238E27FC236}">
                        <a16:creationId xmlns:a16="http://schemas.microsoft.com/office/drawing/2014/main" id="{F2599621-BA2F-4A0C-94CB-CDE5731AAA52}"/>
                      </a:ext>
                    </a:extLst>
                  </p:cNvPr>
                  <p:cNvCxnSpPr/>
                  <p:nvPr/>
                </p:nvCxnSpPr>
                <p:spPr>
                  <a:xfrm>
                    <a:off x="5527108" y="2715766"/>
                    <a:ext cx="1368000" cy="0"/>
                  </a:xfrm>
                  <a:prstGeom prst="line">
                    <a:avLst/>
                  </a:prstGeom>
                  <a:grpFill/>
                </p:spPr>
                <p:style>
                  <a:lnRef idx="1">
                    <a:schemeClr val="dk1"/>
                  </a:lnRef>
                  <a:fillRef idx="0">
                    <a:schemeClr val="dk1"/>
                  </a:fillRef>
                  <a:effectRef idx="0">
                    <a:schemeClr val="dk1"/>
                  </a:effectRef>
                  <a:fontRef idx="minor">
                    <a:schemeClr val="tx1"/>
                  </a:fontRef>
                </p:style>
              </p:cxnSp>
              <p:cxnSp>
                <p:nvCxnSpPr>
                  <p:cNvPr id="66" name="直接连接符 65">
                    <a:extLst>
                      <a:ext uri="{FF2B5EF4-FFF2-40B4-BE49-F238E27FC236}">
                        <a16:creationId xmlns:a16="http://schemas.microsoft.com/office/drawing/2014/main" id="{D23EBEE2-4690-4472-8B78-D776EB7903DA}"/>
                      </a:ext>
                    </a:extLst>
                  </p:cNvPr>
                  <p:cNvCxnSpPr/>
                  <p:nvPr/>
                </p:nvCxnSpPr>
                <p:spPr>
                  <a:xfrm>
                    <a:off x="5525896" y="2931790"/>
                    <a:ext cx="864096" cy="0"/>
                  </a:xfrm>
                  <a:prstGeom prst="line">
                    <a:avLst/>
                  </a:prstGeom>
                  <a:grpFill/>
                </p:spPr>
                <p:style>
                  <a:lnRef idx="1">
                    <a:schemeClr val="dk1"/>
                  </a:lnRef>
                  <a:fillRef idx="0">
                    <a:schemeClr val="dk1"/>
                  </a:fillRef>
                  <a:effectRef idx="0">
                    <a:schemeClr val="dk1"/>
                  </a:effectRef>
                  <a:fontRef idx="minor">
                    <a:schemeClr val="tx1"/>
                  </a:fontRef>
                </p:style>
              </p:cxnSp>
              <p:cxnSp>
                <p:nvCxnSpPr>
                  <p:cNvPr id="67" name="直接连接符 66">
                    <a:extLst>
                      <a:ext uri="{FF2B5EF4-FFF2-40B4-BE49-F238E27FC236}">
                        <a16:creationId xmlns:a16="http://schemas.microsoft.com/office/drawing/2014/main" id="{BCEACD87-38A9-4FBF-AE46-5C70A64CC9A2}"/>
                      </a:ext>
                    </a:extLst>
                  </p:cNvPr>
                  <p:cNvCxnSpPr/>
                  <p:nvPr/>
                </p:nvCxnSpPr>
                <p:spPr>
                  <a:xfrm>
                    <a:off x="5525896" y="3147814"/>
                    <a:ext cx="1368000" cy="0"/>
                  </a:xfrm>
                  <a:prstGeom prst="line">
                    <a:avLst/>
                  </a:prstGeom>
                  <a:grpFill/>
                </p:spPr>
                <p:style>
                  <a:lnRef idx="1">
                    <a:schemeClr val="dk1"/>
                  </a:lnRef>
                  <a:fillRef idx="0">
                    <a:schemeClr val="dk1"/>
                  </a:fillRef>
                  <a:effectRef idx="0">
                    <a:schemeClr val="dk1"/>
                  </a:effectRef>
                  <a:fontRef idx="minor">
                    <a:schemeClr val="tx1"/>
                  </a:fontRef>
                </p:style>
              </p:cxnSp>
              <p:cxnSp>
                <p:nvCxnSpPr>
                  <p:cNvPr id="68" name="直接连接符 67">
                    <a:extLst>
                      <a:ext uri="{FF2B5EF4-FFF2-40B4-BE49-F238E27FC236}">
                        <a16:creationId xmlns:a16="http://schemas.microsoft.com/office/drawing/2014/main" id="{BFE848D7-13CB-4781-916B-8DB630ACA86E}"/>
                      </a:ext>
                    </a:extLst>
                  </p:cNvPr>
                  <p:cNvCxnSpPr/>
                  <p:nvPr/>
                </p:nvCxnSpPr>
                <p:spPr>
                  <a:xfrm>
                    <a:off x="5525896" y="3363838"/>
                    <a:ext cx="864096" cy="0"/>
                  </a:xfrm>
                  <a:prstGeom prst="line">
                    <a:avLst/>
                  </a:prstGeom>
                  <a:grpFill/>
                </p:spPr>
                <p:style>
                  <a:lnRef idx="1">
                    <a:schemeClr val="dk1"/>
                  </a:lnRef>
                  <a:fillRef idx="0">
                    <a:schemeClr val="dk1"/>
                  </a:fillRef>
                  <a:effectRef idx="0">
                    <a:schemeClr val="dk1"/>
                  </a:effectRef>
                  <a:fontRef idx="minor">
                    <a:schemeClr val="tx1"/>
                  </a:fontRef>
                </p:style>
              </p:cxnSp>
              <p:cxnSp>
                <p:nvCxnSpPr>
                  <p:cNvPr id="69" name="直接连接符 68">
                    <a:extLst>
                      <a:ext uri="{FF2B5EF4-FFF2-40B4-BE49-F238E27FC236}">
                        <a16:creationId xmlns:a16="http://schemas.microsoft.com/office/drawing/2014/main" id="{8A644D12-249B-46A8-B9A0-45A95E906FD4}"/>
                      </a:ext>
                    </a:extLst>
                  </p:cNvPr>
                  <p:cNvCxnSpPr/>
                  <p:nvPr/>
                </p:nvCxnSpPr>
                <p:spPr>
                  <a:xfrm>
                    <a:off x="5525896" y="3579862"/>
                    <a:ext cx="864096" cy="0"/>
                  </a:xfrm>
                  <a:prstGeom prst="line">
                    <a:avLst/>
                  </a:prstGeom>
                  <a:grpFill/>
                </p:spPr>
                <p:style>
                  <a:lnRef idx="1">
                    <a:schemeClr val="dk1"/>
                  </a:lnRef>
                  <a:fillRef idx="0">
                    <a:schemeClr val="dk1"/>
                  </a:fillRef>
                  <a:effectRef idx="0">
                    <a:schemeClr val="dk1"/>
                  </a:effectRef>
                  <a:fontRef idx="minor">
                    <a:schemeClr val="tx1"/>
                  </a:fontRef>
                </p:style>
              </p:cxnSp>
            </p:grpSp>
            <p:sp>
              <p:nvSpPr>
                <p:cNvPr id="60" name="文本框 59">
                  <a:extLst>
                    <a:ext uri="{FF2B5EF4-FFF2-40B4-BE49-F238E27FC236}">
                      <a16:creationId xmlns:a16="http://schemas.microsoft.com/office/drawing/2014/main" id="{77D4DB2B-E28B-4F81-8C0E-7C3D4D53A286}"/>
                    </a:ext>
                  </a:extLst>
                </p:cNvPr>
                <p:cNvSpPr txBox="1"/>
                <p:nvPr/>
              </p:nvSpPr>
              <p:spPr>
                <a:xfrm rot="20357549">
                  <a:off x="199508" y="1782456"/>
                  <a:ext cx="992579" cy="230832"/>
                </a:xfrm>
                <a:prstGeom prst="rect">
                  <a:avLst/>
                </a:prstGeom>
                <a:noFill/>
              </p:spPr>
              <p:txBody>
                <a:bodyPr wrap="none" rtlCol="0">
                  <a:spAutoFit/>
                </a:bodyPr>
                <a:lstStyle/>
                <a:p>
                  <a:r>
                    <a:rPr lang="zh-CN" altLang="en-US" sz="900"/>
                    <a:t>心理发展与教育</a:t>
                  </a:r>
                </a:p>
              </p:txBody>
            </p:sp>
          </p:grpSp>
          <p:grpSp>
            <p:nvGrpSpPr>
              <p:cNvPr id="33" name="组合 32">
                <a:extLst>
                  <a:ext uri="{FF2B5EF4-FFF2-40B4-BE49-F238E27FC236}">
                    <a16:creationId xmlns:a16="http://schemas.microsoft.com/office/drawing/2014/main" id="{9F075B84-F0FE-4B0D-8ABC-4E5FDC79AD92}"/>
                  </a:ext>
                </a:extLst>
              </p:cNvPr>
              <p:cNvGrpSpPr/>
              <p:nvPr/>
            </p:nvGrpSpPr>
            <p:grpSpPr>
              <a:xfrm rot="2827202">
                <a:off x="1222582" y="1775175"/>
                <a:ext cx="1116060" cy="1175560"/>
                <a:chOff x="184969" y="1736988"/>
                <a:chExt cx="1116060" cy="1175560"/>
              </a:xfrm>
            </p:grpSpPr>
            <p:grpSp>
              <p:nvGrpSpPr>
                <p:cNvPr id="48" name="组合 47">
                  <a:extLst>
                    <a:ext uri="{FF2B5EF4-FFF2-40B4-BE49-F238E27FC236}">
                      <a16:creationId xmlns:a16="http://schemas.microsoft.com/office/drawing/2014/main" id="{B4A05CAA-7057-4D46-BC93-1434D9AFA4D9}"/>
                    </a:ext>
                  </a:extLst>
                </p:cNvPr>
                <p:cNvGrpSpPr/>
                <p:nvPr/>
              </p:nvGrpSpPr>
              <p:grpSpPr>
                <a:xfrm rot="20252617">
                  <a:off x="427530" y="1736988"/>
                  <a:ext cx="873499" cy="1175560"/>
                  <a:chOff x="5370965" y="1680603"/>
                  <a:chExt cx="1793323" cy="2133285"/>
                </a:xfrm>
                <a:solidFill>
                  <a:schemeClr val="bg1"/>
                </a:solidFill>
              </p:grpSpPr>
              <p:sp>
                <p:nvSpPr>
                  <p:cNvPr id="50" name="矩形 49">
                    <a:extLst>
                      <a:ext uri="{FF2B5EF4-FFF2-40B4-BE49-F238E27FC236}">
                        <a16:creationId xmlns:a16="http://schemas.microsoft.com/office/drawing/2014/main" id="{1528ACAA-8554-4E39-8E5F-79286C7329AA}"/>
                      </a:ext>
                    </a:extLst>
                  </p:cNvPr>
                  <p:cNvSpPr/>
                  <p:nvPr/>
                </p:nvSpPr>
                <p:spPr>
                  <a:xfrm>
                    <a:off x="5370965" y="1680603"/>
                    <a:ext cx="1793323" cy="2133285"/>
                  </a:xfrm>
                  <a:prstGeom prst="rect">
                    <a:avLst/>
                  </a:prstGeom>
                  <a:grp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1" name="直接连接符 50">
                    <a:extLst>
                      <a:ext uri="{FF2B5EF4-FFF2-40B4-BE49-F238E27FC236}">
                        <a16:creationId xmlns:a16="http://schemas.microsoft.com/office/drawing/2014/main" id="{81DCD278-A494-4728-B261-98719A466D46}"/>
                      </a:ext>
                    </a:extLst>
                  </p:cNvPr>
                  <p:cNvCxnSpPr/>
                  <p:nvPr/>
                </p:nvCxnSpPr>
                <p:spPr>
                  <a:xfrm>
                    <a:off x="5527108" y="2067694"/>
                    <a:ext cx="1368000" cy="0"/>
                  </a:xfrm>
                  <a:prstGeom prst="line">
                    <a:avLst/>
                  </a:prstGeom>
                  <a:grpFill/>
                </p:spPr>
                <p:style>
                  <a:lnRef idx="1">
                    <a:schemeClr val="dk1"/>
                  </a:lnRef>
                  <a:fillRef idx="0">
                    <a:schemeClr val="dk1"/>
                  </a:fillRef>
                  <a:effectRef idx="0">
                    <a:schemeClr val="dk1"/>
                  </a:effectRef>
                  <a:fontRef idx="minor">
                    <a:schemeClr val="tx1"/>
                  </a:fontRef>
                </p:style>
              </p:cxnSp>
              <p:cxnSp>
                <p:nvCxnSpPr>
                  <p:cNvPr id="52" name="直接连接符 51">
                    <a:extLst>
                      <a:ext uri="{FF2B5EF4-FFF2-40B4-BE49-F238E27FC236}">
                        <a16:creationId xmlns:a16="http://schemas.microsoft.com/office/drawing/2014/main" id="{7DE41119-AF7C-442B-A4B8-A98BA695336A}"/>
                      </a:ext>
                    </a:extLst>
                  </p:cNvPr>
                  <p:cNvCxnSpPr/>
                  <p:nvPr/>
                </p:nvCxnSpPr>
                <p:spPr>
                  <a:xfrm>
                    <a:off x="5527108" y="2283718"/>
                    <a:ext cx="1368000" cy="0"/>
                  </a:xfrm>
                  <a:prstGeom prst="line">
                    <a:avLst/>
                  </a:prstGeom>
                  <a:grpFill/>
                </p:spPr>
                <p:style>
                  <a:lnRef idx="1">
                    <a:schemeClr val="dk1"/>
                  </a:lnRef>
                  <a:fillRef idx="0">
                    <a:schemeClr val="dk1"/>
                  </a:fillRef>
                  <a:effectRef idx="0">
                    <a:schemeClr val="dk1"/>
                  </a:effectRef>
                  <a:fontRef idx="minor">
                    <a:schemeClr val="tx1"/>
                  </a:fontRef>
                </p:style>
              </p:cxnSp>
              <p:cxnSp>
                <p:nvCxnSpPr>
                  <p:cNvPr id="53" name="直接连接符 52">
                    <a:extLst>
                      <a:ext uri="{FF2B5EF4-FFF2-40B4-BE49-F238E27FC236}">
                        <a16:creationId xmlns:a16="http://schemas.microsoft.com/office/drawing/2014/main" id="{830C283B-A561-4B7B-8CFD-3AA68CA5624A}"/>
                      </a:ext>
                    </a:extLst>
                  </p:cNvPr>
                  <p:cNvCxnSpPr/>
                  <p:nvPr/>
                </p:nvCxnSpPr>
                <p:spPr>
                  <a:xfrm>
                    <a:off x="5527108" y="2499742"/>
                    <a:ext cx="864096" cy="0"/>
                  </a:xfrm>
                  <a:prstGeom prst="line">
                    <a:avLst/>
                  </a:prstGeom>
                  <a:grpFill/>
                </p:spPr>
                <p:style>
                  <a:lnRef idx="1">
                    <a:schemeClr val="dk1"/>
                  </a:lnRef>
                  <a:fillRef idx="0">
                    <a:schemeClr val="dk1"/>
                  </a:fillRef>
                  <a:effectRef idx="0">
                    <a:schemeClr val="dk1"/>
                  </a:effectRef>
                  <a:fontRef idx="minor">
                    <a:schemeClr val="tx1"/>
                  </a:fontRef>
                </p:style>
              </p:cxnSp>
              <p:cxnSp>
                <p:nvCxnSpPr>
                  <p:cNvPr id="54" name="直接连接符 53">
                    <a:extLst>
                      <a:ext uri="{FF2B5EF4-FFF2-40B4-BE49-F238E27FC236}">
                        <a16:creationId xmlns:a16="http://schemas.microsoft.com/office/drawing/2014/main" id="{3DE2FA94-A6B2-40FA-8C2A-0F55268C7615}"/>
                      </a:ext>
                    </a:extLst>
                  </p:cNvPr>
                  <p:cNvCxnSpPr/>
                  <p:nvPr/>
                </p:nvCxnSpPr>
                <p:spPr>
                  <a:xfrm>
                    <a:off x="5527108" y="2715766"/>
                    <a:ext cx="1368000" cy="0"/>
                  </a:xfrm>
                  <a:prstGeom prst="line">
                    <a:avLst/>
                  </a:prstGeom>
                  <a:grpFill/>
                </p:spPr>
                <p:style>
                  <a:lnRef idx="1">
                    <a:schemeClr val="dk1"/>
                  </a:lnRef>
                  <a:fillRef idx="0">
                    <a:schemeClr val="dk1"/>
                  </a:fillRef>
                  <a:effectRef idx="0">
                    <a:schemeClr val="dk1"/>
                  </a:effectRef>
                  <a:fontRef idx="minor">
                    <a:schemeClr val="tx1"/>
                  </a:fontRef>
                </p:style>
              </p:cxnSp>
              <p:cxnSp>
                <p:nvCxnSpPr>
                  <p:cNvPr id="55" name="直接连接符 54">
                    <a:extLst>
                      <a:ext uri="{FF2B5EF4-FFF2-40B4-BE49-F238E27FC236}">
                        <a16:creationId xmlns:a16="http://schemas.microsoft.com/office/drawing/2014/main" id="{DF342D08-5E72-4BB2-89DA-4AF5539D03D0}"/>
                      </a:ext>
                    </a:extLst>
                  </p:cNvPr>
                  <p:cNvCxnSpPr/>
                  <p:nvPr/>
                </p:nvCxnSpPr>
                <p:spPr>
                  <a:xfrm>
                    <a:off x="5525896" y="2931790"/>
                    <a:ext cx="864096" cy="0"/>
                  </a:xfrm>
                  <a:prstGeom prst="line">
                    <a:avLst/>
                  </a:prstGeom>
                  <a:grpFill/>
                </p:spPr>
                <p:style>
                  <a:lnRef idx="1">
                    <a:schemeClr val="dk1"/>
                  </a:lnRef>
                  <a:fillRef idx="0">
                    <a:schemeClr val="dk1"/>
                  </a:fillRef>
                  <a:effectRef idx="0">
                    <a:schemeClr val="dk1"/>
                  </a:effectRef>
                  <a:fontRef idx="minor">
                    <a:schemeClr val="tx1"/>
                  </a:fontRef>
                </p:style>
              </p:cxnSp>
              <p:cxnSp>
                <p:nvCxnSpPr>
                  <p:cNvPr id="56" name="直接连接符 55">
                    <a:extLst>
                      <a:ext uri="{FF2B5EF4-FFF2-40B4-BE49-F238E27FC236}">
                        <a16:creationId xmlns:a16="http://schemas.microsoft.com/office/drawing/2014/main" id="{61C67C72-CAE8-4413-9121-51A4B5714432}"/>
                      </a:ext>
                    </a:extLst>
                  </p:cNvPr>
                  <p:cNvCxnSpPr/>
                  <p:nvPr/>
                </p:nvCxnSpPr>
                <p:spPr>
                  <a:xfrm>
                    <a:off x="5525896" y="3147814"/>
                    <a:ext cx="1368000" cy="0"/>
                  </a:xfrm>
                  <a:prstGeom prst="line">
                    <a:avLst/>
                  </a:prstGeom>
                  <a:grpFill/>
                </p:spPr>
                <p:style>
                  <a:lnRef idx="1">
                    <a:schemeClr val="dk1"/>
                  </a:lnRef>
                  <a:fillRef idx="0">
                    <a:schemeClr val="dk1"/>
                  </a:fillRef>
                  <a:effectRef idx="0">
                    <a:schemeClr val="dk1"/>
                  </a:effectRef>
                  <a:fontRef idx="minor">
                    <a:schemeClr val="tx1"/>
                  </a:fontRef>
                </p:style>
              </p:cxnSp>
              <p:cxnSp>
                <p:nvCxnSpPr>
                  <p:cNvPr id="57" name="直接连接符 56">
                    <a:extLst>
                      <a:ext uri="{FF2B5EF4-FFF2-40B4-BE49-F238E27FC236}">
                        <a16:creationId xmlns:a16="http://schemas.microsoft.com/office/drawing/2014/main" id="{EEE14FA9-2076-4220-8399-214BC3B05036}"/>
                      </a:ext>
                    </a:extLst>
                  </p:cNvPr>
                  <p:cNvCxnSpPr/>
                  <p:nvPr/>
                </p:nvCxnSpPr>
                <p:spPr>
                  <a:xfrm>
                    <a:off x="5525896" y="3363838"/>
                    <a:ext cx="864096" cy="0"/>
                  </a:xfrm>
                  <a:prstGeom prst="line">
                    <a:avLst/>
                  </a:prstGeom>
                  <a:grpFill/>
                </p:spPr>
                <p:style>
                  <a:lnRef idx="1">
                    <a:schemeClr val="dk1"/>
                  </a:lnRef>
                  <a:fillRef idx="0">
                    <a:schemeClr val="dk1"/>
                  </a:fillRef>
                  <a:effectRef idx="0">
                    <a:schemeClr val="dk1"/>
                  </a:effectRef>
                  <a:fontRef idx="minor">
                    <a:schemeClr val="tx1"/>
                  </a:fontRef>
                </p:style>
              </p:cxnSp>
              <p:cxnSp>
                <p:nvCxnSpPr>
                  <p:cNvPr id="58" name="直接连接符 57">
                    <a:extLst>
                      <a:ext uri="{FF2B5EF4-FFF2-40B4-BE49-F238E27FC236}">
                        <a16:creationId xmlns:a16="http://schemas.microsoft.com/office/drawing/2014/main" id="{E2CBC5E8-7D50-4C32-AE30-FA4EC5F05241}"/>
                      </a:ext>
                    </a:extLst>
                  </p:cNvPr>
                  <p:cNvCxnSpPr/>
                  <p:nvPr/>
                </p:nvCxnSpPr>
                <p:spPr>
                  <a:xfrm>
                    <a:off x="5525896" y="3579862"/>
                    <a:ext cx="864096" cy="0"/>
                  </a:xfrm>
                  <a:prstGeom prst="line">
                    <a:avLst/>
                  </a:prstGeom>
                  <a:grpFill/>
                </p:spPr>
                <p:style>
                  <a:lnRef idx="1">
                    <a:schemeClr val="dk1"/>
                  </a:lnRef>
                  <a:fillRef idx="0">
                    <a:schemeClr val="dk1"/>
                  </a:fillRef>
                  <a:effectRef idx="0">
                    <a:schemeClr val="dk1"/>
                  </a:effectRef>
                  <a:fontRef idx="minor">
                    <a:schemeClr val="tx1"/>
                  </a:fontRef>
                </p:style>
              </p:cxnSp>
            </p:grpSp>
            <p:sp>
              <p:nvSpPr>
                <p:cNvPr id="49" name="文本框 48">
                  <a:extLst>
                    <a:ext uri="{FF2B5EF4-FFF2-40B4-BE49-F238E27FC236}">
                      <a16:creationId xmlns:a16="http://schemas.microsoft.com/office/drawing/2014/main" id="{E46B3710-1571-4C60-BC1A-3DBED3318051}"/>
                    </a:ext>
                  </a:extLst>
                </p:cNvPr>
                <p:cNvSpPr txBox="1"/>
                <p:nvPr/>
              </p:nvSpPr>
              <p:spPr>
                <a:xfrm rot="20357549">
                  <a:off x="184969" y="1763385"/>
                  <a:ext cx="992579" cy="230832"/>
                </a:xfrm>
                <a:prstGeom prst="rect">
                  <a:avLst/>
                </a:prstGeom>
                <a:noFill/>
              </p:spPr>
              <p:txBody>
                <a:bodyPr wrap="none" rtlCol="0">
                  <a:spAutoFit/>
                </a:bodyPr>
                <a:lstStyle/>
                <a:p>
                  <a:r>
                    <a:rPr lang="zh-CN" altLang="en-US" sz="900"/>
                    <a:t>心理与行为研究</a:t>
                  </a:r>
                </a:p>
              </p:txBody>
            </p:sp>
          </p:grpSp>
          <p:grpSp>
            <p:nvGrpSpPr>
              <p:cNvPr id="34" name="组合 33">
                <a:extLst>
                  <a:ext uri="{FF2B5EF4-FFF2-40B4-BE49-F238E27FC236}">
                    <a16:creationId xmlns:a16="http://schemas.microsoft.com/office/drawing/2014/main" id="{DC05A556-6F66-45D3-A561-6201BD655D8C}"/>
                  </a:ext>
                </a:extLst>
              </p:cNvPr>
              <p:cNvGrpSpPr/>
              <p:nvPr/>
            </p:nvGrpSpPr>
            <p:grpSpPr>
              <a:xfrm rot="2650740">
                <a:off x="828927" y="1873677"/>
                <a:ext cx="1020185" cy="1175560"/>
                <a:chOff x="280844" y="1736988"/>
                <a:chExt cx="1020185" cy="1175560"/>
              </a:xfrm>
            </p:grpSpPr>
            <p:grpSp>
              <p:nvGrpSpPr>
                <p:cNvPr id="35" name="组合 34">
                  <a:extLst>
                    <a:ext uri="{FF2B5EF4-FFF2-40B4-BE49-F238E27FC236}">
                      <a16:creationId xmlns:a16="http://schemas.microsoft.com/office/drawing/2014/main" id="{93042B54-C2D4-428F-AA62-EE433094F8EA}"/>
                    </a:ext>
                  </a:extLst>
                </p:cNvPr>
                <p:cNvGrpSpPr/>
                <p:nvPr/>
              </p:nvGrpSpPr>
              <p:grpSpPr>
                <a:xfrm rot="20252617">
                  <a:off x="427530" y="1736988"/>
                  <a:ext cx="873499" cy="1175560"/>
                  <a:chOff x="5370965" y="1680603"/>
                  <a:chExt cx="1793323" cy="2133285"/>
                </a:xfrm>
                <a:solidFill>
                  <a:schemeClr val="bg1"/>
                </a:solidFill>
              </p:grpSpPr>
              <p:sp>
                <p:nvSpPr>
                  <p:cNvPr id="37" name="矩形 36">
                    <a:extLst>
                      <a:ext uri="{FF2B5EF4-FFF2-40B4-BE49-F238E27FC236}">
                        <a16:creationId xmlns:a16="http://schemas.microsoft.com/office/drawing/2014/main" id="{277EDD4E-C1FD-43B1-A6A8-BC834611FE93}"/>
                      </a:ext>
                    </a:extLst>
                  </p:cNvPr>
                  <p:cNvSpPr/>
                  <p:nvPr/>
                </p:nvSpPr>
                <p:spPr>
                  <a:xfrm>
                    <a:off x="5370965" y="1680603"/>
                    <a:ext cx="1793323" cy="2133285"/>
                  </a:xfrm>
                  <a:prstGeom prst="rect">
                    <a:avLst/>
                  </a:prstGeom>
                  <a:grp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0" name="直接连接符 39">
                    <a:extLst>
                      <a:ext uri="{FF2B5EF4-FFF2-40B4-BE49-F238E27FC236}">
                        <a16:creationId xmlns:a16="http://schemas.microsoft.com/office/drawing/2014/main" id="{C6AFD63D-AB28-4A92-A198-A3D1D05591C0}"/>
                      </a:ext>
                    </a:extLst>
                  </p:cNvPr>
                  <p:cNvCxnSpPr/>
                  <p:nvPr/>
                </p:nvCxnSpPr>
                <p:spPr>
                  <a:xfrm>
                    <a:off x="5527108" y="2067694"/>
                    <a:ext cx="1368000" cy="0"/>
                  </a:xfrm>
                  <a:prstGeom prst="line">
                    <a:avLst/>
                  </a:prstGeom>
                  <a:grpFill/>
                </p:spPr>
                <p:style>
                  <a:lnRef idx="1">
                    <a:schemeClr val="dk1"/>
                  </a:lnRef>
                  <a:fillRef idx="0">
                    <a:schemeClr val="dk1"/>
                  </a:fillRef>
                  <a:effectRef idx="0">
                    <a:schemeClr val="dk1"/>
                  </a:effectRef>
                  <a:fontRef idx="minor">
                    <a:schemeClr val="tx1"/>
                  </a:fontRef>
                </p:style>
              </p:cxnSp>
              <p:cxnSp>
                <p:nvCxnSpPr>
                  <p:cNvPr id="41" name="直接连接符 40">
                    <a:extLst>
                      <a:ext uri="{FF2B5EF4-FFF2-40B4-BE49-F238E27FC236}">
                        <a16:creationId xmlns:a16="http://schemas.microsoft.com/office/drawing/2014/main" id="{F7238796-2E10-4850-969F-AFF2F289F6AB}"/>
                      </a:ext>
                    </a:extLst>
                  </p:cNvPr>
                  <p:cNvCxnSpPr/>
                  <p:nvPr/>
                </p:nvCxnSpPr>
                <p:spPr>
                  <a:xfrm>
                    <a:off x="5527108" y="2283718"/>
                    <a:ext cx="1368000" cy="0"/>
                  </a:xfrm>
                  <a:prstGeom prst="line">
                    <a:avLst/>
                  </a:prstGeom>
                  <a:grpFill/>
                </p:spPr>
                <p:style>
                  <a:lnRef idx="1">
                    <a:schemeClr val="dk1"/>
                  </a:lnRef>
                  <a:fillRef idx="0">
                    <a:schemeClr val="dk1"/>
                  </a:fillRef>
                  <a:effectRef idx="0">
                    <a:schemeClr val="dk1"/>
                  </a:effectRef>
                  <a:fontRef idx="minor">
                    <a:schemeClr val="tx1"/>
                  </a:fontRef>
                </p:style>
              </p:cxnSp>
              <p:cxnSp>
                <p:nvCxnSpPr>
                  <p:cNvPr id="42" name="直接连接符 41">
                    <a:extLst>
                      <a:ext uri="{FF2B5EF4-FFF2-40B4-BE49-F238E27FC236}">
                        <a16:creationId xmlns:a16="http://schemas.microsoft.com/office/drawing/2014/main" id="{DF869434-D9A0-44AE-BE87-F7A9C45571E4}"/>
                      </a:ext>
                    </a:extLst>
                  </p:cNvPr>
                  <p:cNvCxnSpPr/>
                  <p:nvPr/>
                </p:nvCxnSpPr>
                <p:spPr>
                  <a:xfrm>
                    <a:off x="5527108" y="2499742"/>
                    <a:ext cx="864096" cy="0"/>
                  </a:xfrm>
                  <a:prstGeom prst="line">
                    <a:avLst/>
                  </a:prstGeom>
                  <a:grpFill/>
                </p:spPr>
                <p:style>
                  <a:lnRef idx="1">
                    <a:schemeClr val="dk1"/>
                  </a:lnRef>
                  <a:fillRef idx="0">
                    <a:schemeClr val="dk1"/>
                  </a:fillRef>
                  <a:effectRef idx="0">
                    <a:schemeClr val="dk1"/>
                  </a:effectRef>
                  <a:fontRef idx="minor">
                    <a:schemeClr val="tx1"/>
                  </a:fontRef>
                </p:style>
              </p:cxnSp>
              <p:cxnSp>
                <p:nvCxnSpPr>
                  <p:cNvPr id="43" name="直接连接符 42">
                    <a:extLst>
                      <a:ext uri="{FF2B5EF4-FFF2-40B4-BE49-F238E27FC236}">
                        <a16:creationId xmlns:a16="http://schemas.microsoft.com/office/drawing/2014/main" id="{08167C9A-C491-4DA8-9B91-6B50CDE426AE}"/>
                      </a:ext>
                    </a:extLst>
                  </p:cNvPr>
                  <p:cNvCxnSpPr/>
                  <p:nvPr/>
                </p:nvCxnSpPr>
                <p:spPr>
                  <a:xfrm>
                    <a:off x="5527108" y="2715766"/>
                    <a:ext cx="1368000" cy="0"/>
                  </a:xfrm>
                  <a:prstGeom prst="line">
                    <a:avLst/>
                  </a:prstGeom>
                  <a:grpFill/>
                </p:spPr>
                <p:style>
                  <a:lnRef idx="1">
                    <a:schemeClr val="dk1"/>
                  </a:lnRef>
                  <a:fillRef idx="0">
                    <a:schemeClr val="dk1"/>
                  </a:fillRef>
                  <a:effectRef idx="0">
                    <a:schemeClr val="dk1"/>
                  </a:effectRef>
                  <a:fontRef idx="minor">
                    <a:schemeClr val="tx1"/>
                  </a:fontRef>
                </p:style>
              </p:cxnSp>
              <p:cxnSp>
                <p:nvCxnSpPr>
                  <p:cNvPr id="44" name="直接连接符 43">
                    <a:extLst>
                      <a:ext uri="{FF2B5EF4-FFF2-40B4-BE49-F238E27FC236}">
                        <a16:creationId xmlns:a16="http://schemas.microsoft.com/office/drawing/2014/main" id="{5E7FA2BF-EC9D-43E6-8CB8-F734A39E2367}"/>
                      </a:ext>
                    </a:extLst>
                  </p:cNvPr>
                  <p:cNvCxnSpPr/>
                  <p:nvPr/>
                </p:nvCxnSpPr>
                <p:spPr>
                  <a:xfrm>
                    <a:off x="5525896" y="2931790"/>
                    <a:ext cx="864096" cy="0"/>
                  </a:xfrm>
                  <a:prstGeom prst="line">
                    <a:avLst/>
                  </a:prstGeom>
                  <a:grpFill/>
                </p:spPr>
                <p:style>
                  <a:lnRef idx="1">
                    <a:schemeClr val="dk1"/>
                  </a:lnRef>
                  <a:fillRef idx="0">
                    <a:schemeClr val="dk1"/>
                  </a:fillRef>
                  <a:effectRef idx="0">
                    <a:schemeClr val="dk1"/>
                  </a:effectRef>
                  <a:fontRef idx="minor">
                    <a:schemeClr val="tx1"/>
                  </a:fontRef>
                </p:style>
              </p:cxnSp>
              <p:cxnSp>
                <p:nvCxnSpPr>
                  <p:cNvPr id="45" name="直接连接符 44">
                    <a:extLst>
                      <a:ext uri="{FF2B5EF4-FFF2-40B4-BE49-F238E27FC236}">
                        <a16:creationId xmlns:a16="http://schemas.microsoft.com/office/drawing/2014/main" id="{34568066-B6EE-41EA-9500-846C4258FD47}"/>
                      </a:ext>
                    </a:extLst>
                  </p:cNvPr>
                  <p:cNvCxnSpPr/>
                  <p:nvPr/>
                </p:nvCxnSpPr>
                <p:spPr>
                  <a:xfrm>
                    <a:off x="5525896" y="3147814"/>
                    <a:ext cx="1368000" cy="0"/>
                  </a:xfrm>
                  <a:prstGeom prst="line">
                    <a:avLst/>
                  </a:prstGeom>
                  <a:grpFill/>
                </p:spPr>
                <p:style>
                  <a:lnRef idx="1">
                    <a:schemeClr val="dk1"/>
                  </a:lnRef>
                  <a:fillRef idx="0">
                    <a:schemeClr val="dk1"/>
                  </a:fillRef>
                  <a:effectRef idx="0">
                    <a:schemeClr val="dk1"/>
                  </a:effectRef>
                  <a:fontRef idx="minor">
                    <a:schemeClr val="tx1"/>
                  </a:fontRef>
                </p:style>
              </p:cxnSp>
              <p:cxnSp>
                <p:nvCxnSpPr>
                  <p:cNvPr id="46" name="直接连接符 45">
                    <a:extLst>
                      <a:ext uri="{FF2B5EF4-FFF2-40B4-BE49-F238E27FC236}">
                        <a16:creationId xmlns:a16="http://schemas.microsoft.com/office/drawing/2014/main" id="{5006DE87-E754-440E-9057-612A79A0153B}"/>
                      </a:ext>
                    </a:extLst>
                  </p:cNvPr>
                  <p:cNvCxnSpPr/>
                  <p:nvPr/>
                </p:nvCxnSpPr>
                <p:spPr>
                  <a:xfrm>
                    <a:off x="5525896" y="3363838"/>
                    <a:ext cx="864096" cy="0"/>
                  </a:xfrm>
                  <a:prstGeom prst="line">
                    <a:avLst/>
                  </a:prstGeom>
                  <a:grpFill/>
                </p:spPr>
                <p:style>
                  <a:lnRef idx="1">
                    <a:schemeClr val="dk1"/>
                  </a:lnRef>
                  <a:fillRef idx="0">
                    <a:schemeClr val="dk1"/>
                  </a:fillRef>
                  <a:effectRef idx="0">
                    <a:schemeClr val="dk1"/>
                  </a:effectRef>
                  <a:fontRef idx="minor">
                    <a:schemeClr val="tx1"/>
                  </a:fontRef>
                </p:style>
              </p:cxnSp>
              <p:cxnSp>
                <p:nvCxnSpPr>
                  <p:cNvPr id="47" name="直接连接符 46">
                    <a:extLst>
                      <a:ext uri="{FF2B5EF4-FFF2-40B4-BE49-F238E27FC236}">
                        <a16:creationId xmlns:a16="http://schemas.microsoft.com/office/drawing/2014/main" id="{A6883ED8-6EC1-43E8-A554-B8C205F910BA}"/>
                      </a:ext>
                    </a:extLst>
                  </p:cNvPr>
                  <p:cNvCxnSpPr/>
                  <p:nvPr/>
                </p:nvCxnSpPr>
                <p:spPr>
                  <a:xfrm>
                    <a:off x="5525896" y="3579862"/>
                    <a:ext cx="864096" cy="0"/>
                  </a:xfrm>
                  <a:prstGeom prst="line">
                    <a:avLst/>
                  </a:prstGeom>
                  <a:grpFill/>
                </p:spPr>
                <p:style>
                  <a:lnRef idx="1">
                    <a:schemeClr val="dk1"/>
                  </a:lnRef>
                  <a:fillRef idx="0">
                    <a:schemeClr val="dk1"/>
                  </a:fillRef>
                  <a:effectRef idx="0">
                    <a:schemeClr val="dk1"/>
                  </a:effectRef>
                  <a:fontRef idx="minor">
                    <a:schemeClr val="tx1"/>
                  </a:fontRef>
                </p:style>
              </p:cxnSp>
            </p:grpSp>
            <p:sp>
              <p:nvSpPr>
                <p:cNvPr id="36" name="文本框 35">
                  <a:extLst>
                    <a:ext uri="{FF2B5EF4-FFF2-40B4-BE49-F238E27FC236}">
                      <a16:creationId xmlns:a16="http://schemas.microsoft.com/office/drawing/2014/main" id="{6FD692B5-3BDF-4929-AF1F-6AAA815E006C}"/>
                    </a:ext>
                  </a:extLst>
                </p:cNvPr>
                <p:cNvSpPr txBox="1"/>
                <p:nvPr/>
              </p:nvSpPr>
              <p:spPr>
                <a:xfrm rot="20357549">
                  <a:off x="280844" y="1794008"/>
                  <a:ext cx="723275" cy="253916"/>
                </a:xfrm>
                <a:prstGeom prst="rect">
                  <a:avLst/>
                </a:prstGeom>
                <a:noFill/>
              </p:spPr>
              <p:txBody>
                <a:bodyPr wrap="none" rtlCol="0">
                  <a:spAutoFit/>
                </a:bodyPr>
                <a:lstStyle/>
                <a:p>
                  <a:r>
                    <a:rPr lang="zh-CN" altLang="en-US" sz="1050"/>
                    <a:t>心理科学</a:t>
                  </a:r>
                </a:p>
              </p:txBody>
            </p:sp>
          </p:grpSp>
        </p:grpSp>
        <p:sp>
          <p:nvSpPr>
            <p:cNvPr id="22" name="文本框 21">
              <a:extLst>
                <a:ext uri="{FF2B5EF4-FFF2-40B4-BE49-F238E27FC236}">
                  <a16:creationId xmlns:a16="http://schemas.microsoft.com/office/drawing/2014/main" id="{05060B7E-CAE6-42B8-8DC4-ABEF86C6889A}"/>
                </a:ext>
              </a:extLst>
            </p:cNvPr>
            <p:cNvSpPr txBox="1"/>
            <p:nvPr/>
          </p:nvSpPr>
          <p:spPr>
            <a:xfrm>
              <a:off x="826239" y="3186831"/>
              <a:ext cx="772969" cy="307777"/>
            </a:xfrm>
            <a:prstGeom prst="rect">
              <a:avLst/>
            </a:prstGeom>
            <a:noFill/>
          </p:spPr>
          <p:txBody>
            <a:bodyPr wrap="none" rtlCol="0">
              <a:spAutoFit/>
            </a:bodyPr>
            <a:lstStyle/>
            <a:p>
              <a:r>
                <a:rPr lang="en-US" altLang="zh-CN" sz="1400" b="1" i="1">
                  <a:latin typeface="Times New Roman" panose="02020603050405020304" pitchFamily="18" charset="0"/>
                </a:rPr>
                <a:t>Journal</a:t>
              </a:r>
              <a:endParaRPr lang="zh-CN" altLang="en-US" sz="1400" b="1" i="1">
                <a:latin typeface="Times New Roman" panose="02020603050405020304" pitchFamily="18" charset="0"/>
              </a:endParaRPr>
            </a:p>
          </p:txBody>
        </p:sp>
      </p:grpSp>
      <p:cxnSp>
        <p:nvCxnSpPr>
          <p:cNvPr id="8" name="直接箭头连接符 7">
            <a:extLst>
              <a:ext uri="{FF2B5EF4-FFF2-40B4-BE49-F238E27FC236}">
                <a16:creationId xmlns:a16="http://schemas.microsoft.com/office/drawing/2014/main" id="{AD4C1D41-22FC-42DD-B568-8F73C4971CEC}"/>
              </a:ext>
            </a:extLst>
          </p:cNvPr>
          <p:cNvCxnSpPr>
            <a:cxnSpLocks/>
          </p:cNvCxnSpPr>
          <p:nvPr/>
        </p:nvCxnSpPr>
        <p:spPr>
          <a:xfrm flipH="1">
            <a:off x="3006017" y="1569899"/>
            <a:ext cx="1654256" cy="830427"/>
          </a:xfrm>
          <a:prstGeom prst="straightConnector1">
            <a:avLst/>
          </a:prstGeom>
          <a:ln w="19050">
            <a:solidFill>
              <a:schemeClr val="tx1">
                <a:lumMod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155" name="直接箭头连接符 154">
            <a:extLst>
              <a:ext uri="{FF2B5EF4-FFF2-40B4-BE49-F238E27FC236}">
                <a16:creationId xmlns:a16="http://schemas.microsoft.com/office/drawing/2014/main" id="{A0FAE570-429B-486C-B876-7602F545AF61}"/>
              </a:ext>
            </a:extLst>
          </p:cNvPr>
          <p:cNvCxnSpPr>
            <a:cxnSpLocks/>
          </p:cNvCxnSpPr>
          <p:nvPr/>
        </p:nvCxnSpPr>
        <p:spPr>
          <a:xfrm flipH="1" flipV="1">
            <a:off x="3035488" y="2609007"/>
            <a:ext cx="1806614" cy="642360"/>
          </a:xfrm>
          <a:prstGeom prst="straightConnector1">
            <a:avLst/>
          </a:prstGeom>
          <a:ln w="19050">
            <a:solidFill>
              <a:schemeClr val="tx1">
                <a:lumMod val="50000"/>
              </a:schemeClr>
            </a:solidFill>
            <a:tailEnd type="triangle"/>
          </a:ln>
        </p:spPr>
        <p:style>
          <a:lnRef idx="1">
            <a:schemeClr val="dk1"/>
          </a:lnRef>
          <a:fillRef idx="0">
            <a:schemeClr val="dk1"/>
          </a:fillRef>
          <a:effectRef idx="0">
            <a:schemeClr val="dk1"/>
          </a:effectRef>
          <a:fontRef idx="minor">
            <a:schemeClr val="tx1"/>
          </a:fontRef>
        </p:style>
      </p:cxnSp>
      <p:sp>
        <p:nvSpPr>
          <p:cNvPr id="197" name="文本框 196">
            <a:extLst>
              <a:ext uri="{FF2B5EF4-FFF2-40B4-BE49-F238E27FC236}">
                <a16:creationId xmlns:a16="http://schemas.microsoft.com/office/drawing/2014/main" id="{F2B4AB5B-54A9-4ED8-A647-5EE0ADD3BF7D}"/>
              </a:ext>
            </a:extLst>
          </p:cNvPr>
          <p:cNvSpPr txBox="1"/>
          <p:nvPr/>
        </p:nvSpPr>
        <p:spPr>
          <a:xfrm>
            <a:off x="1539054" y="3292719"/>
            <a:ext cx="1079142" cy="307777"/>
          </a:xfrm>
          <a:prstGeom prst="rect">
            <a:avLst/>
          </a:prstGeom>
          <a:noFill/>
        </p:spPr>
        <p:txBody>
          <a:bodyPr wrap="none" rtlCol="0">
            <a:spAutoFit/>
          </a:bodyPr>
          <a:lstStyle/>
          <a:p>
            <a:r>
              <a:rPr lang="en-US" altLang="zh-CN" sz="1400" b="1" i="1">
                <a:latin typeface="Times New Roman" panose="02020603050405020304" pitchFamily="18" charset="0"/>
              </a:rPr>
              <a:t>Data source</a:t>
            </a:r>
            <a:endParaRPr lang="zh-CN" altLang="en-US" sz="1400" b="1" i="1">
              <a:latin typeface="Times New Roman" panose="02020603050405020304" pitchFamily="18" charset="0"/>
            </a:endParaRPr>
          </a:p>
        </p:txBody>
      </p:sp>
      <p:graphicFrame>
        <p:nvGraphicFramePr>
          <p:cNvPr id="225" name="表格 224">
            <a:extLst>
              <a:ext uri="{FF2B5EF4-FFF2-40B4-BE49-F238E27FC236}">
                <a16:creationId xmlns:a16="http://schemas.microsoft.com/office/drawing/2014/main" id="{3FF2975A-8E30-49EB-AC2D-D475177F2495}"/>
              </a:ext>
            </a:extLst>
          </p:cNvPr>
          <p:cNvGraphicFramePr>
            <a:graphicFrameLocks noGrp="1"/>
          </p:cNvGraphicFramePr>
          <p:nvPr>
            <p:extLst>
              <p:ext uri="{D42A27DB-BD31-4B8C-83A1-F6EECF244321}">
                <p14:modId xmlns:p14="http://schemas.microsoft.com/office/powerpoint/2010/main" val="1432175618"/>
              </p:ext>
            </p:extLst>
          </p:nvPr>
        </p:nvGraphicFramePr>
        <p:xfrm>
          <a:off x="1539054" y="1790240"/>
          <a:ext cx="1227512" cy="847782"/>
        </p:xfrm>
        <a:graphic>
          <a:graphicData uri="http://schemas.openxmlformats.org/drawingml/2006/table">
            <a:tbl>
              <a:tblPr firstRow="1" bandRow="1">
                <a:tableStyleId>{5C22544A-7EE6-4342-B048-85BDC9FD1C3A}</a:tableStyleId>
              </a:tblPr>
              <a:tblGrid>
                <a:gridCol w="306878">
                  <a:extLst>
                    <a:ext uri="{9D8B030D-6E8A-4147-A177-3AD203B41FA5}">
                      <a16:colId xmlns:a16="http://schemas.microsoft.com/office/drawing/2014/main" val="2646045891"/>
                    </a:ext>
                  </a:extLst>
                </a:gridCol>
                <a:gridCol w="306878">
                  <a:extLst>
                    <a:ext uri="{9D8B030D-6E8A-4147-A177-3AD203B41FA5}">
                      <a16:colId xmlns:a16="http://schemas.microsoft.com/office/drawing/2014/main" val="145259867"/>
                    </a:ext>
                  </a:extLst>
                </a:gridCol>
                <a:gridCol w="306878">
                  <a:extLst>
                    <a:ext uri="{9D8B030D-6E8A-4147-A177-3AD203B41FA5}">
                      <a16:colId xmlns:a16="http://schemas.microsoft.com/office/drawing/2014/main" val="1127070795"/>
                    </a:ext>
                  </a:extLst>
                </a:gridCol>
                <a:gridCol w="306878">
                  <a:extLst>
                    <a:ext uri="{9D8B030D-6E8A-4147-A177-3AD203B41FA5}">
                      <a16:colId xmlns:a16="http://schemas.microsoft.com/office/drawing/2014/main" val="4091917305"/>
                    </a:ext>
                  </a:extLst>
                </a:gridCol>
              </a:tblGrid>
              <a:tr h="280786">
                <a:tc>
                  <a:txBody>
                    <a:bodyPr/>
                    <a:lstStyle/>
                    <a:p>
                      <a:endParaRPr lang="zh-CN" altLang="en-US" sz="1400"/>
                    </a:p>
                  </a:txBody>
                  <a:tcPr marL="69235" marR="69235" marT="34617" marB="34617">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400"/>
                    </a:p>
                  </a:txBody>
                  <a:tcPr marL="69235" marR="69235" marT="34617" marB="34617">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400"/>
                    </a:p>
                  </a:txBody>
                  <a:tcPr marL="69235" marR="69235" marT="34617" marB="34617">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400"/>
                    </a:p>
                  </a:txBody>
                  <a:tcPr marL="69235" marR="69235" marT="34617" marB="34617">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877610009"/>
                  </a:ext>
                </a:extLst>
              </a:tr>
              <a:tr h="280786">
                <a:tc>
                  <a:txBody>
                    <a:bodyPr/>
                    <a:lstStyle/>
                    <a:p>
                      <a:endParaRPr lang="zh-CN" altLang="en-US" sz="1400"/>
                    </a:p>
                  </a:txBody>
                  <a:tcPr marL="69235" marR="69235" marT="34617" marB="34617">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400"/>
                    </a:p>
                  </a:txBody>
                  <a:tcPr marL="69235" marR="69235" marT="34617" marB="34617">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400"/>
                    </a:p>
                  </a:txBody>
                  <a:tcPr marL="69235" marR="69235" marT="34617" marB="34617">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400"/>
                    </a:p>
                  </a:txBody>
                  <a:tcPr marL="69235" marR="69235" marT="34617" marB="34617">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317894633"/>
                  </a:ext>
                </a:extLst>
              </a:tr>
              <a:tr h="280786">
                <a:tc>
                  <a:txBody>
                    <a:bodyPr/>
                    <a:lstStyle/>
                    <a:p>
                      <a:endParaRPr lang="zh-CN" altLang="en-US" sz="1400"/>
                    </a:p>
                  </a:txBody>
                  <a:tcPr marL="69235" marR="69235" marT="34617" marB="34617">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400"/>
                    </a:p>
                  </a:txBody>
                  <a:tcPr marL="69235" marR="69235" marT="34617" marB="34617">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400"/>
                    </a:p>
                  </a:txBody>
                  <a:tcPr marL="69235" marR="69235" marT="34617" marB="34617">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400"/>
                    </a:p>
                  </a:txBody>
                  <a:tcPr marL="69235" marR="69235" marT="34617" marB="34617">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864347215"/>
                  </a:ext>
                </a:extLst>
              </a:tr>
            </a:tbl>
          </a:graphicData>
        </a:graphic>
      </p:graphicFrame>
      <p:graphicFrame>
        <p:nvGraphicFramePr>
          <p:cNvPr id="226" name="表格 225">
            <a:extLst>
              <a:ext uri="{FF2B5EF4-FFF2-40B4-BE49-F238E27FC236}">
                <a16:creationId xmlns:a16="http://schemas.microsoft.com/office/drawing/2014/main" id="{E7E1EB4A-D3FA-4952-882D-405690D294C4}"/>
              </a:ext>
            </a:extLst>
          </p:cNvPr>
          <p:cNvGraphicFramePr>
            <a:graphicFrameLocks noGrp="1"/>
          </p:cNvGraphicFramePr>
          <p:nvPr>
            <p:extLst>
              <p:ext uri="{D42A27DB-BD31-4B8C-83A1-F6EECF244321}">
                <p14:modId xmlns:p14="http://schemas.microsoft.com/office/powerpoint/2010/main" val="4207025283"/>
              </p:ext>
            </p:extLst>
          </p:nvPr>
        </p:nvGraphicFramePr>
        <p:xfrm>
          <a:off x="1230641" y="2300032"/>
          <a:ext cx="1227512" cy="847782"/>
        </p:xfrm>
        <a:graphic>
          <a:graphicData uri="http://schemas.openxmlformats.org/drawingml/2006/table">
            <a:tbl>
              <a:tblPr firstRow="1" bandRow="1">
                <a:tableStyleId>{5C22544A-7EE6-4342-B048-85BDC9FD1C3A}</a:tableStyleId>
              </a:tblPr>
              <a:tblGrid>
                <a:gridCol w="306878">
                  <a:extLst>
                    <a:ext uri="{9D8B030D-6E8A-4147-A177-3AD203B41FA5}">
                      <a16:colId xmlns:a16="http://schemas.microsoft.com/office/drawing/2014/main" val="2646045891"/>
                    </a:ext>
                  </a:extLst>
                </a:gridCol>
                <a:gridCol w="306878">
                  <a:extLst>
                    <a:ext uri="{9D8B030D-6E8A-4147-A177-3AD203B41FA5}">
                      <a16:colId xmlns:a16="http://schemas.microsoft.com/office/drawing/2014/main" val="145259867"/>
                    </a:ext>
                  </a:extLst>
                </a:gridCol>
                <a:gridCol w="306878">
                  <a:extLst>
                    <a:ext uri="{9D8B030D-6E8A-4147-A177-3AD203B41FA5}">
                      <a16:colId xmlns:a16="http://schemas.microsoft.com/office/drawing/2014/main" val="1127070795"/>
                    </a:ext>
                  </a:extLst>
                </a:gridCol>
                <a:gridCol w="306878">
                  <a:extLst>
                    <a:ext uri="{9D8B030D-6E8A-4147-A177-3AD203B41FA5}">
                      <a16:colId xmlns:a16="http://schemas.microsoft.com/office/drawing/2014/main" val="4091917305"/>
                    </a:ext>
                  </a:extLst>
                </a:gridCol>
              </a:tblGrid>
              <a:tr h="280786">
                <a:tc>
                  <a:txBody>
                    <a:bodyPr/>
                    <a:lstStyle/>
                    <a:p>
                      <a:r>
                        <a:rPr lang="en-US" altLang="zh-CN" sz="1400"/>
                        <a:t>...</a:t>
                      </a:r>
                      <a:endParaRPr lang="zh-CN" altLang="en-US" sz="1400"/>
                    </a:p>
                  </a:txBody>
                  <a:tcPr marL="69235" marR="69235" marT="34617" marB="34617">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400"/>
                    </a:p>
                  </a:txBody>
                  <a:tcPr marL="69235" marR="69235" marT="34617" marB="34617">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400"/>
                    </a:p>
                  </a:txBody>
                  <a:tcPr marL="69235" marR="69235" marT="34617" marB="34617">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400"/>
                    </a:p>
                  </a:txBody>
                  <a:tcPr marL="69235" marR="69235" marT="34617" marB="34617">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877610009"/>
                  </a:ext>
                </a:extLst>
              </a:tr>
              <a:tr h="280786">
                <a:tc>
                  <a:txBody>
                    <a:bodyPr/>
                    <a:lstStyle/>
                    <a:p>
                      <a:endParaRPr lang="zh-CN" altLang="en-US" sz="1400"/>
                    </a:p>
                  </a:txBody>
                  <a:tcPr marL="69235" marR="69235" marT="34617" marB="34617">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400"/>
                    </a:p>
                  </a:txBody>
                  <a:tcPr marL="69235" marR="69235" marT="34617" marB="34617">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400"/>
                    </a:p>
                  </a:txBody>
                  <a:tcPr marL="69235" marR="69235" marT="34617" marB="34617">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400"/>
                    </a:p>
                  </a:txBody>
                  <a:tcPr marL="69235" marR="69235" marT="34617" marB="34617">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317894633"/>
                  </a:ext>
                </a:extLst>
              </a:tr>
              <a:tr h="280786">
                <a:tc>
                  <a:txBody>
                    <a:bodyPr/>
                    <a:lstStyle/>
                    <a:p>
                      <a:endParaRPr lang="zh-CN" altLang="en-US" sz="1400"/>
                    </a:p>
                  </a:txBody>
                  <a:tcPr marL="69235" marR="69235" marT="34617" marB="34617">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400"/>
                    </a:p>
                  </a:txBody>
                  <a:tcPr marL="69235" marR="69235" marT="34617" marB="34617">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400"/>
                    </a:p>
                  </a:txBody>
                  <a:tcPr marL="69235" marR="69235" marT="34617" marB="34617">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400"/>
                    </a:p>
                  </a:txBody>
                  <a:tcPr marL="69235" marR="69235" marT="34617" marB="34617">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864347215"/>
                  </a:ext>
                </a:extLst>
              </a:tr>
            </a:tbl>
          </a:graphicData>
        </a:graphic>
      </p:graphicFrame>
      <p:pic>
        <p:nvPicPr>
          <p:cNvPr id="228" name="图片 227">
            <a:extLst>
              <a:ext uri="{FF2B5EF4-FFF2-40B4-BE49-F238E27FC236}">
                <a16:creationId xmlns:a16="http://schemas.microsoft.com/office/drawing/2014/main" id="{5C5B4C63-AD0B-4E3F-B0CA-B6BA4BA88896}"/>
              </a:ext>
            </a:extLst>
          </p:cNvPr>
          <p:cNvPicPr>
            <a:picLocks noChangeAspect="1"/>
          </p:cNvPicPr>
          <p:nvPr/>
        </p:nvPicPr>
        <p:blipFill rotWithShape="1">
          <a:blip r:embed="rId2" cstate="print">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rcRect r="8651"/>
          <a:stretch/>
        </p:blipFill>
        <p:spPr>
          <a:xfrm>
            <a:off x="4813786" y="2589366"/>
            <a:ext cx="2710541" cy="1581372"/>
          </a:xfrm>
          <a:prstGeom prst="rect">
            <a:avLst/>
          </a:prstGeom>
        </p:spPr>
      </p:pic>
      <p:sp>
        <p:nvSpPr>
          <p:cNvPr id="229" name="文本框 228">
            <a:extLst>
              <a:ext uri="{FF2B5EF4-FFF2-40B4-BE49-F238E27FC236}">
                <a16:creationId xmlns:a16="http://schemas.microsoft.com/office/drawing/2014/main" id="{2134D710-6D5C-46D9-B83B-E6ACFA0F728A}"/>
              </a:ext>
            </a:extLst>
          </p:cNvPr>
          <p:cNvSpPr txBox="1"/>
          <p:nvPr/>
        </p:nvSpPr>
        <p:spPr>
          <a:xfrm>
            <a:off x="4538685" y="4047585"/>
            <a:ext cx="2924198" cy="307777"/>
          </a:xfrm>
          <a:prstGeom prst="rect">
            <a:avLst/>
          </a:prstGeom>
          <a:noFill/>
        </p:spPr>
        <p:txBody>
          <a:bodyPr wrap="none" rtlCol="0">
            <a:spAutoFit/>
          </a:bodyPr>
          <a:lstStyle/>
          <a:p>
            <a:r>
              <a:rPr lang="en-US" altLang="zh-CN" sz="1400" b="1" i="1">
                <a:latin typeface="Times New Roman" panose="02020603050405020304" pitchFamily="18" charset="0"/>
              </a:rPr>
              <a:t> International collaborations projects</a:t>
            </a:r>
            <a:endParaRPr lang="zh-CN" altLang="en-US" sz="1400" b="1" i="1">
              <a:latin typeface="Times New Roman" panose="02020603050405020304" pitchFamily="18" charset="0"/>
            </a:endParaRPr>
          </a:p>
        </p:txBody>
      </p:sp>
    </p:spTree>
    <p:extLst>
      <p:ext uri="{BB962C8B-B14F-4D97-AF65-F5344CB8AC3E}">
        <p14:creationId xmlns:p14="http://schemas.microsoft.com/office/powerpoint/2010/main" val="613883180"/>
      </p:ext>
    </p:extLst>
  </p:cSld>
  <p:clrMapOvr>
    <a:masterClrMapping/>
  </p:clrMapOvr>
  <p:transition spd="slow">
    <p:push/>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a:extLst>
              <a:ext uri="{FF2B5EF4-FFF2-40B4-BE49-F238E27FC236}">
                <a16:creationId xmlns:a16="http://schemas.microsoft.com/office/drawing/2014/main" id="{969705CE-9B32-4E60-8B18-5BFC34C6663E}"/>
              </a:ext>
            </a:extLst>
          </p:cNvPr>
          <p:cNvGrpSpPr/>
          <p:nvPr/>
        </p:nvGrpSpPr>
        <p:grpSpPr>
          <a:xfrm>
            <a:off x="163938" y="1491630"/>
            <a:ext cx="2154813" cy="1952631"/>
            <a:chOff x="213579" y="1541977"/>
            <a:chExt cx="2154813" cy="1952631"/>
          </a:xfrm>
        </p:grpSpPr>
        <p:grpSp>
          <p:nvGrpSpPr>
            <p:cNvPr id="4" name="组合 3">
              <a:extLst>
                <a:ext uri="{FF2B5EF4-FFF2-40B4-BE49-F238E27FC236}">
                  <a16:creationId xmlns:a16="http://schemas.microsoft.com/office/drawing/2014/main" id="{DD9675FD-E795-49D4-ACA3-489E836547BB}"/>
                </a:ext>
              </a:extLst>
            </p:cNvPr>
            <p:cNvGrpSpPr/>
            <p:nvPr/>
          </p:nvGrpSpPr>
          <p:grpSpPr>
            <a:xfrm>
              <a:off x="213579" y="1541977"/>
              <a:ext cx="2154813" cy="1636684"/>
              <a:chOff x="213579" y="1541977"/>
              <a:chExt cx="2154813" cy="1636684"/>
            </a:xfrm>
          </p:grpSpPr>
          <p:grpSp>
            <p:nvGrpSpPr>
              <p:cNvPr id="3" name="组合 2">
                <a:extLst>
                  <a:ext uri="{FF2B5EF4-FFF2-40B4-BE49-F238E27FC236}">
                    <a16:creationId xmlns:a16="http://schemas.microsoft.com/office/drawing/2014/main" id="{F048479D-CAC8-4444-921F-383FA66376E1}"/>
                  </a:ext>
                </a:extLst>
              </p:cNvPr>
              <p:cNvGrpSpPr/>
              <p:nvPr/>
            </p:nvGrpSpPr>
            <p:grpSpPr>
              <a:xfrm>
                <a:off x="268019" y="1736988"/>
                <a:ext cx="1033010" cy="1175560"/>
                <a:chOff x="268019" y="1736988"/>
                <a:chExt cx="1033010" cy="1175560"/>
              </a:xfrm>
            </p:grpSpPr>
            <p:grpSp>
              <p:nvGrpSpPr>
                <p:cNvPr id="22" name="组合 21">
                  <a:extLst>
                    <a:ext uri="{FF2B5EF4-FFF2-40B4-BE49-F238E27FC236}">
                      <a16:creationId xmlns:a16="http://schemas.microsoft.com/office/drawing/2014/main" id="{21F9FD57-DBC5-4FE2-9BF0-F4AFAA063C0A}"/>
                    </a:ext>
                  </a:extLst>
                </p:cNvPr>
                <p:cNvGrpSpPr/>
                <p:nvPr/>
              </p:nvGrpSpPr>
              <p:grpSpPr>
                <a:xfrm rot="20252617">
                  <a:off x="427530" y="1736988"/>
                  <a:ext cx="873499" cy="1175560"/>
                  <a:chOff x="5370965" y="1680603"/>
                  <a:chExt cx="1793323" cy="2133285"/>
                </a:xfrm>
                <a:solidFill>
                  <a:schemeClr val="bg1"/>
                </a:solidFill>
              </p:grpSpPr>
              <p:sp>
                <p:nvSpPr>
                  <p:cNvPr id="34" name="矩形 33">
                    <a:extLst>
                      <a:ext uri="{FF2B5EF4-FFF2-40B4-BE49-F238E27FC236}">
                        <a16:creationId xmlns:a16="http://schemas.microsoft.com/office/drawing/2014/main" id="{3ACCC21C-B806-4461-A2A5-9E569E11E6C0}"/>
                      </a:ext>
                    </a:extLst>
                  </p:cNvPr>
                  <p:cNvSpPr/>
                  <p:nvPr/>
                </p:nvSpPr>
                <p:spPr>
                  <a:xfrm>
                    <a:off x="5370965" y="1680603"/>
                    <a:ext cx="1793323" cy="2133285"/>
                  </a:xfrm>
                  <a:prstGeom prst="rect">
                    <a:avLst/>
                  </a:prstGeom>
                  <a:grp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5" name="直接连接符 34">
                    <a:extLst>
                      <a:ext uri="{FF2B5EF4-FFF2-40B4-BE49-F238E27FC236}">
                        <a16:creationId xmlns:a16="http://schemas.microsoft.com/office/drawing/2014/main" id="{0C6F653C-9BA2-4186-92B1-F6C887503523}"/>
                      </a:ext>
                    </a:extLst>
                  </p:cNvPr>
                  <p:cNvCxnSpPr/>
                  <p:nvPr/>
                </p:nvCxnSpPr>
                <p:spPr>
                  <a:xfrm>
                    <a:off x="5527108" y="2067694"/>
                    <a:ext cx="1368000" cy="0"/>
                  </a:xfrm>
                  <a:prstGeom prst="line">
                    <a:avLst/>
                  </a:prstGeom>
                  <a:grpFill/>
                </p:spPr>
                <p:style>
                  <a:lnRef idx="1">
                    <a:schemeClr val="dk1"/>
                  </a:lnRef>
                  <a:fillRef idx="0">
                    <a:schemeClr val="dk1"/>
                  </a:fillRef>
                  <a:effectRef idx="0">
                    <a:schemeClr val="dk1"/>
                  </a:effectRef>
                  <a:fontRef idx="minor">
                    <a:schemeClr val="tx1"/>
                  </a:fontRef>
                </p:style>
              </p:cxnSp>
              <p:cxnSp>
                <p:nvCxnSpPr>
                  <p:cNvPr id="36" name="直接连接符 35">
                    <a:extLst>
                      <a:ext uri="{FF2B5EF4-FFF2-40B4-BE49-F238E27FC236}">
                        <a16:creationId xmlns:a16="http://schemas.microsoft.com/office/drawing/2014/main" id="{7E84B72C-9D3E-47F6-B227-2EAD85FBA2E2}"/>
                      </a:ext>
                    </a:extLst>
                  </p:cNvPr>
                  <p:cNvCxnSpPr/>
                  <p:nvPr/>
                </p:nvCxnSpPr>
                <p:spPr>
                  <a:xfrm>
                    <a:off x="5527108" y="2283718"/>
                    <a:ext cx="1368000" cy="0"/>
                  </a:xfrm>
                  <a:prstGeom prst="line">
                    <a:avLst/>
                  </a:prstGeom>
                  <a:grpFill/>
                </p:spPr>
                <p:style>
                  <a:lnRef idx="1">
                    <a:schemeClr val="dk1"/>
                  </a:lnRef>
                  <a:fillRef idx="0">
                    <a:schemeClr val="dk1"/>
                  </a:fillRef>
                  <a:effectRef idx="0">
                    <a:schemeClr val="dk1"/>
                  </a:effectRef>
                  <a:fontRef idx="minor">
                    <a:schemeClr val="tx1"/>
                  </a:fontRef>
                </p:style>
              </p:cxnSp>
              <p:cxnSp>
                <p:nvCxnSpPr>
                  <p:cNvPr id="37" name="直接连接符 36">
                    <a:extLst>
                      <a:ext uri="{FF2B5EF4-FFF2-40B4-BE49-F238E27FC236}">
                        <a16:creationId xmlns:a16="http://schemas.microsoft.com/office/drawing/2014/main" id="{C2523725-296F-46B6-BFDB-7A2E333E3CE4}"/>
                      </a:ext>
                    </a:extLst>
                  </p:cNvPr>
                  <p:cNvCxnSpPr/>
                  <p:nvPr/>
                </p:nvCxnSpPr>
                <p:spPr>
                  <a:xfrm>
                    <a:off x="5527108" y="2499742"/>
                    <a:ext cx="864096" cy="0"/>
                  </a:xfrm>
                  <a:prstGeom prst="line">
                    <a:avLst/>
                  </a:prstGeom>
                  <a:grpFill/>
                </p:spPr>
                <p:style>
                  <a:lnRef idx="1">
                    <a:schemeClr val="dk1"/>
                  </a:lnRef>
                  <a:fillRef idx="0">
                    <a:schemeClr val="dk1"/>
                  </a:fillRef>
                  <a:effectRef idx="0">
                    <a:schemeClr val="dk1"/>
                  </a:effectRef>
                  <a:fontRef idx="minor">
                    <a:schemeClr val="tx1"/>
                  </a:fontRef>
                </p:style>
              </p:cxnSp>
              <p:cxnSp>
                <p:nvCxnSpPr>
                  <p:cNvPr id="38" name="直接连接符 37">
                    <a:extLst>
                      <a:ext uri="{FF2B5EF4-FFF2-40B4-BE49-F238E27FC236}">
                        <a16:creationId xmlns:a16="http://schemas.microsoft.com/office/drawing/2014/main" id="{686A18EB-C2AF-4697-AA9D-77DD6E6CBA80}"/>
                      </a:ext>
                    </a:extLst>
                  </p:cNvPr>
                  <p:cNvCxnSpPr/>
                  <p:nvPr/>
                </p:nvCxnSpPr>
                <p:spPr>
                  <a:xfrm>
                    <a:off x="5527108" y="2715766"/>
                    <a:ext cx="1368000" cy="0"/>
                  </a:xfrm>
                  <a:prstGeom prst="line">
                    <a:avLst/>
                  </a:prstGeom>
                  <a:grpFill/>
                </p:spPr>
                <p:style>
                  <a:lnRef idx="1">
                    <a:schemeClr val="dk1"/>
                  </a:lnRef>
                  <a:fillRef idx="0">
                    <a:schemeClr val="dk1"/>
                  </a:fillRef>
                  <a:effectRef idx="0">
                    <a:schemeClr val="dk1"/>
                  </a:effectRef>
                  <a:fontRef idx="minor">
                    <a:schemeClr val="tx1"/>
                  </a:fontRef>
                </p:style>
              </p:cxnSp>
              <p:cxnSp>
                <p:nvCxnSpPr>
                  <p:cNvPr id="39" name="直接连接符 38">
                    <a:extLst>
                      <a:ext uri="{FF2B5EF4-FFF2-40B4-BE49-F238E27FC236}">
                        <a16:creationId xmlns:a16="http://schemas.microsoft.com/office/drawing/2014/main" id="{892201F9-7159-4E18-9C2C-EB8D0369E03F}"/>
                      </a:ext>
                    </a:extLst>
                  </p:cNvPr>
                  <p:cNvCxnSpPr/>
                  <p:nvPr/>
                </p:nvCxnSpPr>
                <p:spPr>
                  <a:xfrm>
                    <a:off x="5525896" y="2931790"/>
                    <a:ext cx="864096" cy="0"/>
                  </a:xfrm>
                  <a:prstGeom prst="line">
                    <a:avLst/>
                  </a:prstGeom>
                  <a:grpFill/>
                </p:spPr>
                <p:style>
                  <a:lnRef idx="1">
                    <a:schemeClr val="dk1"/>
                  </a:lnRef>
                  <a:fillRef idx="0">
                    <a:schemeClr val="dk1"/>
                  </a:fillRef>
                  <a:effectRef idx="0">
                    <a:schemeClr val="dk1"/>
                  </a:effectRef>
                  <a:fontRef idx="minor">
                    <a:schemeClr val="tx1"/>
                  </a:fontRef>
                </p:style>
              </p:cxnSp>
              <p:cxnSp>
                <p:nvCxnSpPr>
                  <p:cNvPr id="40" name="直接连接符 39">
                    <a:extLst>
                      <a:ext uri="{FF2B5EF4-FFF2-40B4-BE49-F238E27FC236}">
                        <a16:creationId xmlns:a16="http://schemas.microsoft.com/office/drawing/2014/main" id="{911EC3A5-2422-4D7A-943B-2EEF00321097}"/>
                      </a:ext>
                    </a:extLst>
                  </p:cNvPr>
                  <p:cNvCxnSpPr/>
                  <p:nvPr/>
                </p:nvCxnSpPr>
                <p:spPr>
                  <a:xfrm>
                    <a:off x="5525896" y="3147814"/>
                    <a:ext cx="1368000" cy="0"/>
                  </a:xfrm>
                  <a:prstGeom prst="line">
                    <a:avLst/>
                  </a:prstGeom>
                  <a:grpFill/>
                </p:spPr>
                <p:style>
                  <a:lnRef idx="1">
                    <a:schemeClr val="dk1"/>
                  </a:lnRef>
                  <a:fillRef idx="0">
                    <a:schemeClr val="dk1"/>
                  </a:fillRef>
                  <a:effectRef idx="0">
                    <a:schemeClr val="dk1"/>
                  </a:effectRef>
                  <a:fontRef idx="minor">
                    <a:schemeClr val="tx1"/>
                  </a:fontRef>
                </p:style>
              </p:cxnSp>
              <p:cxnSp>
                <p:nvCxnSpPr>
                  <p:cNvPr id="41" name="直接连接符 40">
                    <a:extLst>
                      <a:ext uri="{FF2B5EF4-FFF2-40B4-BE49-F238E27FC236}">
                        <a16:creationId xmlns:a16="http://schemas.microsoft.com/office/drawing/2014/main" id="{499211E5-E574-4EA9-AFA0-B874363F0B51}"/>
                      </a:ext>
                    </a:extLst>
                  </p:cNvPr>
                  <p:cNvCxnSpPr/>
                  <p:nvPr/>
                </p:nvCxnSpPr>
                <p:spPr>
                  <a:xfrm>
                    <a:off x="5525896" y="3363838"/>
                    <a:ext cx="864096" cy="0"/>
                  </a:xfrm>
                  <a:prstGeom prst="line">
                    <a:avLst/>
                  </a:prstGeom>
                  <a:grpFill/>
                </p:spPr>
                <p:style>
                  <a:lnRef idx="1">
                    <a:schemeClr val="dk1"/>
                  </a:lnRef>
                  <a:fillRef idx="0">
                    <a:schemeClr val="dk1"/>
                  </a:fillRef>
                  <a:effectRef idx="0">
                    <a:schemeClr val="dk1"/>
                  </a:effectRef>
                  <a:fontRef idx="minor">
                    <a:schemeClr val="tx1"/>
                  </a:fontRef>
                </p:style>
              </p:cxnSp>
              <p:cxnSp>
                <p:nvCxnSpPr>
                  <p:cNvPr id="42" name="直接连接符 41">
                    <a:extLst>
                      <a:ext uri="{FF2B5EF4-FFF2-40B4-BE49-F238E27FC236}">
                        <a16:creationId xmlns:a16="http://schemas.microsoft.com/office/drawing/2014/main" id="{46591DE3-E1D2-4334-B3CF-6EFBC7B69635}"/>
                      </a:ext>
                    </a:extLst>
                  </p:cNvPr>
                  <p:cNvCxnSpPr/>
                  <p:nvPr/>
                </p:nvCxnSpPr>
                <p:spPr>
                  <a:xfrm>
                    <a:off x="5525896" y="3579862"/>
                    <a:ext cx="864096" cy="0"/>
                  </a:xfrm>
                  <a:prstGeom prst="line">
                    <a:avLst/>
                  </a:prstGeom>
                  <a:grpFill/>
                </p:spPr>
                <p:style>
                  <a:lnRef idx="1">
                    <a:schemeClr val="dk1"/>
                  </a:lnRef>
                  <a:fillRef idx="0">
                    <a:schemeClr val="dk1"/>
                  </a:fillRef>
                  <a:effectRef idx="0">
                    <a:schemeClr val="dk1"/>
                  </a:effectRef>
                  <a:fontRef idx="minor">
                    <a:schemeClr val="tx1"/>
                  </a:fontRef>
                </p:style>
              </p:cxnSp>
            </p:grpSp>
            <p:sp>
              <p:nvSpPr>
                <p:cNvPr id="2" name="文本框 1">
                  <a:extLst>
                    <a:ext uri="{FF2B5EF4-FFF2-40B4-BE49-F238E27FC236}">
                      <a16:creationId xmlns:a16="http://schemas.microsoft.com/office/drawing/2014/main" id="{D29C109B-645A-48C5-85A9-84189DF22824}"/>
                    </a:ext>
                  </a:extLst>
                </p:cNvPr>
                <p:cNvSpPr txBox="1"/>
                <p:nvPr/>
              </p:nvSpPr>
              <p:spPr>
                <a:xfrm rot="20357549">
                  <a:off x="268019" y="1790161"/>
                  <a:ext cx="748923" cy="261610"/>
                </a:xfrm>
                <a:prstGeom prst="rect">
                  <a:avLst/>
                </a:prstGeom>
                <a:noFill/>
              </p:spPr>
              <p:txBody>
                <a:bodyPr wrap="none" rtlCol="0">
                  <a:spAutoFit/>
                </a:bodyPr>
                <a:lstStyle/>
                <a:p>
                  <a:r>
                    <a:rPr lang="zh-CN" altLang="en-US" sz="1050"/>
                    <a:t>心理学报</a:t>
                  </a:r>
                </a:p>
              </p:txBody>
            </p:sp>
          </p:grpSp>
          <p:grpSp>
            <p:nvGrpSpPr>
              <p:cNvPr id="85" name="组合 84">
                <a:extLst>
                  <a:ext uri="{FF2B5EF4-FFF2-40B4-BE49-F238E27FC236}">
                    <a16:creationId xmlns:a16="http://schemas.microsoft.com/office/drawing/2014/main" id="{4E8C4261-376D-4B24-ACF3-034B51D80ED9}"/>
                  </a:ext>
                </a:extLst>
              </p:cNvPr>
              <p:cNvGrpSpPr/>
              <p:nvPr/>
            </p:nvGrpSpPr>
            <p:grpSpPr>
              <a:xfrm rot="2147229">
                <a:off x="654656" y="1541977"/>
                <a:ext cx="1101623" cy="1175560"/>
                <a:chOff x="199406" y="1736988"/>
                <a:chExt cx="1101623" cy="1175560"/>
              </a:xfrm>
            </p:grpSpPr>
            <p:grpSp>
              <p:nvGrpSpPr>
                <p:cNvPr id="86" name="组合 85">
                  <a:extLst>
                    <a:ext uri="{FF2B5EF4-FFF2-40B4-BE49-F238E27FC236}">
                      <a16:creationId xmlns:a16="http://schemas.microsoft.com/office/drawing/2014/main" id="{FC8C623A-DA53-4ED9-A509-47008E67DE29}"/>
                    </a:ext>
                  </a:extLst>
                </p:cNvPr>
                <p:cNvGrpSpPr/>
                <p:nvPr/>
              </p:nvGrpSpPr>
              <p:grpSpPr>
                <a:xfrm rot="20252617">
                  <a:off x="427530" y="1736988"/>
                  <a:ext cx="873499" cy="1175560"/>
                  <a:chOff x="5370965" y="1680603"/>
                  <a:chExt cx="1793323" cy="2133285"/>
                </a:xfrm>
                <a:solidFill>
                  <a:schemeClr val="bg1"/>
                </a:solidFill>
              </p:grpSpPr>
              <p:sp>
                <p:nvSpPr>
                  <p:cNvPr id="88" name="矩形 87">
                    <a:extLst>
                      <a:ext uri="{FF2B5EF4-FFF2-40B4-BE49-F238E27FC236}">
                        <a16:creationId xmlns:a16="http://schemas.microsoft.com/office/drawing/2014/main" id="{E7C10D1D-F6D4-497C-9817-EFA46C766957}"/>
                      </a:ext>
                    </a:extLst>
                  </p:cNvPr>
                  <p:cNvSpPr/>
                  <p:nvPr/>
                </p:nvSpPr>
                <p:spPr>
                  <a:xfrm>
                    <a:off x="5370965" y="1680603"/>
                    <a:ext cx="1793323" cy="2133285"/>
                  </a:xfrm>
                  <a:prstGeom prst="rect">
                    <a:avLst/>
                  </a:prstGeom>
                  <a:grp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9" name="直接连接符 88">
                    <a:extLst>
                      <a:ext uri="{FF2B5EF4-FFF2-40B4-BE49-F238E27FC236}">
                        <a16:creationId xmlns:a16="http://schemas.microsoft.com/office/drawing/2014/main" id="{62CFF32D-E77A-4E03-ACE4-CD43B8DA9BAF}"/>
                      </a:ext>
                    </a:extLst>
                  </p:cNvPr>
                  <p:cNvCxnSpPr/>
                  <p:nvPr/>
                </p:nvCxnSpPr>
                <p:spPr>
                  <a:xfrm>
                    <a:off x="5527108" y="2067694"/>
                    <a:ext cx="1368000" cy="0"/>
                  </a:xfrm>
                  <a:prstGeom prst="line">
                    <a:avLst/>
                  </a:prstGeom>
                  <a:grpFill/>
                </p:spPr>
                <p:style>
                  <a:lnRef idx="1">
                    <a:schemeClr val="dk1"/>
                  </a:lnRef>
                  <a:fillRef idx="0">
                    <a:schemeClr val="dk1"/>
                  </a:fillRef>
                  <a:effectRef idx="0">
                    <a:schemeClr val="dk1"/>
                  </a:effectRef>
                  <a:fontRef idx="minor">
                    <a:schemeClr val="tx1"/>
                  </a:fontRef>
                </p:style>
              </p:cxnSp>
              <p:cxnSp>
                <p:nvCxnSpPr>
                  <p:cNvPr id="90" name="直接连接符 89">
                    <a:extLst>
                      <a:ext uri="{FF2B5EF4-FFF2-40B4-BE49-F238E27FC236}">
                        <a16:creationId xmlns:a16="http://schemas.microsoft.com/office/drawing/2014/main" id="{768FFF9C-A59B-425A-97C3-7DA38F76B6F6}"/>
                      </a:ext>
                    </a:extLst>
                  </p:cNvPr>
                  <p:cNvCxnSpPr/>
                  <p:nvPr/>
                </p:nvCxnSpPr>
                <p:spPr>
                  <a:xfrm>
                    <a:off x="5527108" y="2283718"/>
                    <a:ext cx="1368000" cy="0"/>
                  </a:xfrm>
                  <a:prstGeom prst="line">
                    <a:avLst/>
                  </a:prstGeom>
                  <a:grpFill/>
                </p:spPr>
                <p:style>
                  <a:lnRef idx="1">
                    <a:schemeClr val="dk1"/>
                  </a:lnRef>
                  <a:fillRef idx="0">
                    <a:schemeClr val="dk1"/>
                  </a:fillRef>
                  <a:effectRef idx="0">
                    <a:schemeClr val="dk1"/>
                  </a:effectRef>
                  <a:fontRef idx="minor">
                    <a:schemeClr val="tx1"/>
                  </a:fontRef>
                </p:style>
              </p:cxnSp>
              <p:cxnSp>
                <p:nvCxnSpPr>
                  <p:cNvPr id="91" name="直接连接符 90">
                    <a:extLst>
                      <a:ext uri="{FF2B5EF4-FFF2-40B4-BE49-F238E27FC236}">
                        <a16:creationId xmlns:a16="http://schemas.microsoft.com/office/drawing/2014/main" id="{6951655A-BF0A-45F9-A237-F34112132443}"/>
                      </a:ext>
                    </a:extLst>
                  </p:cNvPr>
                  <p:cNvCxnSpPr/>
                  <p:nvPr/>
                </p:nvCxnSpPr>
                <p:spPr>
                  <a:xfrm>
                    <a:off x="5527108" y="2499742"/>
                    <a:ext cx="864096" cy="0"/>
                  </a:xfrm>
                  <a:prstGeom prst="line">
                    <a:avLst/>
                  </a:prstGeom>
                  <a:grpFill/>
                </p:spPr>
                <p:style>
                  <a:lnRef idx="1">
                    <a:schemeClr val="dk1"/>
                  </a:lnRef>
                  <a:fillRef idx="0">
                    <a:schemeClr val="dk1"/>
                  </a:fillRef>
                  <a:effectRef idx="0">
                    <a:schemeClr val="dk1"/>
                  </a:effectRef>
                  <a:fontRef idx="minor">
                    <a:schemeClr val="tx1"/>
                  </a:fontRef>
                </p:style>
              </p:cxnSp>
              <p:cxnSp>
                <p:nvCxnSpPr>
                  <p:cNvPr id="92" name="直接连接符 91">
                    <a:extLst>
                      <a:ext uri="{FF2B5EF4-FFF2-40B4-BE49-F238E27FC236}">
                        <a16:creationId xmlns:a16="http://schemas.microsoft.com/office/drawing/2014/main" id="{40469D9D-6C5A-4A04-917F-1BE9A8B66A18}"/>
                      </a:ext>
                    </a:extLst>
                  </p:cNvPr>
                  <p:cNvCxnSpPr/>
                  <p:nvPr/>
                </p:nvCxnSpPr>
                <p:spPr>
                  <a:xfrm>
                    <a:off x="5527108" y="2715766"/>
                    <a:ext cx="1368000" cy="0"/>
                  </a:xfrm>
                  <a:prstGeom prst="line">
                    <a:avLst/>
                  </a:prstGeom>
                  <a:grpFill/>
                </p:spPr>
                <p:style>
                  <a:lnRef idx="1">
                    <a:schemeClr val="dk1"/>
                  </a:lnRef>
                  <a:fillRef idx="0">
                    <a:schemeClr val="dk1"/>
                  </a:fillRef>
                  <a:effectRef idx="0">
                    <a:schemeClr val="dk1"/>
                  </a:effectRef>
                  <a:fontRef idx="minor">
                    <a:schemeClr val="tx1"/>
                  </a:fontRef>
                </p:style>
              </p:cxnSp>
              <p:cxnSp>
                <p:nvCxnSpPr>
                  <p:cNvPr id="93" name="直接连接符 92">
                    <a:extLst>
                      <a:ext uri="{FF2B5EF4-FFF2-40B4-BE49-F238E27FC236}">
                        <a16:creationId xmlns:a16="http://schemas.microsoft.com/office/drawing/2014/main" id="{3F638BE5-66F0-4705-B2BF-5150989563C8}"/>
                      </a:ext>
                    </a:extLst>
                  </p:cNvPr>
                  <p:cNvCxnSpPr/>
                  <p:nvPr/>
                </p:nvCxnSpPr>
                <p:spPr>
                  <a:xfrm>
                    <a:off x="5525896" y="2931790"/>
                    <a:ext cx="864096" cy="0"/>
                  </a:xfrm>
                  <a:prstGeom prst="line">
                    <a:avLst/>
                  </a:prstGeom>
                  <a:grpFill/>
                </p:spPr>
                <p:style>
                  <a:lnRef idx="1">
                    <a:schemeClr val="dk1"/>
                  </a:lnRef>
                  <a:fillRef idx="0">
                    <a:schemeClr val="dk1"/>
                  </a:fillRef>
                  <a:effectRef idx="0">
                    <a:schemeClr val="dk1"/>
                  </a:effectRef>
                  <a:fontRef idx="minor">
                    <a:schemeClr val="tx1"/>
                  </a:fontRef>
                </p:style>
              </p:cxnSp>
              <p:cxnSp>
                <p:nvCxnSpPr>
                  <p:cNvPr id="94" name="直接连接符 93">
                    <a:extLst>
                      <a:ext uri="{FF2B5EF4-FFF2-40B4-BE49-F238E27FC236}">
                        <a16:creationId xmlns:a16="http://schemas.microsoft.com/office/drawing/2014/main" id="{F826431F-D2BE-47FF-912D-E9A8A92F2C4C}"/>
                      </a:ext>
                    </a:extLst>
                  </p:cNvPr>
                  <p:cNvCxnSpPr/>
                  <p:nvPr/>
                </p:nvCxnSpPr>
                <p:spPr>
                  <a:xfrm>
                    <a:off x="5525896" y="3147814"/>
                    <a:ext cx="1368000" cy="0"/>
                  </a:xfrm>
                  <a:prstGeom prst="line">
                    <a:avLst/>
                  </a:prstGeom>
                  <a:grpFill/>
                </p:spPr>
                <p:style>
                  <a:lnRef idx="1">
                    <a:schemeClr val="dk1"/>
                  </a:lnRef>
                  <a:fillRef idx="0">
                    <a:schemeClr val="dk1"/>
                  </a:fillRef>
                  <a:effectRef idx="0">
                    <a:schemeClr val="dk1"/>
                  </a:effectRef>
                  <a:fontRef idx="minor">
                    <a:schemeClr val="tx1"/>
                  </a:fontRef>
                </p:style>
              </p:cxnSp>
              <p:cxnSp>
                <p:nvCxnSpPr>
                  <p:cNvPr id="95" name="直接连接符 94">
                    <a:extLst>
                      <a:ext uri="{FF2B5EF4-FFF2-40B4-BE49-F238E27FC236}">
                        <a16:creationId xmlns:a16="http://schemas.microsoft.com/office/drawing/2014/main" id="{2830BBF9-6D83-4C8B-8DC9-9E735D944BE8}"/>
                      </a:ext>
                    </a:extLst>
                  </p:cNvPr>
                  <p:cNvCxnSpPr/>
                  <p:nvPr/>
                </p:nvCxnSpPr>
                <p:spPr>
                  <a:xfrm>
                    <a:off x="5525896" y="3363838"/>
                    <a:ext cx="864096" cy="0"/>
                  </a:xfrm>
                  <a:prstGeom prst="line">
                    <a:avLst/>
                  </a:prstGeom>
                  <a:grpFill/>
                </p:spPr>
                <p:style>
                  <a:lnRef idx="1">
                    <a:schemeClr val="dk1"/>
                  </a:lnRef>
                  <a:fillRef idx="0">
                    <a:schemeClr val="dk1"/>
                  </a:fillRef>
                  <a:effectRef idx="0">
                    <a:schemeClr val="dk1"/>
                  </a:effectRef>
                  <a:fontRef idx="minor">
                    <a:schemeClr val="tx1"/>
                  </a:fontRef>
                </p:style>
              </p:cxnSp>
              <p:cxnSp>
                <p:nvCxnSpPr>
                  <p:cNvPr id="96" name="直接连接符 95">
                    <a:extLst>
                      <a:ext uri="{FF2B5EF4-FFF2-40B4-BE49-F238E27FC236}">
                        <a16:creationId xmlns:a16="http://schemas.microsoft.com/office/drawing/2014/main" id="{135D5EA1-8A8F-456B-9DBE-C6A64AF653A1}"/>
                      </a:ext>
                    </a:extLst>
                  </p:cNvPr>
                  <p:cNvCxnSpPr/>
                  <p:nvPr/>
                </p:nvCxnSpPr>
                <p:spPr>
                  <a:xfrm>
                    <a:off x="5525896" y="3579862"/>
                    <a:ext cx="864096" cy="0"/>
                  </a:xfrm>
                  <a:prstGeom prst="line">
                    <a:avLst/>
                  </a:prstGeom>
                  <a:grpFill/>
                </p:spPr>
                <p:style>
                  <a:lnRef idx="1">
                    <a:schemeClr val="dk1"/>
                  </a:lnRef>
                  <a:fillRef idx="0">
                    <a:schemeClr val="dk1"/>
                  </a:fillRef>
                  <a:effectRef idx="0">
                    <a:schemeClr val="dk1"/>
                  </a:effectRef>
                  <a:fontRef idx="minor">
                    <a:schemeClr val="tx1"/>
                  </a:fontRef>
                </p:style>
              </p:cxnSp>
            </p:grpSp>
            <p:sp>
              <p:nvSpPr>
                <p:cNvPr id="87" name="文本框 86">
                  <a:extLst>
                    <a:ext uri="{FF2B5EF4-FFF2-40B4-BE49-F238E27FC236}">
                      <a16:creationId xmlns:a16="http://schemas.microsoft.com/office/drawing/2014/main" id="{2D00FA2E-7B02-46A5-B280-7ECABAEA4947}"/>
                    </a:ext>
                  </a:extLst>
                </p:cNvPr>
                <p:cNvSpPr txBox="1"/>
                <p:nvPr/>
              </p:nvSpPr>
              <p:spPr>
                <a:xfrm rot="20357549">
                  <a:off x="199406" y="1773905"/>
                  <a:ext cx="992579" cy="230832"/>
                </a:xfrm>
                <a:prstGeom prst="rect">
                  <a:avLst/>
                </a:prstGeom>
                <a:noFill/>
              </p:spPr>
              <p:txBody>
                <a:bodyPr wrap="none" rtlCol="0">
                  <a:spAutoFit/>
                </a:bodyPr>
                <a:lstStyle/>
                <a:p>
                  <a:r>
                    <a:rPr lang="zh-CN" altLang="en-US" sz="900"/>
                    <a:t>中国临床心理学</a:t>
                  </a:r>
                </a:p>
              </p:txBody>
            </p:sp>
          </p:grpSp>
          <p:grpSp>
            <p:nvGrpSpPr>
              <p:cNvPr id="97" name="组合 96">
                <a:extLst>
                  <a:ext uri="{FF2B5EF4-FFF2-40B4-BE49-F238E27FC236}">
                    <a16:creationId xmlns:a16="http://schemas.microsoft.com/office/drawing/2014/main" id="{51ECFEC1-CB6B-4AE5-9C0B-9EC32EB8854A}"/>
                  </a:ext>
                </a:extLst>
              </p:cNvPr>
              <p:cNvGrpSpPr/>
              <p:nvPr/>
            </p:nvGrpSpPr>
            <p:grpSpPr>
              <a:xfrm>
                <a:off x="213579" y="2003101"/>
                <a:ext cx="1101521" cy="1175560"/>
                <a:chOff x="199508" y="1736988"/>
                <a:chExt cx="1101521" cy="1175560"/>
              </a:xfrm>
            </p:grpSpPr>
            <p:grpSp>
              <p:nvGrpSpPr>
                <p:cNvPr id="98" name="组合 97">
                  <a:extLst>
                    <a:ext uri="{FF2B5EF4-FFF2-40B4-BE49-F238E27FC236}">
                      <a16:creationId xmlns:a16="http://schemas.microsoft.com/office/drawing/2014/main" id="{ACD5A59B-13F6-483B-B8E9-81E2CFCF882D}"/>
                    </a:ext>
                  </a:extLst>
                </p:cNvPr>
                <p:cNvGrpSpPr/>
                <p:nvPr/>
              </p:nvGrpSpPr>
              <p:grpSpPr>
                <a:xfrm rot="20252617">
                  <a:off x="427530" y="1736988"/>
                  <a:ext cx="873499" cy="1175560"/>
                  <a:chOff x="5370965" y="1680603"/>
                  <a:chExt cx="1793323" cy="2133285"/>
                </a:xfrm>
                <a:solidFill>
                  <a:schemeClr val="bg1"/>
                </a:solidFill>
              </p:grpSpPr>
              <p:sp>
                <p:nvSpPr>
                  <p:cNvPr id="100" name="矩形 99">
                    <a:extLst>
                      <a:ext uri="{FF2B5EF4-FFF2-40B4-BE49-F238E27FC236}">
                        <a16:creationId xmlns:a16="http://schemas.microsoft.com/office/drawing/2014/main" id="{AAE639E6-2FC9-42B2-825B-C71302DD5C87}"/>
                      </a:ext>
                    </a:extLst>
                  </p:cNvPr>
                  <p:cNvSpPr/>
                  <p:nvPr/>
                </p:nvSpPr>
                <p:spPr>
                  <a:xfrm>
                    <a:off x="5370965" y="1680603"/>
                    <a:ext cx="1793323" cy="2133285"/>
                  </a:xfrm>
                  <a:prstGeom prst="rect">
                    <a:avLst/>
                  </a:prstGeom>
                  <a:grp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1" name="直接连接符 100">
                    <a:extLst>
                      <a:ext uri="{FF2B5EF4-FFF2-40B4-BE49-F238E27FC236}">
                        <a16:creationId xmlns:a16="http://schemas.microsoft.com/office/drawing/2014/main" id="{E25BB127-A9F3-40A5-AD48-29E0A503EB94}"/>
                      </a:ext>
                    </a:extLst>
                  </p:cNvPr>
                  <p:cNvCxnSpPr/>
                  <p:nvPr/>
                </p:nvCxnSpPr>
                <p:spPr>
                  <a:xfrm>
                    <a:off x="5527108" y="2067694"/>
                    <a:ext cx="1368000" cy="0"/>
                  </a:xfrm>
                  <a:prstGeom prst="line">
                    <a:avLst/>
                  </a:prstGeom>
                  <a:grpFill/>
                </p:spPr>
                <p:style>
                  <a:lnRef idx="1">
                    <a:schemeClr val="dk1"/>
                  </a:lnRef>
                  <a:fillRef idx="0">
                    <a:schemeClr val="dk1"/>
                  </a:fillRef>
                  <a:effectRef idx="0">
                    <a:schemeClr val="dk1"/>
                  </a:effectRef>
                  <a:fontRef idx="minor">
                    <a:schemeClr val="tx1"/>
                  </a:fontRef>
                </p:style>
              </p:cxnSp>
              <p:cxnSp>
                <p:nvCxnSpPr>
                  <p:cNvPr id="102" name="直接连接符 101">
                    <a:extLst>
                      <a:ext uri="{FF2B5EF4-FFF2-40B4-BE49-F238E27FC236}">
                        <a16:creationId xmlns:a16="http://schemas.microsoft.com/office/drawing/2014/main" id="{07134EFA-F0C4-47D4-BC26-6FE9CC1DE7C0}"/>
                      </a:ext>
                    </a:extLst>
                  </p:cNvPr>
                  <p:cNvCxnSpPr/>
                  <p:nvPr/>
                </p:nvCxnSpPr>
                <p:spPr>
                  <a:xfrm>
                    <a:off x="5527108" y="2283718"/>
                    <a:ext cx="1368000" cy="0"/>
                  </a:xfrm>
                  <a:prstGeom prst="line">
                    <a:avLst/>
                  </a:prstGeom>
                  <a:grpFill/>
                </p:spPr>
                <p:style>
                  <a:lnRef idx="1">
                    <a:schemeClr val="dk1"/>
                  </a:lnRef>
                  <a:fillRef idx="0">
                    <a:schemeClr val="dk1"/>
                  </a:fillRef>
                  <a:effectRef idx="0">
                    <a:schemeClr val="dk1"/>
                  </a:effectRef>
                  <a:fontRef idx="minor">
                    <a:schemeClr val="tx1"/>
                  </a:fontRef>
                </p:style>
              </p:cxnSp>
              <p:cxnSp>
                <p:nvCxnSpPr>
                  <p:cNvPr id="103" name="直接连接符 102">
                    <a:extLst>
                      <a:ext uri="{FF2B5EF4-FFF2-40B4-BE49-F238E27FC236}">
                        <a16:creationId xmlns:a16="http://schemas.microsoft.com/office/drawing/2014/main" id="{08F6FA19-8F6D-4D81-871D-72C8950ED32E}"/>
                      </a:ext>
                    </a:extLst>
                  </p:cNvPr>
                  <p:cNvCxnSpPr/>
                  <p:nvPr/>
                </p:nvCxnSpPr>
                <p:spPr>
                  <a:xfrm>
                    <a:off x="5527108" y="2499742"/>
                    <a:ext cx="864096" cy="0"/>
                  </a:xfrm>
                  <a:prstGeom prst="line">
                    <a:avLst/>
                  </a:prstGeom>
                  <a:grpFill/>
                </p:spPr>
                <p:style>
                  <a:lnRef idx="1">
                    <a:schemeClr val="dk1"/>
                  </a:lnRef>
                  <a:fillRef idx="0">
                    <a:schemeClr val="dk1"/>
                  </a:fillRef>
                  <a:effectRef idx="0">
                    <a:schemeClr val="dk1"/>
                  </a:effectRef>
                  <a:fontRef idx="minor">
                    <a:schemeClr val="tx1"/>
                  </a:fontRef>
                </p:style>
              </p:cxnSp>
              <p:cxnSp>
                <p:nvCxnSpPr>
                  <p:cNvPr id="104" name="直接连接符 103">
                    <a:extLst>
                      <a:ext uri="{FF2B5EF4-FFF2-40B4-BE49-F238E27FC236}">
                        <a16:creationId xmlns:a16="http://schemas.microsoft.com/office/drawing/2014/main" id="{4F1307C6-45C2-468D-8E8D-EB49B877F432}"/>
                      </a:ext>
                    </a:extLst>
                  </p:cNvPr>
                  <p:cNvCxnSpPr/>
                  <p:nvPr/>
                </p:nvCxnSpPr>
                <p:spPr>
                  <a:xfrm>
                    <a:off x="5527108" y="2715766"/>
                    <a:ext cx="1368000" cy="0"/>
                  </a:xfrm>
                  <a:prstGeom prst="line">
                    <a:avLst/>
                  </a:prstGeom>
                  <a:grpFill/>
                </p:spPr>
                <p:style>
                  <a:lnRef idx="1">
                    <a:schemeClr val="dk1"/>
                  </a:lnRef>
                  <a:fillRef idx="0">
                    <a:schemeClr val="dk1"/>
                  </a:fillRef>
                  <a:effectRef idx="0">
                    <a:schemeClr val="dk1"/>
                  </a:effectRef>
                  <a:fontRef idx="minor">
                    <a:schemeClr val="tx1"/>
                  </a:fontRef>
                </p:style>
              </p:cxnSp>
              <p:cxnSp>
                <p:nvCxnSpPr>
                  <p:cNvPr id="105" name="直接连接符 104">
                    <a:extLst>
                      <a:ext uri="{FF2B5EF4-FFF2-40B4-BE49-F238E27FC236}">
                        <a16:creationId xmlns:a16="http://schemas.microsoft.com/office/drawing/2014/main" id="{A6650122-E7E9-470A-88F5-FB46B9FB7489}"/>
                      </a:ext>
                    </a:extLst>
                  </p:cNvPr>
                  <p:cNvCxnSpPr/>
                  <p:nvPr/>
                </p:nvCxnSpPr>
                <p:spPr>
                  <a:xfrm>
                    <a:off x="5525896" y="2931790"/>
                    <a:ext cx="864096" cy="0"/>
                  </a:xfrm>
                  <a:prstGeom prst="line">
                    <a:avLst/>
                  </a:prstGeom>
                  <a:grpFill/>
                </p:spPr>
                <p:style>
                  <a:lnRef idx="1">
                    <a:schemeClr val="dk1"/>
                  </a:lnRef>
                  <a:fillRef idx="0">
                    <a:schemeClr val="dk1"/>
                  </a:fillRef>
                  <a:effectRef idx="0">
                    <a:schemeClr val="dk1"/>
                  </a:effectRef>
                  <a:fontRef idx="minor">
                    <a:schemeClr val="tx1"/>
                  </a:fontRef>
                </p:style>
              </p:cxnSp>
              <p:cxnSp>
                <p:nvCxnSpPr>
                  <p:cNvPr id="106" name="直接连接符 105">
                    <a:extLst>
                      <a:ext uri="{FF2B5EF4-FFF2-40B4-BE49-F238E27FC236}">
                        <a16:creationId xmlns:a16="http://schemas.microsoft.com/office/drawing/2014/main" id="{68C64DDC-98F4-44CD-84EC-2A25ECB2EB7D}"/>
                      </a:ext>
                    </a:extLst>
                  </p:cNvPr>
                  <p:cNvCxnSpPr/>
                  <p:nvPr/>
                </p:nvCxnSpPr>
                <p:spPr>
                  <a:xfrm>
                    <a:off x="5525896" y="3147814"/>
                    <a:ext cx="1368000" cy="0"/>
                  </a:xfrm>
                  <a:prstGeom prst="line">
                    <a:avLst/>
                  </a:prstGeom>
                  <a:grpFill/>
                </p:spPr>
                <p:style>
                  <a:lnRef idx="1">
                    <a:schemeClr val="dk1"/>
                  </a:lnRef>
                  <a:fillRef idx="0">
                    <a:schemeClr val="dk1"/>
                  </a:fillRef>
                  <a:effectRef idx="0">
                    <a:schemeClr val="dk1"/>
                  </a:effectRef>
                  <a:fontRef idx="minor">
                    <a:schemeClr val="tx1"/>
                  </a:fontRef>
                </p:style>
              </p:cxnSp>
              <p:cxnSp>
                <p:nvCxnSpPr>
                  <p:cNvPr id="107" name="直接连接符 106">
                    <a:extLst>
                      <a:ext uri="{FF2B5EF4-FFF2-40B4-BE49-F238E27FC236}">
                        <a16:creationId xmlns:a16="http://schemas.microsoft.com/office/drawing/2014/main" id="{310834DD-2091-4A42-A6FF-072F2C15D1D5}"/>
                      </a:ext>
                    </a:extLst>
                  </p:cNvPr>
                  <p:cNvCxnSpPr/>
                  <p:nvPr/>
                </p:nvCxnSpPr>
                <p:spPr>
                  <a:xfrm>
                    <a:off x="5525896" y="3363838"/>
                    <a:ext cx="864096" cy="0"/>
                  </a:xfrm>
                  <a:prstGeom prst="line">
                    <a:avLst/>
                  </a:prstGeom>
                  <a:grpFill/>
                </p:spPr>
                <p:style>
                  <a:lnRef idx="1">
                    <a:schemeClr val="dk1"/>
                  </a:lnRef>
                  <a:fillRef idx="0">
                    <a:schemeClr val="dk1"/>
                  </a:fillRef>
                  <a:effectRef idx="0">
                    <a:schemeClr val="dk1"/>
                  </a:effectRef>
                  <a:fontRef idx="minor">
                    <a:schemeClr val="tx1"/>
                  </a:fontRef>
                </p:style>
              </p:cxnSp>
              <p:cxnSp>
                <p:nvCxnSpPr>
                  <p:cNvPr id="108" name="直接连接符 107">
                    <a:extLst>
                      <a:ext uri="{FF2B5EF4-FFF2-40B4-BE49-F238E27FC236}">
                        <a16:creationId xmlns:a16="http://schemas.microsoft.com/office/drawing/2014/main" id="{869588F5-104E-4978-B715-16072AB01434}"/>
                      </a:ext>
                    </a:extLst>
                  </p:cNvPr>
                  <p:cNvCxnSpPr/>
                  <p:nvPr/>
                </p:nvCxnSpPr>
                <p:spPr>
                  <a:xfrm>
                    <a:off x="5525896" y="3579862"/>
                    <a:ext cx="864096" cy="0"/>
                  </a:xfrm>
                  <a:prstGeom prst="line">
                    <a:avLst/>
                  </a:prstGeom>
                  <a:grpFill/>
                </p:spPr>
                <p:style>
                  <a:lnRef idx="1">
                    <a:schemeClr val="dk1"/>
                  </a:lnRef>
                  <a:fillRef idx="0">
                    <a:schemeClr val="dk1"/>
                  </a:fillRef>
                  <a:effectRef idx="0">
                    <a:schemeClr val="dk1"/>
                  </a:effectRef>
                  <a:fontRef idx="minor">
                    <a:schemeClr val="tx1"/>
                  </a:fontRef>
                </p:style>
              </p:cxnSp>
            </p:grpSp>
            <p:sp>
              <p:nvSpPr>
                <p:cNvPr id="99" name="文本框 98">
                  <a:extLst>
                    <a:ext uri="{FF2B5EF4-FFF2-40B4-BE49-F238E27FC236}">
                      <a16:creationId xmlns:a16="http://schemas.microsoft.com/office/drawing/2014/main" id="{680884CF-F1B8-41D8-9992-AC23EB377CD9}"/>
                    </a:ext>
                  </a:extLst>
                </p:cNvPr>
                <p:cNvSpPr txBox="1"/>
                <p:nvPr/>
              </p:nvSpPr>
              <p:spPr>
                <a:xfrm rot="20357549">
                  <a:off x="199508" y="1782456"/>
                  <a:ext cx="992579" cy="230832"/>
                </a:xfrm>
                <a:prstGeom prst="rect">
                  <a:avLst/>
                </a:prstGeom>
                <a:noFill/>
              </p:spPr>
              <p:txBody>
                <a:bodyPr wrap="none" rtlCol="0">
                  <a:spAutoFit/>
                </a:bodyPr>
                <a:lstStyle/>
                <a:p>
                  <a:r>
                    <a:rPr lang="zh-CN" altLang="en-US" sz="900"/>
                    <a:t>心理发展与教育</a:t>
                  </a:r>
                </a:p>
              </p:txBody>
            </p:sp>
          </p:grpSp>
          <p:grpSp>
            <p:nvGrpSpPr>
              <p:cNvPr id="109" name="组合 108">
                <a:extLst>
                  <a:ext uri="{FF2B5EF4-FFF2-40B4-BE49-F238E27FC236}">
                    <a16:creationId xmlns:a16="http://schemas.microsoft.com/office/drawing/2014/main" id="{C75A4D02-5794-4DF2-AEF6-6312BBF7E469}"/>
                  </a:ext>
                </a:extLst>
              </p:cNvPr>
              <p:cNvGrpSpPr/>
              <p:nvPr/>
            </p:nvGrpSpPr>
            <p:grpSpPr>
              <a:xfrm rot="2827202">
                <a:off x="1222582" y="1775175"/>
                <a:ext cx="1116060" cy="1175560"/>
                <a:chOff x="184969" y="1736988"/>
                <a:chExt cx="1116060" cy="1175560"/>
              </a:xfrm>
            </p:grpSpPr>
            <p:grpSp>
              <p:nvGrpSpPr>
                <p:cNvPr id="110" name="组合 109">
                  <a:extLst>
                    <a:ext uri="{FF2B5EF4-FFF2-40B4-BE49-F238E27FC236}">
                      <a16:creationId xmlns:a16="http://schemas.microsoft.com/office/drawing/2014/main" id="{0D23D3F1-116E-455A-8215-03A0886F4075}"/>
                    </a:ext>
                  </a:extLst>
                </p:cNvPr>
                <p:cNvGrpSpPr/>
                <p:nvPr/>
              </p:nvGrpSpPr>
              <p:grpSpPr>
                <a:xfrm rot="20252617">
                  <a:off x="427530" y="1736988"/>
                  <a:ext cx="873499" cy="1175560"/>
                  <a:chOff x="5370965" y="1680603"/>
                  <a:chExt cx="1793323" cy="2133285"/>
                </a:xfrm>
                <a:solidFill>
                  <a:schemeClr val="bg1"/>
                </a:solidFill>
              </p:grpSpPr>
              <p:sp>
                <p:nvSpPr>
                  <p:cNvPr id="112" name="矩形 111">
                    <a:extLst>
                      <a:ext uri="{FF2B5EF4-FFF2-40B4-BE49-F238E27FC236}">
                        <a16:creationId xmlns:a16="http://schemas.microsoft.com/office/drawing/2014/main" id="{D5CB8C80-468F-433E-A739-15C08F95D666}"/>
                      </a:ext>
                    </a:extLst>
                  </p:cNvPr>
                  <p:cNvSpPr/>
                  <p:nvPr/>
                </p:nvSpPr>
                <p:spPr>
                  <a:xfrm>
                    <a:off x="5370965" y="1680603"/>
                    <a:ext cx="1793323" cy="2133285"/>
                  </a:xfrm>
                  <a:prstGeom prst="rect">
                    <a:avLst/>
                  </a:prstGeom>
                  <a:grp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3" name="直接连接符 112">
                    <a:extLst>
                      <a:ext uri="{FF2B5EF4-FFF2-40B4-BE49-F238E27FC236}">
                        <a16:creationId xmlns:a16="http://schemas.microsoft.com/office/drawing/2014/main" id="{A1133B26-B739-4443-B26C-F21ED780C839}"/>
                      </a:ext>
                    </a:extLst>
                  </p:cNvPr>
                  <p:cNvCxnSpPr/>
                  <p:nvPr/>
                </p:nvCxnSpPr>
                <p:spPr>
                  <a:xfrm>
                    <a:off x="5527108" y="2067694"/>
                    <a:ext cx="1368000" cy="0"/>
                  </a:xfrm>
                  <a:prstGeom prst="line">
                    <a:avLst/>
                  </a:prstGeom>
                  <a:grpFill/>
                </p:spPr>
                <p:style>
                  <a:lnRef idx="1">
                    <a:schemeClr val="dk1"/>
                  </a:lnRef>
                  <a:fillRef idx="0">
                    <a:schemeClr val="dk1"/>
                  </a:fillRef>
                  <a:effectRef idx="0">
                    <a:schemeClr val="dk1"/>
                  </a:effectRef>
                  <a:fontRef idx="minor">
                    <a:schemeClr val="tx1"/>
                  </a:fontRef>
                </p:style>
              </p:cxnSp>
              <p:cxnSp>
                <p:nvCxnSpPr>
                  <p:cNvPr id="114" name="直接连接符 113">
                    <a:extLst>
                      <a:ext uri="{FF2B5EF4-FFF2-40B4-BE49-F238E27FC236}">
                        <a16:creationId xmlns:a16="http://schemas.microsoft.com/office/drawing/2014/main" id="{3FA48C65-03BC-4E85-82E1-75D088A885F8}"/>
                      </a:ext>
                    </a:extLst>
                  </p:cNvPr>
                  <p:cNvCxnSpPr/>
                  <p:nvPr/>
                </p:nvCxnSpPr>
                <p:spPr>
                  <a:xfrm>
                    <a:off x="5527108" y="2283718"/>
                    <a:ext cx="1368000" cy="0"/>
                  </a:xfrm>
                  <a:prstGeom prst="line">
                    <a:avLst/>
                  </a:prstGeom>
                  <a:grpFill/>
                </p:spPr>
                <p:style>
                  <a:lnRef idx="1">
                    <a:schemeClr val="dk1"/>
                  </a:lnRef>
                  <a:fillRef idx="0">
                    <a:schemeClr val="dk1"/>
                  </a:fillRef>
                  <a:effectRef idx="0">
                    <a:schemeClr val="dk1"/>
                  </a:effectRef>
                  <a:fontRef idx="minor">
                    <a:schemeClr val="tx1"/>
                  </a:fontRef>
                </p:style>
              </p:cxnSp>
              <p:cxnSp>
                <p:nvCxnSpPr>
                  <p:cNvPr id="115" name="直接连接符 114">
                    <a:extLst>
                      <a:ext uri="{FF2B5EF4-FFF2-40B4-BE49-F238E27FC236}">
                        <a16:creationId xmlns:a16="http://schemas.microsoft.com/office/drawing/2014/main" id="{7E0F52AD-54EE-4D36-8BC3-7CB6BED91E93}"/>
                      </a:ext>
                    </a:extLst>
                  </p:cNvPr>
                  <p:cNvCxnSpPr/>
                  <p:nvPr/>
                </p:nvCxnSpPr>
                <p:spPr>
                  <a:xfrm>
                    <a:off x="5527108" y="2499742"/>
                    <a:ext cx="864096" cy="0"/>
                  </a:xfrm>
                  <a:prstGeom prst="line">
                    <a:avLst/>
                  </a:prstGeom>
                  <a:grpFill/>
                </p:spPr>
                <p:style>
                  <a:lnRef idx="1">
                    <a:schemeClr val="dk1"/>
                  </a:lnRef>
                  <a:fillRef idx="0">
                    <a:schemeClr val="dk1"/>
                  </a:fillRef>
                  <a:effectRef idx="0">
                    <a:schemeClr val="dk1"/>
                  </a:effectRef>
                  <a:fontRef idx="minor">
                    <a:schemeClr val="tx1"/>
                  </a:fontRef>
                </p:style>
              </p:cxnSp>
              <p:cxnSp>
                <p:nvCxnSpPr>
                  <p:cNvPr id="116" name="直接连接符 115">
                    <a:extLst>
                      <a:ext uri="{FF2B5EF4-FFF2-40B4-BE49-F238E27FC236}">
                        <a16:creationId xmlns:a16="http://schemas.microsoft.com/office/drawing/2014/main" id="{5F5EB175-EE58-4167-9094-4EA06815BA50}"/>
                      </a:ext>
                    </a:extLst>
                  </p:cNvPr>
                  <p:cNvCxnSpPr/>
                  <p:nvPr/>
                </p:nvCxnSpPr>
                <p:spPr>
                  <a:xfrm>
                    <a:off x="5527108" y="2715766"/>
                    <a:ext cx="1368000" cy="0"/>
                  </a:xfrm>
                  <a:prstGeom prst="line">
                    <a:avLst/>
                  </a:prstGeom>
                  <a:grpFill/>
                </p:spPr>
                <p:style>
                  <a:lnRef idx="1">
                    <a:schemeClr val="dk1"/>
                  </a:lnRef>
                  <a:fillRef idx="0">
                    <a:schemeClr val="dk1"/>
                  </a:fillRef>
                  <a:effectRef idx="0">
                    <a:schemeClr val="dk1"/>
                  </a:effectRef>
                  <a:fontRef idx="minor">
                    <a:schemeClr val="tx1"/>
                  </a:fontRef>
                </p:style>
              </p:cxnSp>
              <p:cxnSp>
                <p:nvCxnSpPr>
                  <p:cNvPr id="117" name="直接连接符 116">
                    <a:extLst>
                      <a:ext uri="{FF2B5EF4-FFF2-40B4-BE49-F238E27FC236}">
                        <a16:creationId xmlns:a16="http://schemas.microsoft.com/office/drawing/2014/main" id="{383BE673-9631-4FD4-A582-41070CE2C979}"/>
                      </a:ext>
                    </a:extLst>
                  </p:cNvPr>
                  <p:cNvCxnSpPr/>
                  <p:nvPr/>
                </p:nvCxnSpPr>
                <p:spPr>
                  <a:xfrm>
                    <a:off x="5525896" y="2931790"/>
                    <a:ext cx="864096" cy="0"/>
                  </a:xfrm>
                  <a:prstGeom prst="line">
                    <a:avLst/>
                  </a:prstGeom>
                  <a:grpFill/>
                </p:spPr>
                <p:style>
                  <a:lnRef idx="1">
                    <a:schemeClr val="dk1"/>
                  </a:lnRef>
                  <a:fillRef idx="0">
                    <a:schemeClr val="dk1"/>
                  </a:fillRef>
                  <a:effectRef idx="0">
                    <a:schemeClr val="dk1"/>
                  </a:effectRef>
                  <a:fontRef idx="minor">
                    <a:schemeClr val="tx1"/>
                  </a:fontRef>
                </p:style>
              </p:cxnSp>
              <p:cxnSp>
                <p:nvCxnSpPr>
                  <p:cNvPr id="118" name="直接连接符 117">
                    <a:extLst>
                      <a:ext uri="{FF2B5EF4-FFF2-40B4-BE49-F238E27FC236}">
                        <a16:creationId xmlns:a16="http://schemas.microsoft.com/office/drawing/2014/main" id="{AC444175-0CB9-41CB-AEBD-E85419E5D888}"/>
                      </a:ext>
                    </a:extLst>
                  </p:cNvPr>
                  <p:cNvCxnSpPr/>
                  <p:nvPr/>
                </p:nvCxnSpPr>
                <p:spPr>
                  <a:xfrm>
                    <a:off x="5525896" y="3147814"/>
                    <a:ext cx="1368000" cy="0"/>
                  </a:xfrm>
                  <a:prstGeom prst="line">
                    <a:avLst/>
                  </a:prstGeom>
                  <a:grpFill/>
                </p:spPr>
                <p:style>
                  <a:lnRef idx="1">
                    <a:schemeClr val="dk1"/>
                  </a:lnRef>
                  <a:fillRef idx="0">
                    <a:schemeClr val="dk1"/>
                  </a:fillRef>
                  <a:effectRef idx="0">
                    <a:schemeClr val="dk1"/>
                  </a:effectRef>
                  <a:fontRef idx="minor">
                    <a:schemeClr val="tx1"/>
                  </a:fontRef>
                </p:style>
              </p:cxnSp>
              <p:cxnSp>
                <p:nvCxnSpPr>
                  <p:cNvPr id="119" name="直接连接符 118">
                    <a:extLst>
                      <a:ext uri="{FF2B5EF4-FFF2-40B4-BE49-F238E27FC236}">
                        <a16:creationId xmlns:a16="http://schemas.microsoft.com/office/drawing/2014/main" id="{5A9BBDC5-F2AD-4282-8BF8-7CDEB214F889}"/>
                      </a:ext>
                    </a:extLst>
                  </p:cNvPr>
                  <p:cNvCxnSpPr/>
                  <p:nvPr/>
                </p:nvCxnSpPr>
                <p:spPr>
                  <a:xfrm>
                    <a:off x="5525896" y="3363838"/>
                    <a:ext cx="864096" cy="0"/>
                  </a:xfrm>
                  <a:prstGeom prst="line">
                    <a:avLst/>
                  </a:prstGeom>
                  <a:grpFill/>
                </p:spPr>
                <p:style>
                  <a:lnRef idx="1">
                    <a:schemeClr val="dk1"/>
                  </a:lnRef>
                  <a:fillRef idx="0">
                    <a:schemeClr val="dk1"/>
                  </a:fillRef>
                  <a:effectRef idx="0">
                    <a:schemeClr val="dk1"/>
                  </a:effectRef>
                  <a:fontRef idx="minor">
                    <a:schemeClr val="tx1"/>
                  </a:fontRef>
                </p:style>
              </p:cxnSp>
              <p:cxnSp>
                <p:nvCxnSpPr>
                  <p:cNvPr id="120" name="直接连接符 119">
                    <a:extLst>
                      <a:ext uri="{FF2B5EF4-FFF2-40B4-BE49-F238E27FC236}">
                        <a16:creationId xmlns:a16="http://schemas.microsoft.com/office/drawing/2014/main" id="{E5BB3150-8D62-4220-B337-0048664B6D98}"/>
                      </a:ext>
                    </a:extLst>
                  </p:cNvPr>
                  <p:cNvCxnSpPr/>
                  <p:nvPr/>
                </p:nvCxnSpPr>
                <p:spPr>
                  <a:xfrm>
                    <a:off x="5525896" y="3579862"/>
                    <a:ext cx="864096" cy="0"/>
                  </a:xfrm>
                  <a:prstGeom prst="line">
                    <a:avLst/>
                  </a:prstGeom>
                  <a:grpFill/>
                </p:spPr>
                <p:style>
                  <a:lnRef idx="1">
                    <a:schemeClr val="dk1"/>
                  </a:lnRef>
                  <a:fillRef idx="0">
                    <a:schemeClr val="dk1"/>
                  </a:fillRef>
                  <a:effectRef idx="0">
                    <a:schemeClr val="dk1"/>
                  </a:effectRef>
                  <a:fontRef idx="minor">
                    <a:schemeClr val="tx1"/>
                  </a:fontRef>
                </p:style>
              </p:cxnSp>
            </p:grpSp>
            <p:sp>
              <p:nvSpPr>
                <p:cNvPr id="111" name="文本框 110">
                  <a:extLst>
                    <a:ext uri="{FF2B5EF4-FFF2-40B4-BE49-F238E27FC236}">
                      <a16:creationId xmlns:a16="http://schemas.microsoft.com/office/drawing/2014/main" id="{DB7B3F3F-CC30-46E3-A255-F350B85B76A6}"/>
                    </a:ext>
                  </a:extLst>
                </p:cNvPr>
                <p:cNvSpPr txBox="1"/>
                <p:nvPr/>
              </p:nvSpPr>
              <p:spPr>
                <a:xfrm rot="20357549">
                  <a:off x="184969" y="1763385"/>
                  <a:ext cx="992579" cy="230832"/>
                </a:xfrm>
                <a:prstGeom prst="rect">
                  <a:avLst/>
                </a:prstGeom>
                <a:noFill/>
              </p:spPr>
              <p:txBody>
                <a:bodyPr wrap="none" rtlCol="0">
                  <a:spAutoFit/>
                </a:bodyPr>
                <a:lstStyle/>
                <a:p>
                  <a:r>
                    <a:rPr lang="zh-CN" altLang="en-US" sz="900"/>
                    <a:t>心理与行为研究</a:t>
                  </a:r>
                </a:p>
              </p:txBody>
            </p:sp>
          </p:grpSp>
          <p:grpSp>
            <p:nvGrpSpPr>
              <p:cNvPr id="73" name="组合 72">
                <a:extLst>
                  <a:ext uri="{FF2B5EF4-FFF2-40B4-BE49-F238E27FC236}">
                    <a16:creationId xmlns:a16="http://schemas.microsoft.com/office/drawing/2014/main" id="{1FD7735C-FEB6-46AD-B1D5-85262C500711}"/>
                  </a:ext>
                </a:extLst>
              </p:cNvPr>
              <p:cNvGrpSpPr/>
              <p:nvPr/>
            </p:nvGrpSpPr>
            <p:grpSpPr>
              <a:xfrm rot="2650740">
                <a:off x="828927" y="1873677"/>
                <a:ext cx="1020185" cy="1175560"/>
                <a:chOff x="280844" y="1736988"/>
                <a:chExt cx="1020185" cy="1175560"/>
              </a:xfrm>
            </p:grpSpPr>
            <p:grpSp>
              <p:nvGrpSpPr>
                <p:cNvPr id="74" name="组合 73">
                  <a:extLst>
                    <a:ext uri="{FF2B5EF4-FFF2-40B4-BE49-F238E27FC236}">
                      <a16:creationId xmlns:a16="http://schemas.microsoft.com/office/drawing/2014/main" id="{127DBA6F-362F-4D2A-9474-08C886108282}"/>
                    </a:ext>
                  </a:extLst>
                </p:cNvPr>
                <p:cNvGrpSpPr/>
                <p:nvPr/>
              </p:nvGrpSpPr>
              <p:grpSpPr>
                <a:xfrm rot="20252617">
                  <a:off x="427530" y="1736988"/>
                  <a:ext cx="873499" cy="1175560"/>
                  <a:chOff x="5370965" y="1680603"/>
                  <a:chExt cx="1793323" cy="2133285"/>
                </a:xfrm>
                <a:solidFill>
                  <a:schemeClr val="bg1"/>
                </a:solidFill>
              </p:grpSpPr>
              <p:sp>
                <p:nvSpPr>
                  <p:cNvPr id="76" name="矩形 75">
                    <a:extLst>
                      <a:ext uri="{FF2B5EF4-FFF2-40B4-BE49-F238E27FC236}">
                        <a16:creationId xmlns:a16="http://schemas.microsoft.com/office/drawing/2014/main" id="{A3E6ACD0-7738-4709-9FBF-BCE5A56759F8}"/>
                      </a:ext>
                    </a:extLst>
                  </p:cNvPr>
                  <p:cNvSpPr/>
                  <p:nvPr/>
                </p:nvSpPr>
                <p:spPr>
                  <a:xfrm>
                    <a:off x="5370965" y="1680603"/>
                    <a:ext cx="1793323" cy="2133285"/>
                  </a:xfrm>
                  <a:prstGeom prst="rect">
                    <a:avLst/>
                  </a:prstGeom>
                  <a:grp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7" name="直接连接符 76">
                    <a:extLst>
                      <a:ext uri="{FF2B5EF4-FFF2-40B4-BE49-F238E27FC236}">
                        <a16:creationId xmlns:a16="http://schemas.microsoft.com/office/drawing/2014/main" id="{4A2F0379-B94C-403A-A57B-98338A33DA10}"/>
                      </a:ext>
                    </a:extLst>
                  </p:cNvPr>
                  <p:cNvCxnSpPr/>
                  <p:nvPr/>
                </p:nvCxnSpPr>
                <p:spPr>
                  <a:xfrm>
                    <a:off x="5527108" y="2067694"/>
                    <a:ext cx="1368000" cy="0"/>
                  </a:xfrm>
                  <a:prstGeom prst="line">
                    <a:avLst/>
                  </a:prstGeom>
                  <a:grpFill/>
                </p:spPr>
                <p:style>
                  <a:lnRef idx="1">
                    <a:schemeClr val="dk1"/>
                  </a:lnRef>
                  <a:fillRef idx="0">
                    <a:schemeClr val="dk1"/>
                  </a:fillRef>
                  <a:effectRef idx="0">
                    <a:schemeClr val="dk1"/>
                  </a:effectRef>
                  <a:fontRef idx="minor">
                    <a:schemeClr val="tx1"/>
                  </a:fontRef>
                </p:style>
              </p:cxnSp>
              <p:cxnSp>
                <p:nvCxnSpPr>
                  <p:cNvPr id="78" name="直接连接符 77">
                    <a:extLst>
                      <a:ext uri="{FF2B5EF4-FFF2-40B4-BE49-F238E27FC236}">
                        <a16:creationId xmlns:a16="http://schemas.microsoft.com/office/drawing/2014/main" id="{78C4A038-06E3-4869-AAB0-E370E0458A18}"/>
                      </a:ext>
                    </a:extLst>
                  </p:cNvPr>
                  <p:cNvCxnSpPr/>
                  <p:nvPr/>
                </p:nvCxnSpPr>
                <p:spPr>
                  <a:xfrm>
                    <a:off x="5527108" y="2283718"/>
                    <a:ext cx="1368000" cy="0"/>
                  </a:xfrm>
                  <a:prstGeom prst="line">
                    <a:avLst/>
                  </a:prstGeom>
                  <a:grpFill/>
                </p:spPr>
                <p:style>
                  <a:lnRef idx="1">
                    <a:schemeClr val="dk1"/>
                  </a:lnRef>
                  <a:fillRef idx="0">
                    <a:schemeClr val="dk1"/>
                  </a:fillRef>
                  <a:effectRef idx="0">
                    <a:schemeClr val="dk1"/>
                  </a:effectRef>
                  <a:fontRef idx="minor">
                    <a:schemeClr val="tx1"/>
                  </a:fontRef>
                </p:style>
              </p:cxnSp>
              <p:cxnSp>
                <p:nvCxnSpPr>
                  <p:cNvPr id="79" name="直接连接符 78">
                    <a:extLst>
                      <a:ext uri="{FF2B5EF4-FFF2-40B4-BE49-F238E27FC236}">
                        <a16:creationId xmlns:a16="http://schemas.microsoft.com/office/drawing/2014/main" id="{895F2138-6EAC-48F5-861D-5269A1EF4156}"/>
                      </a:ext>
                    </a:extLst>
                  </p:cNvPr>
                  <p:cNvCxnSpPr/>
                  <p:nvPr/>
                </p:nvCxnSpPr>
                <p:spPr>
                  <a:xfrm>
                    <a:off x="5527108" y="2499742"/>
                    <a:ext cx="864096" cy="0"/>
                  </a:xfrm>
                  <a:prstGeom prst="line">
                    <a:avLst/>
                  </a:prstGeom>
                  <a:grpFill/>
                </p:spPr>
                <p:style>
                  <a:lnRef idx="1">
                    <a:schemeClr val="dk1"/>
                  </a:lnRef>
                  <a:fillRef idx="0">
                    <a:schemeClr val="dk1"/>
                  </a:fillRef>
                  <a:effectRef idx="0">
                    <a:schemeClr val="dk1"/>
                  </a:effectRef>
                  <a:fontRef idx="minor">
                    <a:schemeClr val="tx1"/>
                  </a:fontRef>
                </p:style>
              </p:cxnSp>
              <p:cxnSp>
                <p:nvCxnSpPr>
                  <p:cNvPr id="80" name="直接连接符 79">
                    <a:extLst>
                      <a:ext uri="{FF2B5EF4-FFF2-40B4-BE49-F238E27FC236}">
                        <a16:creationId xmlns:a16="http://schemas.microsoft.com/office/drawing/2014/main" id="{FFADD8DE-B131-4586-B2E5-CDA1FCD78705}"/>
                      </a:ext>
                    </a:extLst>
                  </p:cNvPr>
                  <p:cNvCxnSpPr/>
                  <p:nvPr/>
                </p:nvCxnSpPr>
                <p:spPr>
                  <a:xfrm>
                    <a:off x="5527108" y="2715766"/>
                    <a:ext cx="1368000" cy="0"/>
                  </a:xfrm>
                  <a:prstGeom prst="line">
                    <a:avLst/>
                  </a:prstGeom>
                  <a:grpFill/>
                </p:spPr>
                <p:style>
                  <a:lnRef idx="1">
                    <a:schemeClr val="dk1"/>
                  </a:lnRef>
                  <a:fillRef idx="0">
                    <a:schemeClr val="dk1"/>
                  </a:fillRef>
                  <a:effectRef idx="0">
                    <a:schemeClr val="dk1"/>
                  </a:effectRef>
                  <a:fontRef idx="minor">
                    <a:schemeClr val="tx1"/>
                  </a:fontRef>
                </p:style>
              </p:cxnSp>
              <p:cxnSp>
                <p:nvCxnSpPr>
                  <p:cNvPr id="81" name="直接连接符 80">
                    <a:extLst>
                      <a:ext uri="{FF2B5EF4-FFF2-40B4-BE49-F238E27FC236}">
                        <a16:creationId xmlns:a16="http://schemas.microsoft.com/office/drawing/2014/main" id="{6819EAB7-19BA-440B-A743-DB972004F0C3}"/>
                      </a:ext>
                    </a:extLst>
                  </p:cNvPr>
                  <p:cNvCxnSpPr/>
                  <p:nvPr/>
                </p:nvCxnSpPr>
                <p:spPr>
                  <a:xfrm>
                    <a:off x="5525896" y="2931790"/>
                    <a:ext cx="864096" cy="0"/>
                  </a:xfrm>
                  <a:prstGeom prst="line">
                    <a:avLst/>
                  </a:prstGeom>
                  <a:grpFill/>
                </p:spPr>
                <p:style>
                  <a:lnRef idx="1">
                    <a:schemeClr val="dk1"/>
                  </a:lnRef>
                  <a:fillRef idx="0">
                    <a:schemeClr val="dk1"/>
                  </a:fillRef>
                  <a:effectRef idx="0">
                    <a:schemeClr val="dk1"/>
                  </a:effectRef>
                  <a:fontRef idx="minor">
                    <a:schemeClr val="tx1"/>
                  </a:fontRef>
                </p:style>
              </p:cxnSp>
              <p:cxnSp>
                <p:nvCxnSpPr>
                  <p:cNvPr id="82" name="直接连接符 81">
                    <a:extLst>
                      <a:ext uri="{FF2B5EF4-FFF2-40B4-BE49-F238E27FC236}">
                        <a16:creationId xmlns:a16="http://schemas.microsoft.com/office/drawing/2014/main" id="{F76B471D-74A0-493A-B8B5-2214BE7C20ED}"/>
                      </a:ext>
                    </a:extLst>
                  </p:cNvPr>
                  <p:cNvCxnSpPr/>
                  <p:nvPr/>
                </p:nvCxnSpPr>
                <p:spPr>
                  <a:xfrm>
                    <a:off x="5525896" y="3147814"/>
                    <a:ext cx="1368000" cy="0"/>
                  </a:xfrm>
                  <a:prstGeom prst="line">
                    <a:avLst/>
                  </a:prstGeom>
                  <a:grpFill/>
                </p:spPr>
                <p:style>
                  <a:lnRef idx="1">
                    <a:schemeClr val="dk1"/>
                  </a:lnRef>
                  <a:fillRef idx="0">
                    <a:schemeClr val="dk1"/>
                  </a:fillRef>
                  <a:effectRef idx="0">
                    <a:schemeClr val="dk1"/>
                  </a:effectRef>
                  <a:fontRef idx="minor">
                    <a:schemeClr val="tx1"/>
                  </a:fontRef>
                </p:style>
              </p:cxnSp>
              <p:cxnSp>
                <p:nvCxnSpPr>
                  <p:cNvPr id="83" name="直接连接符 82">
                    <a:extLst>
                      <a:ext uri="{FF2B5EF4-FFF2-40B4-BE49-F238E27FC236}">
                        <a16:creationId xmlns:a16="http://schemas.microsoft.com/office/drawing/2014/main" id="{E928C389-BEEE-4221-9E29-879CDBB6ADB1}"/>
                      </a:ext>
                    </a:extLst>
                  </p:cNvPr>
                  <p:cNvCxnSpPr/>
                  <p:nvPr/>
                </p:nvCxnSpPr>
                <p:spPr>
                  <a:xfrm>
                    <a:off x="5525896" y="3363838"/>
                    <a:ext cx="864096" cy="0"/>
                  </a:xfrm>
                  <a:prstGeom prst="line">
                    <a:avLst/>
                  </a:prstGeom>
                  <a:grpFill/>
                </p:spPr>
                <p:style>
                  <a:lnRef idx="1">
                    <a:schemeClr val="dk1"/>
                  </a:lnRef>
                  <a:fillRef idx="0">
                    <a:schemeClr val="dk1"/>
                  </a:fillRef>
                  <a:effectRef idx="0">
                    <a:schemeClr val="dk1"/>
                  </a:effectRef>
                  <a:fontRef idx="minor">
                    <a:schemeClr val="tx1"/>
                  </a:fontRef>
                </p:style>
              </p:cxnSp>
              <p:cxnSp>
                <p:nvCxnSpPr>
                  <p:cNvPr id="84" name="直接连接符 83">
                    <a:extLst>
                      <a:ext uri="{FF2B5EF4-FFF2-40B4-BE49-F238E27FC236}">
                        <a16:creationId xmlns:a16="http://schemas.microsoft.com/office/drawing/2014/main" id="{94A5D560-E0A3-41FF-8B7F-D211402ADA81}"/>
                      </a:ext>
                    </a:extLst>
                  </p:cNvPr>
                  <p:cNvCxnSpPr/>
                  <p:nvPr/>
                </p:nvCxnSpPr>
                <p:spPr>
                  <a:xfrm>
                    <a:off x="5525896" y="3579862"/>
                    <a:ext cx="864096" cy="0"/>
                  </a:xfrm>
                  <a:prstGeom prst="line">
                    <a:avLst/>
                  </a:prstGeom>
                  <a:grpFill/>
                </p:spPr>
                <p:style>
                  <a:lnRef idx="1">
                    <a:schemeClr val="dk1"/>
                  </a:lnRef>
                  <a:fillRef idx="0">
                    <a:schemeClr val="dk1"/>
                  </a:fillRef>
                  <a:effectRef idx="0">
                    <a:schemeClr val="dk1"/>
                  </a:effectRef>
                  <a:fontRef idx="minor">
                    <a:schemeClr val="tx1"/>
                  </a:fontRef>
                </p:style>
              </p:cxnSp>
            </p:grpSp>
            <p:sp>
              <p:nvSpPr>
                <p:cNvPr id="75" name="文本框 74">
                  <a:extLst>
                    <a:ext uri="{FF2B5EF4-FFF2-40B4-BE49-F238E27FC236}">
                      <a16:creationId xmlns:a16="http://schemas.microsoft.com/office/drawing/2014/main" id="{E276668E-D1B4-410D-95BA-1DB6F77FBCBF}"/>
                    </a:ext>
                  </a:extLst>
                </p:cNvPr>
                <p:cNvSpPr txBox="1"/>
                <p:nvPr/>
              </p:nvSpPr>
              <p:spPr>
                <a:xfrm rot="20357549">
                  <a:off x="280844" y="1794008"/>
                  <a:ext cx="723275" cy="253916"/>
                </a:xfrm>
                <a:prstGeom prst="rect">
                  <a:avLst/>
                </a:prstGeom>
                <a:noFill/>
              </p:spPr>
              <p:txBody>
                <a:bodyPr wrap="none" rtlCol="0">
                  <a:spAutoFit/>
                </a:bodyPr>
                <a:lstStyle/>
                <a:p>
                  <a:r>
                    <a:rPr lang="zh-CN" altLang="en-US" sz="1050"/>
                    <a:t>心理科学</a:t>
                  </a:r>
                </a:p>
              </p:txBody>
            </p:sp>
          </p:grpSp>
        </p:grpSp>
        <p:sp>
          <p:nvSpPr>
            <p:cNvPr id="121" name="文本框 120">
              <a:extLst>
                <a:ext uri="{FF2B5EF4-FFF2-40B4-BE49-F238E27FC236}">
                  <a16:creationId xmlns:a16="http://schemas.microsoft.com/office/drawing/2014/main" id="{258434C9-001F-449C-AB3E-BE6C68870C64}"/>
                </a:ext>
              </a:extLst>
            </p:cNvPr>
            <p:cNvSpPr txBox="1"/>
            <p:nvPr/>
          </p:nvSpPr>
          <p:spPr>
            <a:xfrm>
              <a:off x="826239" y="3186831"/>
              <a:ext cx="772969" cy="307777"/>
            </a:xfrm>
            <a:prstGeom prst="rect">
              <a:avLst/>
            </a:prstGeom>
            <a:noFill/>
          </p:spPr>
          <p:txBody>
            <a:bodyPr wrap="none" rtlCol="0">
              <a:spAutoFit/>
            </a:bodyPr>
            <a:lstStyle/>
            <a:p>
              <a:r>
                <a:rPr lang="en-US" altLang="zh-CN" sz="1400" b="1" i="1">
                  <a:latin typeface="Times New Roman" panose="02020603050405020304" pitchFamily="18" charset="0"/>
                </a:rPr>
                <a:t>Journal</a:t>
              </a:r>
              <a:endParaRPr lang="zh-CN" altLang="en-US" sz="1400" b="1" i="1">
                <a:latin typeface="Times New Roman" panose="02020603050405020304" pitchFamily="18" charset="0"/>
              </a:endParaRPr>
            </a:p>
          </p:txBody>
        </p:sp>
      </p:grpSp>
      <p:cxnSp>
        <p:nvCxnSpPr>
          <p:cNvPr id="12" name="直接箭头连接符 11">
            <a:extLst>
              <a:ext uri="{FF2B5EF4-FFF2-40B4-BE49-F238E27FC236}">
                <a16:creationId xmlns:a16="http://schemas.microsoft.com/office/drawing/2014/main" id="{4CE20484-3E60-49B1-A723-84B6FD697B10}"/>
              </a:ext>
            </a:extLst>
          </p:cNvPr>
          <p:cNvCxnSpPr>
            <a:cxnSpLocks/>
          </p:cNvCxnSpPr>
          <p:nvPr/>
        </p:nvCxnSpPr>
        <p:spPr>
          <a:xfrm>
            <a:off x="2358051" y="1487148"/>
            <a:ext cx="1280855" cy="929528"/>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123" name="直接箭头连接符 122">
            <a:extLst>
              <a:ext uri="{FF2B5EF4-FFF2-40B4-BE49-F238E27FC236}">
                <a16:creationId xmlns:a16="http://schemas.microsoft.com/office/drawing/2014/main" id="{296FE80C-D375-4E9F-A03C-830017383968}"/>
              </a:ext>
            </a:extLst>
          </p:cNvPr>
          <p:cNvCxnSpPr>
            <a:cxnSpLocks/>
          </p:cNvCxnSpPr>
          <p:nvPr/>
        </p:nvCxnSpPr>
        <p:spPr>
          <a:xfrm>
            <a:off x="2578905" y="2587017"/>
            <a:ext cx="986425" cy="3328"/>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126" name="直接箭头连接符 125">
            <a:extLst>
              <a:ext uri="{FF2B5EF4-FFF2-40B4-BE49-F238E27FC236}">
                <a16:creationId xmlns:a16="http://schemas.microsoft.com/office/drawing/2014/main" id="{A7AB0FF7-08A3-4B11-A88F-08A9CDD97371}"/>
              </a:ext>
            </a:extLst>
          </p:cNvPr>
          <p:cNvCxnSpPr>
            <a:cxnSpLocks/>
          </p:cNvCxnSpPr>
          <p:nvPr/>
        </p:nvCxnSpPr>
        <p:spPr>
          <a:xfrm flipV="1">
            <a:off x="2358051" y="2722043"/>
            <a:ext cx="1238561" cy="590737"/>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graphicFrame>
        <p:nvGraphicFramePr>
          <p:cNvPr id="137" name="表格 136">
            <a:extLst>
              <a:ext uri="{FF2B5EF4-FFF2-40B4-BE49-F238E27FC236}">
                <a16:creationId xmlns:a16="http://schemas.microsoft.com/office/drawing/2014/main" id="{5EE704D0-F1EF-4CA0-B9A9-6E5EA6B34B8C}"/>
              </a:ext>
            </a:extLst>
          </p:cNvPr>
          <p:cNvGraphicFramePr>
            <a:graphicFrameLocks noGrp="1"/>
          </p:cNvGraphicFramePr>
          <p:nvPr>
            <p:extLst>
              <p:ext uri="{D42A27DB-BD31-4B8C-83A1-F6EECF244321}">
                <p14:modId xmlns:p14="http://schemas.microsoft.com/office/powerpoint/2010/main" val="3639493533"/>
              </p:ext>
            </p:extLst>
          </p:nvPr>
        </p:nvGraphicFramePr>
        <p:xfrm>
          <a:off x="3923928" y="2210285"/>
          <a:ext cx="1227512" cy="847782"/>
        </p:xfrm>
        <a:graphic>
          <a:graphicData uri="http://schemas.openxmlformats.org/drawingml/2006/table">
            <a:tbl>
              <a:tblPr firstRow="1" bandRow="1">
                <a:tableStyleId>{5C22544A-7EE6-4342-B048-85BDC9FD1C3A}</a:tableStyleId>
              </a:tblPr>
              <a:tblGrid>
                <a:gridCol w="306878">
                  <a:extLst>
                    <a:ext uri="{9D8B030D-6E8A-4147-A177-3AD203B41FA5}">
                      <a16:colId xmlns:a16="http://schemas.microsoft.com/office/drawing/2014/main" val="2646045891"/>
                    </a:ext>
                  </a:extLst>
                </a:gridCol>
                <a:gridCol w="306878">
                  <a:extLst>
                    <a:ext uri="{9D8B030D-6E8A-4147-A177-3AD203B41FA5}">
                      <a16:colId xmlns:a16="http://schemas.microsoft.com/office/drawing/2014/main" val="145259867"/>
                    </a:ext>
                  </a:extLst>
                </a:gridCol>
                <a:gridCol w="306878">
                  <a:extLst>
                    <a:ext uri="{9D8B030D-6E8A-4147-A177-3AD203B41FA5}">
                      <a16:colId xmlns:a16="http://schemas.microsoft.com/office/drawing/2014/main" val="1127070795"/>
                    </a:ext>
                  </a:extLst>
                </a:gridCol>
                <a:gridCol w="306878">
                  <a:extLst>
                    <a:ext uri="{9D8B030D-6E8A-4147-A177-3AD203B41FA5}">
                      <a16:colId xmlns:a16="http://schemas.microsoft.com/office/drawing/2014/main" val="4091917305"/>
                    </a:ext>
                  </a:extLst>
                </a:gridCol>
              </a:tblGrid>
              <a:tr h="280786">
                <a:tc>
                  <a:txBody>
                    <a:bodyPr/>
                    <a:lstStyle/>
                    <a:p>
                      <a:r>
                        <a:rPr lang="en-US" altLang="zh-CN" sz="1400"/>
                        <a:t>...</a:t>
                      </a:r>
                      <a:endParaRPr lang="zh-CN" altLang="en-US" sz="1400"/>
                    </a:p>
                  </a:txBody>
                  <a:tcPr marL="69235" marR="69235" marT="34617" marB="34617">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400"/>
                    </a:p>
                  </a:txBody>
                  <a:tcPr marL="69235" marR="69235" marT="34617" marB="34617">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400"/>
                    </a:p>
                  </a:txBody>
                  <a:tcPr marL="69235" marR="69235" marT="34617" marB="34617">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400"/>
                    </a:p>
                  </a:txBody>
                  <a:tcPr marL="69235" marR="69235" marT="34617" marB="34617">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877610009"/>
                  </a:ext>
                </a:extLst>
              </a:tr>
              <a:tr h="280786">
                <a:tc>
                  <a:txBody>
                    <a:bodyPr/>
                    <a:lstStyle/>
                    <a:p>
                      <a:endParaRPr lang="zh-CN" altLang="en-US" sz="1400"/>
                    </a:p>
                  </a:txBody>
                  <a:tcPr marL="69235" marR="69235" marT="34617" marB="34617">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400"/>
                    </a:p>
                  </a:txBody>
                  <a:tcPr marL="69235" marR="69235" marT="34617" marB="34617">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400"/>
                    </a:p>
                  </a:txBody>
                  <a:tcPr marL="69235" marR="69235" marT="34617" marB="34617">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400"/>
                    </a:p>
                  </a:txBody>
                  <a:tcPr marL="69235" marR="69235" marT="34617" marB="34617">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317894633"/>
                  </a:ext>
                </a:extLst>
              </a:tr>
              <a:tr h="280786">
                <a:tc>
                  <a:txBody>
                    <a:bodyPr/>
                    <a:lstStyle/>
                    <a:p>
                      <a:endParaRPr lang="zh-CN" altLang="en-US" sz="1400"/>
                    </a:p>
                  </a:txBody>
                  <a:tcPr marL="69235" marR="69235" marT="34617" marB="34617">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400"/>
                    </a:p>
                  </a:txBody>
                  <a:tcPr marL="69235" marR="69235" marT="34617" marB="34617">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400"/>
                    </a:p>
                  </a:txBody>
                  <a:tcPr marL="69235" marR="69235" marT="34617" marB="34617">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400"/>
                    </a:p>
                  </a:txBody>
                  <a:tcPr marL="69235" marR="69235" marT="34617" marB="34617">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864347215"/>
                  </a:ext>
                </a:extLst>
              </a:tr>
            </a:tbl>
          </a:graphicData>
        </a:graphic>
      </p:graphicFrame>
      <p:sp>
        <p:nvSpPr>
          <p:cNvPr id="138" name="文本框 137">
            <a:extLst>
              <a:ext uri="{FF2B5EF4-FFF2-40B4-BE49-F238E27FC236}">
                <a16:creationId xmlns:a16="http://schemas.microsoft.com/office/drawing/2014/main" id="{12C21C76-FE59-4701-9304-5FEAF97592FA}"/>
              </a:ext>
            </a:extLst>
          </p:cNvPr>
          <p:cNvSpPr txBox="1"/>
          <p:nvPr/>
        </p:nvSpPr>
        <p:spPr>
          <a:xfrm rot="2160000">
            <a:off x="2473391" y="1556219"/>
            <a:ext cx="1383520" cy="461665"/>
          </a:xfrm>
          <a:prstGeom prst="rect">
            <a:avLst/>
          </a:prstGeom>
          <a:noFill/>
        </p:spPr>
        <p:txBody>
          <a:bodyPr wrap="none" rtlCol="0">
            <a:spAutoFit/>
          </a:bodyPr>
          <a:lstStyle/>
          <a:p>
            <a:r>
              <a:rPr lang="en-US" altLang="zh-CN" sz="1200" b="1" i="1">
                <a:latin typeface="Times New Roman" panose="02020603050405020304" pitchFamily="18" charset="0"/>
              </a:rPr>
              <a:t>Wang et al. (2021) </a:t>
            </a:r>
          </a:p>
          <a:p>
            <a:r>
              <a:rPr lang="en-US" altLang="zh-CN" sz="1200" b="1" i="1">
                <a:latin typeface="Times New Roman" panose="02020603050405020304" pitchFamily="18" charset="0"/>
              </a:rPr>
              <a:t>2017~2018 500</a:t>
            </a:r>
            <a:r>
              <a:rPr lang="zh-CN" altLang="en-US" sz="1200" b="1" i="1">
                <a:latin typeface="Times New Roman" panose="02020603050405020304" pitchFamily="18" charset="0"/>
              </a:rPr>
              <a:t>篇</a:t>
            </a:r>
          </a:p>
        </p:txBody>
      </p:sp>
      <p:sp>
        <p:nvSpPr>
          <p:cNvPr id="141" name="文本框 140">
            <a:extLst>
              <a:ext uri="{FF2B5EF4-FFF2-40B4-BE49-F238E27FC236}">
                <a16:creationId xmlns:a16="http://schemas.microsoft.com/office/drawing/2014/main" id="{FDBD9192-783C-4F23-A494-79730872EB89}"/>
              </a:ext>
            </a:extLst>
          </p:cNvPr>
          <p:cNvSpPr txBox="1"/>
          <p:nvPr/>
        </p:nvSpPr>
        <p:spPr>
          <a:xfrm>
            <a:off x="4145636" y="3137014"/>
            <a:ext cx="723275" cy="307777"/>
          </a:xfrm>
          <a:prstGeom prst="rect">
            <a:avLst/>
          </a:prstGeom>
          <a:noFill/>
        </p:spPr>
        <p:txBody>
          <a:bodyPr wrap="none" rtlCol="0">
            <a:spAutoFit/>
          </a:bodyPr>
          <a:lstStyle/>
          <a:p>
            <a:r>
              <a:rPr lang="en-US" altLang="zh-CN" sz="1400" b="1" i="1">
                <a:latin typeface="Times New Roman" panose="02020603050405020304" pitchFamily="18" charset="0"/>
              </a:rPr>
              <a:t>1000</a:t>
            </a:r>
            <a:r>
              <a:rPr lang="zh-CN" altLang="en-US" sz="1400" b="1" i="1">
                <a:latin typeface="Times New Roman" panose="02020603050405020304" pitchFamily="18" charset="0"/>
              </a:rPr>
              <a:t>篇</a:t>
            </a:r>
          </a:p>
        </p:txBody>
      </p:sp>
      <p:sp>
        <p:nvSpPr>
          <p:cNvPr id="142" name="文本框 141">
            <a:extLst>
              <a:ext uri="{FF2B5EF4-FFF2-40B4-BE49-F238E27FC236}">
                <a16:creationId xmlns:a16="http://schemas.microsoft.com/office/drawing/2014/main" id="{6FDF4A50-C11D-4859-9BBD-2DE6386FA559}"/>
              </a:ext>
            </a:extLst>
          </p:cNvPr>
          <p:cNvSpPr txBox="1"/>
          <p:nvPr/>
        </p:nvSpPr>
        <p:spPr>
          <a:xfrm>
            <a:off x="2613396" y="2343135"/>
            <a:ext cx="915635" cy="276999"/>
          </a:xfrm>
          <a:prstGeom prst="rect">
            <a:avLst/>
          </a:prstGeom>
          <a:noFill/>
        </p:spPr>
        <p:txBody>
          <a:bodyPr wrap="none" rtlCol="0">
            <a:spAutoFit/>
          </a:bodyPr>
          <a:lstStyle/>
          <a:p>
            <a:r>
              <a:rPr lang="en-US" altLang="zh-CN" sz="1200" b="1" i="1">
                <a:latin typeface="Times New Roman" panose="02020603050405020304" pitchFamily="18" charset="0"/>
              </a:rPr>
              <a:t>2008 250</a:t>
            </a:r>
            <a:r>
              <a:rPr lang="zh-CN" altLang="en-US" sz="1200" b="1" i="1">
                <a:latin typeface="Times New Roman" panose="02020603050405020304" pitchFamily="18" charset="0"/>
              </a:rPr>
              <a:t>篇</a:t>
            </a:r>
          </a:p>
        </p:txBody>
      </p:sp>
      <p:sp>
        <p:nvSpPr>
          <p:cNvPr id="143" name="文本框 142">
            <a:extLst>
              <a:ext uri="{FF2B5EF4-FFF2-40B4-BE49-F238E27FC236}">
                <a16:creationId xmlns:a16="http://schemas.microsoft.com/office/drawing/2014/main" id="{01514913-832D-4D2B-B027-F54A17C22BFE}"/>
              </a:ext>
            </a:extLst>
          </p:cNvPr>
          <p:cNvSpPr txBox="1"/>
          <p:nvPr/>
        </p:nvSpPr>
        <p:spPr>
          <a:xfrm rot="20043702">
            <a:off x="2366617" y="3006068"/>
            <a:ext cx="1311578" cy="276999"/>
          </a:xfrm>
          <a:prstGeom prst="rect">
            <a:avLst/>
          </a:prstGeom>
          <a:noFill/>
        </p:spPr>
        <p:txBody>
          <a:bodyPr wrap="none" rtlCol="0">
            <a:spAutoFit/>
          </a:bodyPr>
          <a:lstStyle/>
          <a:p>
            <a:r>
              <a:rPr lang="en-US" altLang="zh-CN" sz="1200" b="1" i="1">
                <a:latin typeface="Times New Roman" panose="02020603050405020304" pitchFamily="18" charset="0"/>
              </a:rPr>
              <a:t>2020~2021 250</a:t>
            </a:r>
            <a:r>
              <a:rPr lang="zh-CN" altLang="en-US" sz="1200" b="1" i="1">
                <a:latin typeface="Times New Roman" panose="02020603050405020304" pitchFamily="18" charset="0"/>
              </a:rPr>
              <a:t>篇</a:t>
            </a:r>
          </a:p>
        </p:txBody>
      </p:sp>
      <p:cxnSp>
        <p:nvCxnSpPr>
          <p:cNvPr id="232" name="直接箭头连接符 231">
            <a:extLst>
              <a:ext uri="{FF2B5EF4-FFF2-40B4-BE49-F238E27FC236}">
                <a16:creationId xmlns:a16="http://schemas.microsoft.com/office/drawing/2014/main" id="{079836E4-DE2A-4D95-8B37-277BC25CC576}"/>
              </a:ext>
            </a:extLst>
          </p:cNvPr>
          <p:cNvCxnSpPr>
            <a:cxnSpLocks/>
          </p:cNvCxnSpPr>
          <p:nvPr/>
        </p:nvCxnSpPr>
        <p:spPr>
          <a:xfrm>
            <a:off x="5406293" y="2587017"/>
            <a:ext cx="986425" cy="3328"/>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grpSp>
        <p:nvGrpSpPr>
          <p:cNvPr id="237" name="组合 236">
            <a:extLst>
              <a:ext uri="{FF2B5EF4-FFF2-40B4-BE49-F238E27FC236}">
                <a16:creationId xmlns:a16="http://schemas.microsoft.com/office/drawing/2014/main" id="{2090ED75-4F22-420F-A276-B10DED5DD360}"/>
              </a:ext>
            </a:extLst>
          </p:cNvPr>
          <p:cNvGrpSpPr/>
          <p:nvPr/>
        </p:nvGrpSpPr>
        <p:grpSpPr>
          <a:xfrm>
            <a:off x="6389132" y="1700725"/>
            <a:ext cx="2049573" cy="1827438"/>
            <a:chOff x="6692738" y="1700725"/>
            <a:chExt cx="2049573" cy="1827438"/>
          </a:xfrm>
        </p:grpSpPr>
        <p:grpSp>
          <p:nvGrpSpPr>
            <p:cNvPr id="210" name="组合 209">
              <a:extLst>
                <a:ext uri="{FF2B5EF4-FFF2-40B4-BE49-F238E27FC236}">
                  <a16:creationId xmlns:a16="http://schemas.microsoft.com/office/drawing/2014/main" id="{B5EAB025-0F32-4F64-AB9E-2C145880264B}"/>
                </a:ext>
              </a:extLst>
            </p:cNvPr>
            <p:cNvGrpSpPr/>
            <p:nvPr/>
          </p:nvGrpSpPr>
          <p:grpSpPr>
            <a:xfrm>
              <a:off x="6913622" y="1897385"/>
              <a:ext cx="1619724" cy="1630778"/>
              <a:chOff x="332990" y="1741954"/>
              <a:chExt cx="1619724" cy="1630778"/>
            </a:xfrm>
          </p:grpSpPr>
          <p:grpSp>
            <p:nvGrpSpPr>
              <p:cNvPr id="211" name="组合 210">
                <a:extLst>
                  <a:ext uri="{FF2B5EF4-FFF2-40B4-BE49-F238E27FC236}">
                    <a16:creationId xmlns:a16="http://schemas.microsoft.com/office/drawing/2014/main" id="{A56C0661-351F-4899-9258-91939ED336A1}"/>
                  </a:ext>
                </a:extLst>
              </p:cNvPr>
              <p:cNvGrpSpPr/>
              <p:nvPr/>
            </p:nvGrpSpPr>
            <p:grpSpPr>
              <a:xfrm rot="20252617">
                <a:off x="332990" y="1741954"/>
                <a:ext cx="873499" cy="1175560"/>
                <a:chOff x="5370965" y="1680603"/>
                <a:chExt cx="1793323" cy="2133285"/>
              </a:xfrm>
              <a:solidFill>
                <a:schemeClr val="bg1"/>
              </a:solidFill>
            </p:grpSpPr>
            <p:sp>
              <p:nvSpPr>
                <p:cNvPr id="223" name="矩形 222">
                  <a:extLst>
                    <a:ext uri="{FF2B5EF4-FFF2-40B4-BE49-F238E27FC236}">
                      <a16:creationId xmlns:a16="http://schemas.microsoft.com/office/drawing/2014/main" id="{9866D95B-BC08-4840-B5CF-F16F54105FA4}"/>
                    </a:ext>
                  </a:extLst>
                </p:cNvPr>
                <p:cNvSpPr/>
                <p:nvPr/>
              </p:nvSpPr>
              <p:spPr>
                <a:xfrm>
                  <a:off x="5370965" y="1680603"/>
                  <a:ext cx="1793323" cy="2133285"/>
                </a:xfrm>
                <a:prstGeom prst="rect">
                  <a:avLst/>
                </a:prstGeom>
                <a:grp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24" name="直接连接符 223">
                  <a:extLst>
                    <a:ext uri="{FF2B5EF4-FFF2-40B4-BE49-F238E27FC236}">
                      <a16:creationId xmlns:a16="http://schemas.microsoft.com/office/drawing/2014/main" id="{0140E56D-0FE6-418C-930C-A4F5CDC0C370}"/>
                    </a:ext>
                  </a:extLst>
                </p:cNvPr>
                <p:cNvCxnSpPr/>
                <p:nvPr/>
              </p:nvCxnSpPr>
              <p:spPr>
                <a:xfrm>
                  <a:off x="5527108" y="2067694"/>
                  <a:ext cx="1368000" cy="0"/>
                </a:xfrm>
                <a:prstGeom prst="line">
                  <a:avLst/>
                </a:prstGeom>
                <a:grpFill/>
              </p:spPr>
              <p:style>
                <a:lnRef idx="1">
                  <a:schemeClr val="dk1"/>
                </a:lnRef>
                <a:fillRef idx="0">
                  <a:schemeClr val="dk1"/>
                </a:fillRef>
                <a:effectRef idx="0">
                  <a:schemeClr val="dk1"/>
                </a:effectRef>
                <a:fontRef idx="minor">
                  <a:schemeClr val="tx1"/>
                </a:fontRef>
              </p:style>
            </p:cxnSp>
            <p:cxnSp>
              <p:nvCxnSpPr>
                <p:cNvPr id="225" name="直接连接符 224">
                  <a:extLst>
                    <a:ext uri="{FF2B5EF4-FFF2-40B4-BE49-F238E27FC236}">
                      <a16:creationId xmlns:a16="http://schemas.microsoft.com/office/drawing/2014/main" id="{D1E5854D-8D4C-401D-ADB0-DFF323C111F3}"/>
                    </a:ext>
                  </a:extLst>
                </p:cNvPr>
                <p:cNvCxnSpPr/>
                <p:nvPr/>
              </p:nvCxnSpPr>
              <p:spPr>
                <a:xfrm>
                  <a:off x="5527108" y="2283718"/>
                  <a:ext cx="1368000" cy="0"/>
                </a:xfrm>
                <a:prstGeom prst="line">
                  <a:avLst/>
                </a:prstGeom>
                <a:grpFill/>
              </p:spPr>
              <p:style>
                <a:lnRef idx="1">
                  <a:schemeClr val="dk1"/>
                </a:lnRef>
                <a:fillRef idx="0">
                  <a:schemeClr val="dk1"/>
                </a:fillRef>
                <a:effectRef idx="0">
                  <a:schemeClr val="dk1"/>
                </a:effectRef>
                <a:fontRef idx="minor">
                  <a:schemeClr val="tx1"/>
                </a:fontRef>
              </p:style>
            </p:cxnSp>
            <p:cxnSp>
              <p:nvCxnSpPr>
                <p:cNvPr id="226" name="直接连接符 225">
                  <a:extLst>
                    <a:ext uri="{FF2B5EF4-FFF2-40B4-BE49-F238E27FC236}">
                      <a16:creationId xmlns:a16="http://schemas.microsoft.com/office/drawing/2014/main" id="{35C226ED-79D3-4D9C-B8A1-B5914E6ECB91}"/>
                    </a:ext>
                  </a:extLst>
                </p:cNvPr>
                <p:cNvCxnSpPr/>
                <p:nvPr/>
              </p:nvCxnSpPr>
              <p:spPr>
                <a:xfrm>
                  <a:off x="5527108" y="2499742"/>
                  <a:ext cx="864096" cy="0"/>
                </a:xfrm>
                <a:prstGeom prst="line">
                  <a:avLst/>
                </a:prstGeom>
                <a:grpFill/>
              </p:spPr>
              <p:style>
                <a:lnRef idx="1">
                  <a:schemeClr val="dk1"/>
                </a:lnRef>
                <a:fillRef idx="0">
                  <a:schemeClr val="dk1"/>
                </a:fillRef>
                <a:effectRef idx="0">
                  <a:schemeClr val="dk1"/>
                </a:effectRef>
                <a:fontRef idx="minor">
                  <a:schemeClr val="tx1"/>
                </a:fontRef>
              </p:style>
            </p:cxnSp>
            <p:cxnSp>
              <p:nvCxnSpPr>
                <p:cNvPr id="227" name="直接连接符 226">
                  <a:extLst>
                    <a:ext uri="{FF2B5EF4-FFF2-40B4-BE49-F238E27FC236}">
                      <a16:creationId xmlns:a16="http://schemas.microsoft.com/office/drawing/2014/main" id="{EAD630CF-76C3-4CC2-B845-898703C33922}"/>
                    </a:ext>
                  </a:extLst>
                </p:cNvPr>
                <p:cNvCxnSpPr/>
                <p:nvPr/>
              </p:nvCxnSpPr>
              <p:spPr>
                <a:xfrm>
                  <a:off x="5527108" y="2715766"/>
                  <a:ext cx="1368000" cy="0"/>
                </a:xfrm>
                <a:prstGeom prst="line">
                  <a:avLst/>
                </a:prstGeom>
                <a:grpFill/>
              </p:spPr>
              <p:style>
                <a:lnRef idx="1">
                  <a:schemeClr val="dk1"/>
                </a:lnRef>
                <a:fillRef idx="0">
                  <a:schemeClr val="dk1"/>
                </a:fillRef>
                <a:effectRef idx="0">
                  <a:schemeClr val="dk1"/>
                </a:effectRef>
                <a:fontRef idx="minor">
                  <a:schemeClr val="tx1"/>
                </a:fontRef>
              </p:style>
            </p:cxnSp>
            <p:cxnSp>
              <p:nvCxnSpPr>
                <p:cNvPr id="228" name="直接连接符 227">
                  <a:extLst>
                    <a:ext uri="{FF2B5EF4-FFF2-40B4-BE49-F238E27FC236}">
                      <a16:creationId xmlns:a16="http://schemas.microsoft.com/office/drawing/2014/main" id="{AEF36DBF-4981-422E-AD11-AAC2D119DC9A}"/>
                    </a:ext>
                  </a:extLst>
                </p:cNvPr>
                <p:cNvCxnSpPr/>
                <p:nvPr/>
              </p:nvCxnSpPr>
              <p:spPr>
                <a:xfrm>
                  <a:off x="5525896" y="2931790"/>
                  <a:ext cx="864096" cy="0"/>
                </a:xfrm>
                <a:prstGeom prst="line">
                  <a:avLst/>
                </a:prstGeom>
                <a:grpFill/>
              </p:spPr>
              <p:style>
                <a:lnRef idx="1">
                  <a:schemeClr val="dk1"/>
                </a:lnRef>
                <a:fillRef idx="0">
                  <a:schemeClr val="dk1"/>
                </a:fillRef>
                <a:effectRef idx="0">
                  <a:schemeClr val="dk1"/>
                </a:effectRef>
                <a:fontRef idx="minor">
                  <a:schemeClr val="tx1"/>
                </a:fontRef>
              </p:style>
            </p:cxnSp>
            <p:cxnSp>
              <p:nvCxnSpPr>
                <p:cNvPr id="229" name="直接连接符 228">
                  <a:extLst>
                    <a:ext uri="{FF2B5EF4-FFF2-40B4-BE49-F238E27FC236}">
                      <a16:creationId xmlns:a16="http://schemas.microsoft.com/office/drawing/2014/main" id="{C7EA0963-C2C4-4AF3-AF78-A73052BF02AC}"/>
                    </a:ext>
                  </a:extLst>
                </p:cNvPr>
                <p:cNvCxnSpPr/>
                <p:nvPr/>
              </p:nvCxnSpPr>
              <p:spPr>
                <a:xfrm>
                  <a:off x="5525896" y="3147814"/>
                  <a:ext cx="1368000" cy="0"/>
                </a:xfrm>
                <a:prstGeom prst="line">
                  <a:avLst/>
                </a:prstGeom>
                <a:grpFill/>
              </p:spPr>
              <p:style>
                <a:lnRef idx="1">
                  <a:schemeClr val="dk1"/>
                </a:lnRef>
                <a:fillRef idx="0">
                  <a:schemeClr val="dk1"/>
                </a:fillRef>
                <a:effectRef idx="0">
                  <a:schemeClr val="dk1"/>
                </a:effectRef>
                <a:fontRef idx="minor">
                  <a:schemeClr val="tx1"/>
                </a:fontRef>
              </p:style>
            </p:cxnSp>
            <p:cxnSp>
              <p:nvCxnSpPr>
                <p:cNvPr id="230" name="直接连接符 229">
                  <a:extLst>
                    <a:ext uri="{FF2B5EF4-FFF2-40B4-BE49-F238E27FC236}">
                      <a16:creationId xmlns:a16="http://schemas.microsoft.com/office/drawing/2014/main" id="{66AD9112-3373-4D3E-9DCA-A5B36B56A523}"/>
                    </a:ext>
                  </a:extLst>
                </p:cNvPr>
                <p:cNvCxnSpPr/>
                <p:nvPr/>
              </p:nvCxnSpPr>
              <p:spPr>
                <a:xfrm>
                  <a:off x="5525896" y="3363838"/>
                  <a:ext cx="864096" cy="0"/>
                </a:xfrm>
                <a:prstGeom prst="line">
                  <a:avLst/>
                </a:prstGeom>
                <a:grpFill/>
              </p:spPr>
              <p:style>
                <a:lnRef idx="1">
                  <a:schemeClr val="dk1"/>
                </a:lnRef>
                <a:fillRef idx="0">
                  <a:schemeClr val="dk1"/>
                </a:fillRef>
                <a:effectRef idx="0">
                  <a:schemeClr val="dk1"/>
                </a:effectRef>
                <a:fontRef idx="minor">
                  <a:schemeClr val="tx1"/>
                </a:fontRef>
              </p:style>
            </p:cxnSp>
            <p:cxnSp>
              <p:nvCxnSpPr>
                <p:cNvPr id="231" name="直接连接符 230">
                  <a:extLst>
                    <a:ext uri="{FF2B5EF4-FFF2-40B4-BE49-F238E27FC236}">
                      <a16:creationId xmlns:a16="http://schemas.microsoft.com/office/drawing/2014/main" id="{495E2FD8-5CA8-4298-AEE9-E240B2072FF8}"/>
                    </a:ext>
                  </a:extLst>
                </p:cNvPr>
                <p:cNvCxnSpPr/>
                <p:nvPr/>
              </p:nvCxnSpPr>
              <p:spPr>
                <a:xfrm>
                  <a:off x="5525896" y="3579862"/>
                  <a:ext cx="864096" cy="0"/>
                </a:xfrm>
                <a:prstGeom prst="line">
                  <a:avLst/>
                </a:prstGeom>
                <a:grpFill/>
              </p:spPr>
              <p:style>
                <a:lnRef idx="1">
                  <a:schemeClr val="dk1"/>
                </a:lnRef>
                <a:fillRef idx="0">
                  <a:schemeClr val="dk1"/>
                </a:fillRef>
                <a:effectRef idx="0">
                  <a:schemeClr val="dk1"/>
                </a:effectRef>
                <a:fontRef idx="minor">
                  <a:schemeClr val="tx1"/>
                </a:fontRef>
              </p:style>
            </p:cxnSp>
          </p:grpSp>
          <p:grpSp>
            <p:nvGrpSpPr>
              <p:cNvPr id="212" name="组合 211">
                <a:extLst>
                  <a:ext uri="{FF2B5EF4-FFF2-40B4-BE49-F238E27FC236}">
                    <a16:creationId xmlns:a16="http://schemas.microsoft.com/office/drawing/2014/main" id="{933EA70A-7F9F-42C9-8149-AB0D047C923E}"/>
                  </a:ext>
                </a:extLst>
              </p:cNvPr>
              <p:cNvGrpSpPr/>
              <p:nvPr/>
            </p:nvGrpSpPr>
            <p:grpSpPr>
              <a:xfrm rot="1150770">
                <a:off x="1079215" y="1787349"/>
                <a:ext cx="873499" cy="1175560"/>
                <a:chOff x="5370965" y="1680603"/>
                <a:chExt cx="1793322" cy="2133284"/>
              </a:xfrm>
              <a:solidFill>
                <a:schemeClr val="bg1"/>
              </a:solidFill>
            </p:grpSpPr>
            <p:sp>
              <p:nvSpPr>
                <p:cNvPr id="214" name="矩形 213">
                  <a:extLst>
                    <a:ext uri="{FF2B5EF4-FFF2-40B4-BE49-F238E27FC236}">
                      <a16:creationId xmlns:a16="http://schemas.microsoft.com/office/drawing/2014/main" id="{066E945D-2857-4C34-8B89-44BA6D78BB7A}"/>
                    </a:ext>
                  </a:extLst>
                </p:cNvPr>
                <p:cNvSpPr/>
                <p:nvPr/>
              </p:nvSpPr>
              <p:spPr>
                <a:xfrm>
                  <a:off x="5370965" y="1680603"/>
                  <a:ext cx="1793322" cy="2133284"/>
                </a:xfrm>
                <a:prstGeom prst="rect">
                  <a:avLst/>
                </a:prstGeom>
                <a:grp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15" name="直接连接符 214">
                  <a:extLst>
                    <a:ext uri="{FF2B5EF4-FFF2-40B4-BE49-F238E27FC236}">
                      <a16:creationId xmlns:a16="http://schemas.microsoft.com/office/drawing/2014/main" id="{F760F731-61C5-420E-88D8-EBB6090F0D63}"/>
                    </a:ext>
                  </a:extLst>
                </p:cNvPr>
                <p:cNvCxnSpPr/>
                <p:nvPr/>
              </p:nvCxnSpPr>
              <p:spPr>
                <a:xfrm>
                  <a:off x="5527108" y="2067694"/>
                  <a:ext cx="1368000" cy="0"/>
                </a:xfrm>
                <a:prstGeom prst="line">
                  <a:avLst/>
                </a:prstGeom>
                <a:grpFill/>
              </p:spPr>
              <p:style>
                <a:lnRef idx="1">
                  <a:schemeClr val="dk1"/>
                </a:lnRef>
                <a:fillRef idx="0">
                  <a:schemeClr val="dk1"/>
                </a:fillRef>
                <a:effectRef idx="0">
                  <a:schemeClr val="dk1"/>
                </a:effectRef>
                <a:fontRef idx="minor">
                  <a:schemeClr val="tx1"/>
                </a:fontRef>
              </p:style>
            </p:cxnSp>
            <p:cxnSp>
              <p:nvCxnSpPr>
                <p:cNvPr id="216" name="直接连接符 215">
                  <a:extLst>
                    <a:ext uri="{FF2B5EF4-FFF2-40B4-BE49-F238E27FC236}">
                      <a16:creationId xmlns:a16="http://schemas.microsoft.com/office/drawing/2014/main" id="{AE3AE88F-A58B-4EE9-BC5D-6C02158FF35B}"/>
                    </a:ext>
                  </a:extLst>
                </p:cNvPr>
                <p:cNvCxnSpPr/>
                <p:nvPr/>
              </p:nvCxnSpPr>
              <p:spPr>
                <a:xfrm>
                  <a:off x="5527108" y="2283718"/>
                  <a:ext cx="1368000" cy="0"/>
                </a:xfrm>
                <a:prstGeom prst="line">
                  <a:avLst/>
                </a:prstGeom>
                <a:grpFill/>
              </p:spPr>
              <p:style>
                <a:lnRef idx="1">
                  <a:schemeClr val="dk1"/>
                </a:lnRef>
                <a:fillRef idx="0">
                  <a:schemeClr val="dk1"/>
                </a:fillRef>
                <a:effectRef idx="0">
                  <a:schemeClr val="dk1"/>
                </a:effectRef>
                <a:fontRef idx="minor">
                  <a:schemeClr val="tx1"/>
                </a:fontRef>
              </p:style>
            </p:cxnSp>
            <p:cxnSp>
              <p:nvCxnSpPr>
                <p:cNvPr id="217" name="直接连接符 216">
                  <a:extLst>
                    <a:ext uri="{FF2B5EF4-FFF2-40B4-BE49-F238E27FC236}">
                      <a16:creationId xmlns:a16="http://schemas.microsoft.com/office/drawing/2014/main" id="{77EEA878-D8E6-454C-B3E7-833B4FB9E839}"/>
                    </a:ext>
                  </a:extLst>
                </p:cNvPr>
                <p:cNvCxnSpPr/>
                <p:nvPr/>
              </p:nvCxnSpPr>
              <p:spPr>
                <a:xfrm>
                  <a:off x="5527108" y="2499742"/>
                  <a:ext cx="864096" cy="0"/>
                </a:xfrm>
                <a:prstGeom prst="line">
                  <a:avLst/>
                </a:prstGeom>
                <a:grpFill/>
              </p:spPr>
              <p:style>
                <a:lnRef idx="1">
                  <a:schemeClr val="dk1"/>
                </a:lnRef>
                <a:fillRef idx="0">
                  <a:schemeClr val="dk1"/>
                </a:fillRef>
                <a:effectRef idx="0">
                  <a:schemeClr val="dk1"/>
                </a:effectRef>
                <a:fontRef idx="minor">
                  <a:schemeClr val="tx1"/>
                </a:fontRef>
              </p:style>
            </p:cxnSp>
            <p:cxnSp>
              <p:nvCxnSpPr>
                <p:cNvPr id="218" name="直接连接符 217">
                  <a:extLst>
                    <a:ext uri="{FF2B5EF4-FFF2-40B4-BE49-F238E27FC236}">
                      <a16:creationId xmlns:a16="http://schemas.microsoft.com/office/drawing/2014/main" id="{B5147369-B379-44BC-80C8-9F3062B3AA68}"/>
                    </a:ext>
                  </a:extLst>
                </p:cNvPr>
                <p:cNvCxnSpPr/>
                <p:nvPr/>
              </p:nvCxnSpPr>
              <p:spPr>
                <a:xfrm>
                  <a:off x="5527108" y="2715766"/>
                  <a:ext cx="1368000" cy="0"/>
                </a:xfrm>
                <a:prstGeom prst="line">
                  <a:avLst/>
                </a:prstGeom>
                <a:grpFill/>
              </p:spPr>
              <p:style>
                <a:lnRef idx="1">
                  <a:schemeClr val="dk1"/>
                </a:lnRef>
                <a:fillRef idx="0">
                  <a:schemeClr val="dk1"/>
                </a:fillRef>
                <a:effectRef idx="0">
                  <a:schemeClr val="dk1"/>
                </a:effectRef>
                <a:fontRef idx="minor">
                  <a:schemeClr val="tx1"/>
                </a:fontRef>
              </p:style>
            </p:cxnSp>
            <p:cxnSp>
              <p:nvCxnSpPr>
                <p:cNvPr id="219" name="直接连接符 218">
                  <a:extLst>
                    <a:ext uri="{FF2B5EF4-FFF2-40B4-BE49-F238E27FC236}">
                      <a16:creationId xmlns:a16="http://schemas.microsoft.com/office/drawing/2014/main" id="{D9804084-53BF-4FB1-ADB5-D5999624DC38}"/>
                    </a:ext>
                  </a:extLst>
                </p:cNvPr>
                <p:cNvCxnSpPr/>
                <p:nvPr/>
              </p:nvCxnSpPr>
              <p:spPr>
                <a:xfrm>
                  <a:off x="5525896" y="2931790"/>
                  <a:ext cx="864096" cy="0"/>
                </a:xfrm>
                <a:prstGeom prst="line">
                  <a:avLst/>
                </a:prstGeom>
                <a:grpFill/>
              </p:spPr>
              <p:style>
                <a:lnRef idx="1">
                  <a:schemeClr val="dk1"/>
                </a:lnRef>
                <a:fillRef idx="0">
                  <a:schemeClr val="dk1"/>
                </a:fillRef>
                <a:effectRef idx="0">
                  <a:schemeClr val="dk1"/>
                </a:effectRef>
                <a:fontRef idx="minor">
                  <a:schemeClr val="tx1"/>
                </a:fontRef>
              </p:style>
            </p:cxnSp>
            <p:cxnSp>
              <p:nvCxnSpPr>
                <p:cNvPr id="220" name="直接连接符 219">
                  <a:extLst>
                    <a:ext uri="{FF2B5EF4-FFF2-40B4-BE49-F238E27FC236}">
                      <a16:creationId xmlns:a16="http://schemas.microsoft.com/office/drawing/2014/main" id="{9754A6CA-5877-4B5B-A7EC-5BE7D779BD1B}"/>
                    </a:ext>
                  </a:extLst>
                </p:cNvPr>
                <p:cNvCxnSpPr/>
                <p:nvPr/>
              </p:nvCxnSpPr>
              <p:spPr>
                <a:xfrm>
                  <a:off x="5525896" y="3147814"/>
                  <a:ext cx="1368000" cy="0"/>
                </a:xfrm>
                <a:prstGeom prst="line">
                  <a:avLst/>
                </a:prstGeom>
                <a:grpFill/>
              </p:spPr>
              <p:style>
                <a:lnRef idx="1">
                  <a:schemeClr val="dk1"/>
                </a:lnRef>
                <a:fillRef idx="0">
                  <a:schemeClr val="dk1"/>
                </a:fillRef>
                <a:effectRef idx="0">
                  <a:schemeClr val="dk1"/>
                </a:effectRef>
                <a:fontRef idx="minor">
                  <a:schemeClr val="tx1"/>
                </a:fontRef>
              </p:style>
            </p:cxnSp>
            <p:cxnSp>
              <p:nvCxnSpPr>
                <p:cNvPr id="221" name="直接连接符 220">
                  <a:extLst>
                    <a:ext uri="{FF2B5EF4-FFF2-40B4-BE49-F238E27FC236}">
                      <a16:creationId xmlns:a16="http://schemas.microsoft.com/office/drawing/2014/main" id="{2580DD12-6E38-4454-86FC-92A186B37265}"/>
                    </a:ext>
                  </a:extLst>
                </p:cNvPr>
                <p:cNvCxnSpPr/>
                <p:nvPr/>
              </p:nvCxnSpPr>
              <p:spPr>
                <a:xfrm>
                  <a:off x="5525896" y="3363838"/>
                  <a:ext cx="864096" cy="0"/>
                </a:xfrm>
                <a:prstGeom prst="line">
                  <a:avLst/>
                </a:prstGeom>
                <a:grpFill/>
              </p:spPr>
              <p:style>
                <a:lnRef idx="1">
                  <a:schemeClr val="dk1"/>
                </a:lnRef>
                <a:fillRef idx="0">
                  <a:schemeClr val="dk1"/>
                </a:fillRef>
                <a:effectRef idx="0">
                  <a:schemeClr val="dk1"/>
                </a:effectRef>
                <a:fontRef idx="minor">
                  <a:schemeClr val="tx1"/>
                </a:fontRef>
              </p:style>
            </p:cxnSp>
            <p:cxnSp>
              <p:nvCxnSpPr>
                <p:cNvPr id="222" name="直接连接符 221">
                  <a:extLst>
                    <a:ext uri="{FF2B5EF4-FFF2-40B4-BE49-F238E27FC236}">
                      <a16:creationId xmlns:a16="http://schemas.microsoft.com/office/drawing/2014/main" id="{3AE63E2B-AFE9-43A5-9343-802B2997F78D}"/>
                    </a:ext>
                  </a:extLst>
                </p:cNvPr>
                <p:cNvCxnSpPr/>
                <p:nvPr/>
              </p:nvCxnSpPr>
              <p:spPr>
                <a:xfrm>
                  <a:off x="5525896" y="3579862"/>
                  <a:ext cx="864096" cy="0"/>
                </a:xfrm>
                <a:prstGeom prst="line">
                  <a:avLst/>
                </a:prstGeom>
                <a:grpFill/>
              </p:spPr>
              <p:style>
                <a:lnRef idx="1">
                  <a:schemeClr val="dk1"/>
                </a:lnRef>
                <a:fillRef idx="0">
                  <a:schemeClr val="dk1"/>
                </a:fillRef>
                <a:effectRef idx="0">
                  <a:schemeClr val="dk1"/>
                </a:effectRef>
                <a:fontRef idx="minor">
                  <a:schemeClr val="tx1"/>
                </a:fontRef>
              </p:style>
            </p:cxnSp>
          </p:grpSp>
          <p:sp>
            <p:nvSpPr>
              <p:cNvPr id="213" name="文本框 212">
                <a:extLst>
                  <a:ext uri="{FF2B5EF4-FFF2-40B4-BE49-F238E27FC236}">
                    <a16:creationId xmlns:a16="http://schemas.microsoft.com/office/drawing/2014/main" id="{F1AE4879-72D2-4AB6-AC2F-4FBBC9981F26}"/>
                  </a:ext>
                </a:extLst>
              </p:cNvPr>
              <p:cNvSpPr txBox="1"/>
              <p:nvPr/>
            </p:nvSpPr>
            <p:spPr>
              <a:xfrm>
                <a:off x="538110" y="3064955"/>
                <a:ext cx="1308371" cy="307777"/>
              </a:xfrm>
              <a:prstGeom prst="rect">
                <a:avLst/>
              </a:prstGeom>
              <a:noFill/>
            </p:spPr>
            <p:txBody>
              <a:bodyPr wrap="none" rtlCol="0">
                <a:spAutoFit/>
              </a:bodyPr>
              <a:lstStyle/>
              <a:p>
                <a:r>
                  <a:rPr lang="en-US" altLang="zh-CN" sz="1400" b="1" i="1">
                    <a:latin typeface="Times New Roman" panose="02020603050405020304" pitchFamily="18" charset="0"/>
                  </a:rPr>
                  <a:t>Article number</a:t>
                </a:r>
                <a:endParaRPr lang="zh-CN" altLang="en-US" sz="1400" b="1" i="1">
                  <a:latin typeface="Times New Roman" panose="02020603050405020304" pitchFamily="18" charset="0"/>
                </a:endParaRPr>
              </a:p>
            </p:txBody>
          </p:sp>
        </p:grpSp>
        <p:sp>
          <p:nvSpPr>
            <p:cNvPr id="233" name="文本框 232">
              <a:extLst>
                <a:ext uri="{FF2B5EF4-FFF2-40B4-BE49-F238E27FC236}">
                  <a16:creationId xmlns:a16="http://schemas.microsoft.com/office/drawing/2014/main" id="{1239E310-2CF4-441E-AB04-7261EB73FB08}"/>
                </a:ext>
              </a:extLst>
            </p:cNvPr>
            <p:cNvSpPr txBox="1"/>
            <p:nvPr/>
          </p:nvSpPr>
          <p:spPr>
            <a:xfrm rot="20357549">
              <a:off x="6744281" y="1955505"/>
              <a:ext cx="748923" cy="261610"/>
            </a:xfrm>
            <a:prstGeom prst="rect">
              <a:avLst/>
            </a:prstGeom>
            <a:noFill/>
          </p:spPr>
          <p:txBody>
            <a:bodyPr wrap="none" rtlCol="0">
              <a:spAutoFit/>
            </a:bodyPr>
            <a:lstStyle/>
            <a:p>
              <a:r>
                <a:rPr lang="zh-CN" altLang="en-US" sz="1050"/>
                <a:t>心理学报</a:t>
              </a:r>
            </a:p>
          </p:txBody>
        </p:sp>
        <p:sp>
          <p:nvSpPr>
            <p:cNvPr id="234" name="文本框 233">
              <a:extLst>
                <a:ext uri="{FF2B5EF4-FFF2-40B4-BE49-F238E27FC236}">
                  <a16:creationId xmlns:a16="http://schemas.microsoft.com/office/drawing/2014/main" id="{F6626962-B007-4989-BA3A-46CFCB234BE6}"/>
                </a:ext>
              </a:extLst>
            </p:cNvPr>
            <p:cNvSpPr txBox="1"/>
            <p:nvPr/>
          </p:nvSpPr>
          <p:spPr>
            <a:xfrm rot="-1380000">
              <a:off x="6692738" y="1700725"/>
              <a:ext cx="800219" cy="276999"/>
            </a:xfrm>
            <a:prstGeom prst="rect">
              <a:avLst/>
            </a:prstGeom>
            <a:noFill/>
          </p:spPr>
          <p:txBody>
            <a:bodyPr wrap="none" rtlCol="0">
              <a:spAutoFit/>
            </a:bodyPr>
            <a:lstStyle/>
            <a:p>
              <a:r>
                <a:rPr lang="en-US" altLang="zh-CN" sz="1200" b="1" i="1">
                  <a:latin typeface="Times New Roman" panose="02020603050405020304" pitchFamily="18" charset="0"/>
                </a:rPr>
                <a:t>20081001</a:t>
              </a:r>
              <a:endParaRPr lang="zh-CN" altLang="en-US" sz="1200" b="1" i="1">
                <a:latin typeface="Times New Roman" panose="02020603050405020304" pitchFamily="18" charset="0"/>
              </a:endParaRPr>
            </a:p>
          </p:txBody>
        </p:sp>
        <p:sp>
          <p:nvSpPr>
            <p:cNvPr id="235" name="文本框 234">
              <a:extLst>
                <a:ext uri="{FF2B5EF4-FFF2-40B4-BE49-F238E27FC236}">
                  <a16:creationId xmlns:a16="http://schemas.microsoft.com/office/drawing/2014/main" id="{A79570CF-9CB1-477D-B629-E6C141EF309E}"/>
                </a:ext>
              </a:extLst>
            </p:cNvPr>
            <p:cNvSpPr txBox="1"/>
            <p:nvPr/>
          </p:nvSpPr>
          <p:spPr>
            <a:xfrm rot="1260000">
              <a:off x="7942092" y="1753758"/>
              <a:ext cx="800219" cy="276999"/>
            </a:xfrm>
            <a:prstGeom prst="rect">
              <a:avLst/>
            </a:prstGeom>
            <a:noFill/>
          </p:spPr>
          <p:txBody>
            <a:bodyPr wrap="none" rtlCol="0">
              <a:spAutoFit/>
            </a:bodyPr>
            <a:lstStyle/>
            <a:p>
              <a:r>
                <a:rPr lang="en-US" altLang="zh-CN" sz="1200" b="1" i="1">
                  <a:latin typeface="Times New Roman" panose="02020603050405020304" pitchFamily="18" charset="0"/>
                </a:rPr>
                <a:t>20081002</a:t>
              </a:r>
              <a:endParaRPr lang="zh-CN" altLang="en-US" sz="1200" b="1" i="1">
                <a:latin typeface="Times New Roman" panose="02020603050405020304" pitchFamily="18" charset="0"/>
              </a:endParaRPr>
            </a:p>
          </p:txBody>
        </p:sp>
        <p:sp>
          <p:nvSpPr>
            <p:cNvPr id="236" name="文本框 235">
              <a:extLst>
                <a:ext uri="{FF2B5EF4-FFF2-40B4-BE49-F238E27FC236}">
                  <a16:creationId xmlns:a16="http://schemas.microsoft.com/office/drawing/2014/main" id="{10F00E5E-05FC-435E-B1CD-A28231CCB620}"/>
                </a:ext>
              </a:extLst>
            </p:cNvPr>
            <p:cNvSpPr txBox="1"/>
            <p:nvPr/>
          </p:nvSpPr>
          <p:spPr>
            <a:xfrm rot="1112845">
              <a:off x="7829436" y="1945713"/>
              <a:ext cx="748923" cy="261610"/>
            </a:xfrm>
            <a:prstGeom prst="rect">
              <a:avLst/>
            </a:prstGeom>
            <a:noFill/>
          </p:spPr>
          <p:txBody>
            <a:bodyPr wrap="none" rtlCol="0">
              <a:spAutoFit/>
            </a:bodyPr>
            <a:lstStyle/>
            <a:p>
              <a:r>
                <a:rPr lang="zh-CN" altLang="en-US" sz="1050"/>
                <a:t>心理学报</a:t>
              </a:r>
            </a:p>
          </p:txBody>
        </p:sp>
      </p:grpSp>
      <p:cxnSp>
        <p:nvCxnSpPr>
          <p:cNvPr id="238" name="直接箭头连接符 237">
            <a:extLst>
              <a:ext uri="{FF2B5EF4-FFF2-40B4-BE49-F238E27FC236}">
                <a16:creationId xmlns:a16="http://schemas.microsoft.com/office/drawing/2014/main" id="{C6B872A9-14DB-49C1-A30C-F18BAEB8A8FA}"/>
              </a:ext>
            </a:extLst>
          </p:cNvPr>
          <p:cNvCxnSpPr>
            <a:cxnSpLocks/>
          </p:cNvCxnSpPr>
          <p:nvPr/>
        </p:nvCxnSpPr>
        <p:spPr>
          <a:xfrm>
            <a:off x="8410111" y="2572641"/>
            <a:ext cx="986425" cy="3328"/>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536194585"/>
      </p:ext>
    </p:extLst>
  </p:cSld>
  <p:clrMapOvr>
    <a:masterClrMapping/>
  </p:clrMapOvr>
  <p:transition spd="slow">
    <p:push/>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2" name="直接箭头连接符 121">
            <a:extLst>
              <a:ext uri="{FF2B5EF4-FFF2-40B4-BE49-F238E27FC236}">
                <a16:creationId xmlns:a16="http://schemas.microsoft.com/office/drawing/2014/main" id="{A1843DAC-AF32-4379-B2A9-2C6B757953A5}"/>
              </a:ext>
            </a:extLst>
          </p:cNvPr>
          <p:cNvCxnSpPr>
            <a:cxnSpLocks/>
          </p:cNvCxnSpPr>
          <p:nvPr/>
        </p:nvCxnSpPr>
        <p:spPr>
          <a:xfrm>
            <a:off x="-108520" y="2565581"/>
            <a:ext cx="720000"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grpSp>
        <p:nvGrpSpPr>
          <p:cNvPr id="30" name="组合 29">
            <a:extLst>
              <a:ext uri="{FF2B5EF4-FFF2-40B4-BE49-F238E27FC236}">
                <a16:creationId xmlns:a16="http://schemas.microsoft.com/office/drawing/2014/main" id="{082F174B-9B97-4228-8C5D-CCA41EBB56E7}"/>
              </a:ext>
            </a:extLst>
          </p:cNvPr>
          <p:cNvGrpSpPr/>
          <p:nvPr/>
        </p:nvGrpSpPr>
        <p:grpSpPr>
          <a:xfrm>
            <a:off x="769073" y="2067694"/>
            <a:ext cx="1535998" cy="1438638"/>
            <a:chOff x="554375" y="2067694"/>
            <a:chExt cx="1535998" cy="1438638"/>
          </a:xfrm>
        </p:grpSpPr>
        <p:sp>
          <p:nvSpPr>
            <p:cNvPr id="124" name="矩形: 圆角 123">
              <a:extLst>
                <a:ext uri="{FF2B5EF4-FFF2-40B4-BE49-F238E27FC236}">
                  <a16:creationId xmlns:a16="http://schemas.microsoft.com/office/drawing/2014/main" id="{AFDBC7FD-C3E9-4D18-AA91-2836D894C2F1}"/>
                </a:ext>
              </a:extLst>
            </p:cNvPr>
            <p:cNvSpPr/>
            <p:nvPr/>
          </p:nvSpPr>
          <p:spPr>
            <a:xfrm>
              <a:off x="814634" y="2067694"/>
              <a:ext cx="1017028" cy="721233"/>
            </a:xfrm>
            <a:prstGeom prst="roundRect">
              <a:avLst>
                <a:gd name="adj" fmla="val 4233"/>
              </a:avLst>
            </a:prstGeom>
            <a:noFill/>
            <a:ln w="19050">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圆角 7">
              <a:extLst>
                <a:ext uri="{FF2B5EF4-FFF2-40B4-BE49-F238E27FC236}">
                  <a16:creationId xmlns:a16="http://schemas.microsoft.com/office/drawing/2014/main" id="{0466D9C6-DE78-40B5-8D15-DFD92C03E5AA}"/>
                </a:ext>
              </a:extLst>
            </p:cNvPr>
            <p:cNvSpPr/>
            <p:nvPr/>
          </p:nvSpPr>
          <p:spPr>
            <a:xfrm>
              <a:off x="869609" y="2129233"/>
              <a:ext cx="907079" cy="604720"/>
            </a:xfrm>
            <a:prstGeom prst="roundRect">
              <a:avLst>
                <a:gd name="adj" fmla="val 4233"/>
              </a:avLst>
            </a:prstGeom>
            <a:noFill/>
            <a:ln w="19050">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a:extLst>
                <a:ext uri="{FF2B5EF4-FFF2-40B4-BE49-F238E27FC236}">
                  <a16:creationId xmlns:a16="http://schemas.microsoft.com/office/drawing/2014/main" id="{FFAE937A-C16A-4891-B7CD-D9CF6297D5CE}"/>
                </a:ext>
              </a:extLst>
            </p:cNvPr>
            <p:cNvSpPr/>
            <p:nvPr/>
          </p:nvSpPr>
          <p:spPr>
            <a:xfrm>
              <a:off x="603581" y="2788926"/>
              <a:ext cx="1426958" cy="404191"/>
            </a:xfrm>
            <a:custGeom>
              <a:avLst/>
              <a:gdLst>
                <a:gd name="connsiteX0" fmla="*/ 0 w 2664296"/>
                <a:gd name="connsiteY0" fmla="*/ 0 h 1080120"/>
                <a:gd name="connsiteX1" fmla="*/ 2664296 w 2664296"/>
                <a:gd name="connsiteY1" fmla="*/ 0 h 1080120"/>
                <a:gd name="connsiteX2" fmla="*/ 2664296 w 2664296"/>
                <a:gd name="connsiteY2" fmla="*/ 1080120 h 1080120"/>
                <a:gd name="connsiteX3" fmla="*/ 0 w 2664296"/>
                <a:gd name="connsiteY3" fmla="*/ 1080120 h 1080120"/>
                <a:gd name="connsiteX4" fmla="*/ 0 w 2664296"/>
                <a:gd name="connsiteY4" fmla="*/ 0 h 1080120"/>
                <a:gd name="connsiteX0" fmla="*/ 0 w 3185291"/>
                <a:gd name="connsiteY0" fmla="*/ 0 h 1080120"/>
                <a:gd name="connsiteX1" fmla="*/ 2664296 w 3185291"/>
                <a:gd name="connsiteY1" fmla="*/ 0 h 1080120"/>
                <a:gd name="connsiteX2" fmla="*/ 3185291 w 3185291"/>
                <a:gd name="connsiteY2" fmla="*/ 1058855 h 1080120"/>
                <a:gd name="connsiteX3" fmla="*/ 0 w 3185291"/>
                <a:gd name="connsiteY3" fmla="*/ 1080120 h 1080120"/>
                <a:gd name="connsiteX4" fmla="*/ 0 w 3185291"/>
                <a:gd name="connsiteY4" fmla="*/ 0 h 1080120"/>
                <a:gd name="connsiteX0" fmla="*/ 552893 w 3738184"/>
                <a:gd name="connsiteY0" fmla="*/ 0 h 1058855"/>
                <a:gd name="connsiteX1" fmla="*/ 3217189 w 3738184"/>
                <a:gd name="connsiteY1" fmla="*/ 0 h 1058855"/>
                <a:gd name="connsiteX2" fmla="*/ 3738184 w 3738184"/>
                <a:gd name="connsiteY2" fmla="*/ 1058855 h 1058855"/>
                <a:gd name="connsiteX3" fmla="*/ 0 w 3738184"/>
                <a:gd name="connsiteY3" fmla="*/ 995059 h 1058855"/>
                <a:gd name="connsiteX4" fmla="*/ 552893 w 3738184"/>
                <a:gd name="connsiteY4" fmla="*/ 0 h 1058855"/>
                <a:gd name="connsiteX0" fmla="*/ 542261 w 3738184"/>
                <a:gd name="connsiteY0" fmla="*/ 0 h 1058855"/>
                <a:gd name="connsiteX1" fmla="*/ 3217189 w 3738184"/>
                <a:gd name="connsiteY1" fmla="*/ 0 h 1058855"/>
                <a:gd name="connsiteX2" fmla="*/ 3738184 w 3738184"/>
                <a:gd name="connsiteY2" fmla="*/ 1058855 h 1058855"/>
                <a:gd name="connsiteX3" fmla="*/ 0 w 3738184"/>
                <a:gd name="connsiteY3" fmla="*/ 995059 h 1058855"/>
                <a:gd name="connsiteX4" fmla="*/ 542261 w 3738184"/>
                <a:gd name="connsiteY4" fmla="*/ 0 h 1058855"/>
                <a:gd name="connsiteX0" fmla="*/ 542261 w 3738184"/>
                <a:gd name="connsiteY0" fmla="*/ 0 h 1058855"/>
                <a:gd name="connsiteX1" fmla="*/ 3217189 w 3738184"/>
                <a:gd name="connsiteY1" fmla="*/ 0 h 1058855"/>
                <a:gd name="connsiteX2" fmla="*/ 3738184 w 3738184"/>
                <a:gd name="connsiteY2" fmla="*/ 1058855 h 1058855"/>
                <a:gd name="connsiteX3" fmla="*/ 0 w 3738184"/>
                <a:gd name="connsiteY3" fmla="*/ 995059 h 1058855"/>
                <a:gd name="connsiteX4" fmla="*/ 542261 w 3738184"/>
                <a:gd name="connsiteY4" fmla="*/ 0 h 10588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38184" h="1058855">
                  <a:moveTo>
                    <a:pt x="542261" y="0"/>
                  </a:moveTo>
                  <a:lnTo>
                    <a:pt x="3217189" y="0"/>
                  </a:lnTo>
                  <a:lnTo>
                    <a:pt x="3738184" y="1058855"/>
                  </a:lnTo>
                  <a:lnTo>
                    <a:pt x="0" y="995059"/>
                  </a:lnTo>
                  <a:lnTo>
                    <a:pt x="542261" y="0"/>
                  </a:lnTo>
                  <a:close/>
                </a:path>
              </a:pathLst>
            </a:custGeom>
            <a:noFill/>
            <a:ln w="19050">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任意多边形: 形状 16">
              <a:extLst>
                <a:ext uri="{FF2B5EF4-FFF2-40B4-BE49-F238E27FC236}">
                  <a16:creationId xmlns:a16="http://schemas.microsoft.com/office/drawing/2014/main" id="{89B24474-E732-467D-B346-6C9A08CCD98F}"/>
                </a:ext>
              </a:extLst>
            </p:cNvPr>
            <p:cNvSpPr/>
            <p:nvPr/>
          </p:nvSpPr>
          <p:spPr>
            <a:xfrm>
              <a:off x="647254" y="3105790"/>
              <a:ext cx="1332983" cy="0"/>
            </a:xfrm>
            <a:custGeom>
              <a:avLst/>
              <a:gdLst>
                <a:gd name="connsiteX0" fmla="*/ 0 w 3533775"/>
                <a:gd name="connsiteY0" fmla="*/ 0 h 47625"/>
                <a:gd name="connsiteX1" fmla="*/ 0 w 3533775"/>
                <a:gd name="connsiteY1" fmla="*/ 0 h 47625"/>
                <a:gd name="connsiteX2" fmla="*/ 3533775 w 3533775"/>
                <a:gd name="connsiteY2" fmla="*/ 47625 h 47625"/>
                <a:gd name="connsiteX3" fmla="*/ 3533775 w 3533775"/>
                <a:gd name="connsiteY3" fmla="*/ 19050 h 47625"/>
                <a:gd name="connsiteX0" fmla="*/ 0 w 3533775"/>
                <a:gd name="connsiteY0" fmla="*/ 0 h 47625"/>
                <a:gd name="connsiteX1" fmla="*/ 0 w 3533775"/>
                <a:gd name="connsiteY1" fmla="*/ 0 h 47625"/>
                <a:gd name="connsiteX2" fmla="*/ 3533775 w 3533775"/>
                <a:gd name="connsiteY2" fmla="*/ 47625 h 47625"/>
                <a:gd name="connsiteX0" fmla="*/ 0 w 3533775"/>
                <a:gd name="connsiteY0" fmla="*/ 0 h 47625"/>
                <a:gd name="connsiteX1" fmla="*/ 0 w 3533775"/>
                <a:gd name="connsiteY1" fmla="*/ 0 h 47625"/>
                <a:gd name="connsiteX2" fmla="*/ 3533775 w 3533775"/>
                <a:gd name="connsiteY2" fmla="*/ 47625 h 47625"/>
                <a:gd name="connsiteX3" fmla="*/ 0 w 3533775"/>
                <a:gd name="connsiteY3" fmla="*/ 0 h 47625"/>
              </a:gdLst>
              <a:ahLst/>
              <a:cxnLst>
                <a:cxn ang="0">
                  <a:pos x="connsiteX0" y="connsiteY0"/>
                </a:cxn>
                <a:cxn ang="0">
                  <a:pos x="connsiteX1" y="connsiteY1"/>
                </a:cxn>
                <a:cxn ang="0">
                  <a:pos x="connsiteX2" y="connsiteY2"/>
                </a:cxn>
                <a:cxn ang="0">
                  <a:pos x="connsiteX3" y="connsiteY3"/>
                </a:cxn>
              </a:cxnLst>
              <a:rect l="l" t="t" r="r" b="b"/>
              <a:pathLst>
                <a:path w="3533775" h="47625">
                  <a:moveTo>
                    <a:pt x="0" y="0"/>
                  </a:moveTo>
                  <a:lnTo>
                    <a:pt x="0" y="0"/>
                  </a:lnTo>
                  <a:lnTo>
                    <a:pt x="3533775" y="47625"/>
                  </a:lnTo>
                  <a:lnTo>
                    <a:pt x="0" y="0"/>
                  </a:lnTo>
                  <a:close/>
                </a:path>
              </a:pathLst>
            </a:custGeom>
            <a:noFill/>
            <a:ln w="19050">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7" name="任意多边形: 形状 126">
              <a:extLst>
                <a:ext uri="{FF2B5EF4-FFF2-40B4-BE49-F238E27FC236}">
                  <a16:creationId xmlns:a16="http://schemas.microsoft.com/office/drawing/2014/main" id="{D77DE5AA-AE31-42C4-B18C-22DE2D71EC7C}"/>
                </a:ext>
              </a:extLst>
            </p:cNvPr>
            <p:cNvSpPr/>
            <p:nvPr/>
          </p:nvSpPr>
          <p:spPr>
            <a:xfrm>
              <a:off x="681609" y="3024185"/>
              <a:ext cx="1264273" cy="0"/>
            </a:xfrm>
            <a:custGeom>
              <a:avLst/>
              <a:gdLst>
                <a:gd name="connsiteX0" fmla="*/ 0 w 3533775"/>
                <a:gd name="connsiteY0" fmla="*/ 0 h 47625"/>
                <a:gd name="connsiteX1" fmla="*/ 0 w 3533775"/>
                <a:gd name="connsiteY1" fmla="*/ 0 h 47625"/>
                <a:gd name="connsiteX2" fmla="*/ 3533775 w 3533775"/>
                <a:gd name="connsiteY2" fmla="*/ 47625 h 47625"/>
                <a:gd name="connsiteX3" fmla="*/ 3533775 w 3533775"/>
                <a:gd name="connsiteY3" fmla="*/ 19050 h 47625"/>
                <a:gd name="connsiteX0" fmla="*/ 0 w 3533775"/>
                <a:gd name="connsiteY0" fmla="*/ 0 h 47625"/>
                <a:gd name="connsiteX1" fmla="*/ 0 w 3533775"/>
                <a:gd name="connsiteY1" fmla="*/ 0 h 47625"/>
                <a:gd name="connsiteX2" fmla="*/ 3533775 w 3533775"/>
                <a:gd name="connsiteY2" fmla="*/ 47625 h 47625"/>
                <a:gd name="connsiteX0" fmla="*/ 0 w 3533775"/>
                <a:gd name="connsiteY0" fmla="*/ 0 h 47625"/>
                <a:gd name="connsiteX1" fmla="*/ 0 w 3533775"/>
                <a:gd name="connsiteY1" fmla="*/ 0 h 47625"/>
                <a:gd name="connsiteX2" fmla="*/ 3533775 w 3533775"/>
                <a:gd name="connsiteY2" fmla="*/ 47625 h 47625"/>
                <a:gd name="connsiteX3" fmla="*/ 0 w 3533775"/>
                <a:gd name="connsiteY3" fmla="*/ 0 h 47625"/>
              </a:gdLst>
              <a:ahLst/>
              <a:cxnLst>
                <a:cxn ang="0">
                  <a:pos x="connsiteX0" y="connsiteY0"/>
                </a:cxn>
                <a:cxn ang="0">
                  <a:pos x="connsiteX1" y="connsiteY1"/>
                </a:cxn>
                <a:cxn ang="0">
                  <a:pos x="connsiteX2" y="connsiteY2"/>
                </a:cxn>
                <a:cxn ang="0">
                  <a:pos x="connsiteX3" y="connsiteY3"/>
                </a:cxn>
              </a:cxnLst>
              <a:rect l="l" t="t" r="r" b="b"/>
              <a:pathLst>
                <a:path w="3533775" h="47625">
                  <a:moveTo>
                    <a:pt x="0" y="0"/>
                  </a:moveTo>
                  <a:lnTo>
                    <a:pt x="0" y="0"/>
                  </a:lnTo>
                  <a:lnTo>
                    <a:pt x="3533775" y="47625"/>
                  </a:lnTo>
                  <a:lnTo>
                    <a:pt x="0" y="0"/>
                  </a:lnTo>
                  <a:close/>
                </a:path>
              </a:pathLst>
            </a:custGeom>
            <a:noFill/>
            <a:ln w="19050">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8" name="任意多边形: 形状 127">
              <a:extLst>
                <a:ext uri="{FF2B5EF4-FFF2-40B4-BE49-F238E27FC236}">
                  <a16:creationId xmlns:a16="http://schemas.microsoft.com/office/drawing/2014/main" id="{9B916F44-FBBA-4DAB-AD9A-E1B29EFDD041}"/>
                </a:ext>
              </a:extLst>
            </p:cNvPr>
            <p:cNvSpPr/>
            <p:nvPr/>
          </p:nvSpPr>
          <p:spPr>
            <a:xfrm>
              <a:off x="732172" y="2934465"/>
              <a:ext cx="1168078" cy="0"/>
            </a:xfrm>
            <a:custGeom>
              <a:avLst/>
              <a:gdLst>
                <a:gd name="connsiteX0" fmla="*/ 0 w 3533775"/>
                <a:gd name="connsiteY0" fmla="*/ 0 h 47625"/>
                <a:gd name="connsiteX1" fmla="*/ 0 w 3533775"/>
                <a:gd name="connsiteY1" fmla="*/ 0 h 47625"/>
                <a:gd name="connsiteX2" fmla="*/ 3533775 w 3533775"/>
                <a:gd name="connsiteY2" fmla="*/ 47625 h 47625"/>
                <a:gd name="connsiteX3" fmla="*/ 3533775 w 3533775"/>
                <a:gd name="connsiteY3" fmla="*/ 19050 h 47625"/>
                <a:gd name="connsiteX0" fmla="*/ 0 w 3533775"/>
                <a:gd name="connsiteY0" fmla="*/ 0 h 47625"/>
                <a:gd name="connsiteX1" fmla="*/ 0 w 3533775"/>
                <a:gd name="connsiteY1" fmla="*/ 0 h 47625"/>
                <a:gd name="connsiteX2" fmla="*/ 3533775 w 3533775"/>
                <a:gd name="connsiteY2" fmla="*/ 47625 h 47625"/>
                <a:gd name="connsiteX0" fmla="*/ 0 w 3533775"/>
                <a:gd name="connsiteY0" fmla="*/ 0 h 47625"/>
                <a:gd name="connsiteX1" fmla="*/ 0 w 3533775"/>
                <a:gd name="connsiteY1" fmla="*/ 0 h 47625"/>
                <a:gd name="connsiteX2" fmla="*/ 3533775 w 3533775"/>
                <a:gd name="connsiteY2" fmla="*/ 47625 h 47625"/>
                <a:gd name="connsiteX3" fmla="*/ 0 w 3533775"/>
                <a:gd name="connsiteY3" fmla="*/ 0 h 47625"/>
              </a:gdLst>
              <a:ahLst/>
              <a:cxnLst>
                <a:cxn ang="0">
                  <a:pos x="connsiteX0" y="connsiteY0"/>
                </a:cxn>
                <a:cxn ang="0">
                  <a:pos x="connsiteX1" y="connsiteY1"/>
                </a:cxn>
                <a:cxn ang="0">
                  <a:pos x="connsiteX2" y="connsiteY2"/>
                </a:cxn>
                <a:cxn ang="0">
                  <a:pos x="connsiteX3" y="connsiteY3"/>
                </a:cxn>
              </a:cxnLst>
              <a:rect l="l" t="t" r="r" b="b"/>
              <a:pathLst>
                <a:path w="3533775" h="47625">
                  <a:moveTo>
                    <a:pt x="0" y="0"/>
                  </a:moveTo>
                  <a:lnTo>
                    <a:pt x="0" y="0"/>
                  </a:lnTo>
                  <a:lnTo>
                    <a:pt x="3533775" y="47625"/>
                  </a:lnTo>
                  <a:lnTo>
                    <a:pt x="0" y="0"/>
                  </a:lnTo>
                  <a:close/>
                </a:path>
              </a:pathLst>
            </a:custGeom>
            <a:noFill/>
            <a:ln w="19050">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0" name="任意多边形: 形状 129">
              <a:extLst>
                <a:ext uri="{FF2B5EF4-FFF2-40B4-BE49-F238E27FC236}">
                  <a16:creationId xmlns:a16="http://schemas.microsoft.com/office/drawing/2014/main" id="{B46EED6F-B189-4874-9DC2-5772DB14ADF3}"/>
                </a:ext>
              </a:extLst>
            </p:cNvPr>
            <p:cNvSpPr/>
            <p:nvPr/>
          </p:nvSpPr>
          <p:spPr>
            <a:xfrm>
              <a:off x="786432" y="2843901"/>
              <a:ext cx="1071884" cy="0"/>
            </a:xfrm>
            <a:custGeom>
              <a:avLst/>
              <a:gdLst>
                <a:gd name="connsiteX0" fmla="*/ 0 w 3533775"/>
                <a:gd name="connsiteY0" fmla="*/ 0 h 47625"/>
                <a:gd name="connsiteX1" fmla="*/ 0 w 3533775"/>
                <a:gd name="connsiteY1" fmla="*/ 0 h 47625"/>
                <a:gd name="connsiteX2" fmla="*/ 3533775 w 3533775"/>
                <a:gd name="connsiteY2" fmla="*/ 47625 h 47625"/>
                <a:gd name="connsiteX3" fmla="*/ 3533775 w 3533775"/>
                <a:gd name="connsiteY3" fmla="*/ 19050 h 47625"/>
                <a:gd name="connsiteX0" fmla="*/ 0 w 3533775"/>
                <a:gd name="connsiteY0" fmla="*/ 0 h 47625"/>
                <a:gd name="connsiteX1" fmla="*/ 0 w 3533775"/>
                <a:gd name="connsiteY1" fmla="*/ 0 h 47625"/>
                <a:gd name="connsiteX2" fmla="*/ 3533775 w 3533775"/>
                <a:gd name="connsiteY2" fmla="*/ 47625 h 47625"/>
                <a:gd name="connsiteX0" fmla="*/ 0 w 3533775"/>
                <a:gd name="connsiteY0" fmla="*/ 0 h 47625"/>
                <a:gd name="connsiteX1" fmla="*/ 0 w 3533775"/>
                <a:gd name="connsiteY1" fmla="*/ 0 h 47625"/>
                <a:gd name="connsiteX2" fmla="*/ 3533775 w 3533775"/>
                <a:gd name="connsiteY2" fmla="*/ 47625 h 47625"/>
                <a:gd name="connsiteX3" fmla="*/ 0 w 3533775"/>
                <a:gd name="connsiteY3" fmla="*/ 0 h 47625"/>
              </a:gdLst>
              <a:ahLst/>
              <a:cxnLst>
                <a:cxn ang="0">
                  <a:pos x="connsiteX0" y="connsiteY0"/>
                </a:cxn>
                <a:cxn ang="0">
                  <a:pos x="connsiteX1" y="connsiteY1"/>
                </a:cxn>
                <a:cxn ang="0">
                  <a:pos x="connsiteX2" y="connsiteY2"/>
                </a:cxn>
                <a:cxn ang="0">
                  <a:pos x="connsiteX3" y="connsiteY3"/>
                </a:cxn>
              </a:cxnLst>
              <a:rect l="l" t="t" r="r" b="b"/>
              <a:pathLst>
                <a:path w="3533775" h="47625">
                  <a:moveTo>
                    <a:pt x="0" y="0"/>
                  </a:moveTo>
                  <a:lnTo>
                    <a:pt x="0" y="0"/>
                  </a:lnTo>
                  <a:lnTo>
                    <a:pt x="3533775" y="47625"/>
                  </a:lnTo>
                  <a:lnTo>
                    <a:pt x="0" y="0"/>
                  </a:lnTo>
                  <a:close/>
                </a:path>
              </a:pathLst>
            </a:custGeom>
            <a:noFill/>
            <a:ln w="19050">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5" name="任意多边形: 形状 134">
              <a:extLst>
                <a:ext uri="{FF2B5EF4-FFF2-40B4-BE49-F238E27FC236}">
                  <a16:creationId xmlns:a16="http://schemas.microsoft.com/office/drawing/2014/main" id="{47E987E3-C20B-4208-AB3F-DF6023361AF7}"/>
                </a:ext>
              </a:extLst>
            </p:cNvPr>
            <p:cNvSpPr/>
            <p:nvPr/>
          </p:nvSpPr>
          <p:spPr>
            <a:xfrm>
              <a:off x="1694313" y="2790947"/>
              <a:ext cx="99916" cy="398521"/>
            </a:xfrm>
            <a:custGeom>
              <a:avLst/>
              <a:gdLst>
                <a:gd name="connsiteX0" fmla="*/ 0 w 3533775"/>
                <a:gd name="connsiteY0" fmla="*/ 0 h 47625"/>
                <a:gd name="connsiteX1" fmla="*/ 0 w 3533775"/>
                <a:gd name="connsiteY1" fmla="*/ 0 h 47625"/>
                <a:gd name="connsiteX2" fmla="*/ 3533775 w 3533775"/>
                <a:gd name="connsiteY2" fmla="*/ 47625 h 47625"/>
                <a:gd name="connsiteX3" fmla="*/ 3533775 w 3533775"/>
                <a:gd name="connsiteY3" fmla="*/ 19050 h 47625"/>
                <a:gd name="connsiteX0" fmla="*/ 0 w 3533775"/>
                <a:gd name="connsiteY0" fmla="*/ 0 h 47625"/>
                <a:gd name="connsiteX1" fmla="*/ 0 w 3533775"/>
                <a:gd name="connsiteY1" fmla="*/ 0 h 47625"/>
                <a:gd name="connsiteX2" fmla="*/ 3533775 w 3533775"/>
                <a:gd name="connsiteY2" fmla="*/ 47625 h 47625"/>
                <a:gd name="connsiteX0" fmla="*/ 0 w 3533775"/>
                <a:gd name="connsiteY0" fmla="*/ 0 h 47625"/>
                <a:gd name="connsiteX1" fmla="*/ 0 w 3533775"/>
                <a:gd name="connsiteY1" fmla="*/ 0 h 47625"/>
                <a:gd name="connsiteX2" fmla="*/ 3533775 w 3533775"/>
                <a:gd name="connsiteY2" fmla="*/ 47625 h 47625"/>
                <a:gd name="connsiteX3" fmla="*/ 0 w 3533775"/>
                <a:gd name="connsiteY3" fmla="*/ 0 h 47625"/>
              </a:gdLst>
              <a:ahLst/>
              <a:cxnLst>
                <a:cxn ang="0">
                  <a:pos x="connsiteX0" y="connsiteY0"/>
                </a:cxn>
                <a:cxn ang="0">
                  <a:pos x="connsiteX1" y="connsiteY1"/>
                </a:cxn>
                <a:cxn ang="0">
                  <a:pos x="connsiteX2" y="connsiteY2"/>
                </a:cxn>
                <a:cxn ang="0">
                  <a:pos x="connsiteX3" y="connsiteY3"/>
                </a:cxn>
              </a:cxnLst>
              <a:rect l="l" t="t" r="r" b="b"/>
              <a:pathLst>
                <a:path w="3533775" h="47625">
                  <a:moveTo>
                    <a:pt x="0" y="0"/>
                  </a:moveTo>
                  <a:lnTo>
                    <a:pt x="0" y="0"/>
                  </a:lnTo>
                  <a:lnTo>
                    <a:pt x="3533775" y="47625"/>
                  </a:lnTo>
                  <a:lnTo>
                    <a:pt x="0" y="0"/>
                  </a:lnTo>
                  <a:close/>
                </a:path>
              </a:pathLst>
            </a:custGeom>
            <a:noFill/>
            <a:ln w="19050">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6" name="任意多边形: 形状 135">
              <a:extLst>
                <a:ext uri="{FF2B5EF4-FFF2-40B4-BE49-F238E27FC236}">
                  <a16:creationId xmlns:a16="http://schemas.microsoft.com/office/drawing/2014/main" id="{00282B5D-C315-42F4-B79F-641E258D0DF1}"/>
                </a:ext>
              </a:extLst>
            </p:cNvPr>
            <p:cNvSpPr/>
            <p:nvPr/>
          </p:nvSpPr>
          <p:spPr>
            <a:xfrm>
              <a:off x="1603167" y="2787995"/>
              <a:ext cx="75237" cy="394229"/>
            </a:xfrm>
            <a:custGeom>
              <a:avLst/>
              <a:gdLst>
                <a:gd name="connsiteX0" fmla="*/ 0 w 3533775"/>
                <a:gd name="connsiteY0" fmla="*/ 0 h 47625"/>
                <a:gd name="connsiteX1" fmla="*/ 0 w 3533775"/>
                <a:gd name="connsiteY1" fmla="*/ 0 h 47625"/>
                <a:gd name="connsiteX2" fmla="*/ 3533775 w 3533775"/>
                <a:gd name="connsiteY2" fmla="*/ 47625 h 47625"/>
                <a:gd name="connsiteX3" fmla="*/ 3533775 w 3533775"/>
                <a:gd name="connsiteY3" fmla="*/ 19050 h 47625"/>
                <a:gd name="connsiteX0" fmla="*/ 0 w 3533775"/>
                <a:gd name="connsiteY0" fmla="*/ 0 h 47625"/>
                <a:gd name="connsiteX1" fmla="*/ 0 w 3533775"/>
                <a:gd name="connsiteY1" fmla="*/ 0 h 47625"/>
                <a:gd name="connsiteX2" fmla="*/ 3533775 w 3533775"/>
                <a:gd name="connsiteY2" fmla="*/ 47625 h 47625"/>
                <a:gd name="connsiteX0" fmla="*/ 0 w 3533775"/>
                <a:gd name="connsiteY0" fmla="*/ 0 h 47625"/>
                <a:gd name="connsiteX1" fmla="*/ 0 w 3533775"/>
                <a:gd name="connsiteY1" fmla="*/ 0 h 47625"/>
                <a:gd name="connsiteX2" fmla="*/ 3533775 w 3533775"/>
                <a:gd name="connsiteY2" fmla="*/ 47625 h 47625"/>
                <a:gd name="connsiteX3" fmla="*/ 0 w 3533775"/>
                <a:gd name="connsiteY3" fmla="*/ 0 h 47625"/>
              </a:gdLst>
              <a:ahLst/>
              <a:cxnLst>
                <a:cxn ang="0">
                  <a:pos x="connsiteX0" y="connsiteY0"/>
                </a:cxn>
                <a:cxn ang="0">
                  <a:pos x="connsiteX1" y="connsiteY1"/>
                </a:cxn>
                <a:cxn ang="0">
                  <a:pos x="connsiteX2" y="connsiteY2"/>
                </a:cxn>
                <a:cxn ang="0">
                  <a:pos x="connsiteX3" y="connsiteY3"/>
                </a:cxn>
              </a:cxnLst>
              <a:rect l="l" t="t" r="r" b="b"/>
              <a:pathLst>
                <a:path w="3533775" h="47625">
                  <a:moveTo>
                    <a:pt x="0" y="0"/>
                  </a:moveTo>
                  <a:lnTo>
                    <a:pt x="0" y="0"/>
                  </a:lnTo>
                  <a:lnTo>
                    <a:pt x="3533775" y="47625"/>
                  </a:lnTo>
                  <a:lnTo>
                    <a:pt x="0" y="0"/>
                  </a:lnTo>
                  <a:close/>
                </a:path>
              </a:pathLst>
            </a:custGeom>
            <a:noFill/>
            <a:ln w="19050">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9" name="任意多边形: 形状 138">
              <a:extLst>
                <a:ext uri="{FF2B5EF4-FFF2-40B4-BE49-F238E27FC236}">
                  <a16:creationId xmlns:a16="http://schemas.microsoft.com/office/drawing/2014/main" id="{02CB1BC2-67BA-43EB-902F-2C481FC6E237}"/>
                </a:ext>
              </a:extLst>
            </p:cNvPr>
            <p:cNvSpPr/>
            <p:nvPr/>
          </p:nvSpPr>
          <p:spPr>
            <a:xfrm>
              <a:off x="1494058" y="2786891"/>
              <a:ext cx="57957" cy="395333"/>
            </a:xfrm>
            <a:custGeom>
              <a:avLst/>
              <a:gdLst>
                <a:gd name="connsiteX0" fmla="*/ 0 w 3533775"/>
                <a:gd name="connsiteY0" fmla="*/ 0 h 47625"/>
                <a:gd name="connsiteX1" fmla="*/ 0 w 3533775"/>
                <a:gd name="connsiteY1" fmla="*/ 0 h 47625"/>
                <a:gd name="connsiteX2" fmla="*/ 3533775 w 3533775"/>
                <a:gd name="connsiteY2" fmla="*/ 47625 h 47625"/>
                <a:gd name="connsiteX3" fmla="*/ 3533775 w 3533775"/>
                <a:gd name="connsiteY3" fmla="*/ 19050 h 47625"/>
                <a:gd name="connsiteX0" fmla="*/ 0 w 3533775"/>
                <a:gd name="connsiteY0" fmla="*/ 0 h 47625"/>
                <a:gd name="connsiteX1" fmla="*/ 0 w 3533775"/>
                <a:gd name="connsiteY1" fmla="*/ 0 h 47625"/>
                <a:gd name="connsiteX2" fmla="*/ 3533775 w 3533775"/>
                <a:gd name="connsiteY2" fmla="*/ 47625 h 47625"/>
                <a:gd name="connsiteX0" fmla="*/ 0 w 3533775"/>
                <a:gd name="connsiteY0" fmla="*/ 0 h 47625"/>
                <a:gd name="connsiteX1" fmla="*/ 0 w 3533775"/>
                <a:gd name="connsiteY1" fmla="*/ 0 h 47625"/>
                <a:gd name="connsiteX2" fmla="*/ 3533775 w 3533775"/>
                <a:gd name="connsiteY2" fmla="*/ 47625 h 47625"/>
                <a:gd name="connsiteX3" fmla="*/ 0 w 3533775"/>
                <a:gd name="connsiteY3" fmla="*/ 0 h 47625"/>
              </a:gdLst>
              <a:ahLst/>
              <a:cxnLst>
                <a:cxn ang="0">
                  <a:pos x="connsiteX0" y="connsiteY0"/>
                </a:cxn>
                <a:cxn ang="0">
                  <a:pos x="connsiteX1" y="connsiteY1"/>
                </a:cxn>
                <a:cxn ang="0">
                  <a:pos x="connsiteX2" y="connsiteY2"/>
                </a:cxn>
                <a:cxn ang="0">
                  <a:pos x="connsiteX3" y="connsiteY3"/>
                </a:cxn>
              </a:cxnLst>
              <a:rect l="l" t="t" r="r" b="b"/>
              <a:pathLst>
                <a:path w="3533775" h="47625">
                  <a:moveTo>
                    <a:pt x="0" y="0"/>
                  </a:moveTo>
                  <a:lnTo>
                    <a:pt x="0" y="0"/>
                  </a:lnTo>
                  <a:lnTo>
                    <a:pt x="3533775" y="47625"/>
                  </a:lnTo>
                  <a:lnTo>
                    <a:pt x="0" y="0"/>
                  </a:lnTo>
                  <a:close/>
                </a:path>
              </a:pathLst>
            </a:custGeom>
            <a:noFill/>
            <a:ln w="19050">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0" name="任意多边形: 形状 139">
              <a:extLst>
                <a:ext uri="{FF2B5EF4-FFF2-40B4-BE49-F238E27FC236}">
                  <a16:creationId xmlns:a16="http://schemas.microsoft.com/office/drawing/2014/main" id="{40B705BA-26A5-4829-87C8-F2E4DD46FF79}"/>
                </a:ext>
              </a:extLst>
            </p:cNvPr>
            <p:cNvSpPr/>
            <p:nvPr/>
          </p:nvSpPr>
          <p:spPr>
            <a:xfrm>
              <a:off x="1384053" y="2792978"/>
              <a:ext cx="32825" cy="389248"/>
            </a:xfrm>
            <a:custGeom>
              <a:avLst/>
              <a:gdLst>
                <a:gd name="connsiteX0" fmla="*/ 0 w 3533775"/>
                <a:gd name="connsiteY0" fmla="*/ 0 h 47625"/>
                <a:gd name="connsiteX1" fmla="*/ 0 w 3533775"/>
                <a:gd name="connsiteY1" fmla="*/ 0 h 47625"/>
                <a:gd name="connsiteX2" fmla="*/ 3533775 w 3533775"/>
                <a:gd name="connsiteY2" fmla="*/ 47625 h 47625"/>
                <a:gd name="connsiteX3" fmla="*/ 3533775 w 3533775"/>
                <a:gd name="connsiteY3" fmla="*/ 19050 h 47625"/>
                <a:gd name="connsiteX0" fmla="*/ 0 w 3533775"/>
                <a:gd name="connsiteY0" fmla="*/ 0 h 47625"/>
                <a:gd name="connsiteX1" fmla="*/ 0 w 3533775"/>
                <a:gd name="connsiteY1" fmla="*/ 0 h 47625"/>
                <a:gd name="connsiteX2" fmla="*/ 3533775 w 3533775"/>
                <a:gd name="connsiteY2" fmla="*/ 47625 h 47625"/>
                <a:gd name="connsiteX0" fmla="*/ 0 w 3533775"/>
                <a:gd name="connsiteY0" fmla="*/ 0 h 47625"/>
                <a:gd name="connsiteX1" fmla="*/ 0 w 3533775"/>
                <a:gd name="connsiteY1" fmla="*/ 0 h 47625"/>
                <a:gd name="connsiteX2" fmla="*/ 3533775 w 3533775"/>
                <a:gd name="connsiteY2" fmla="*/ 47625 h 47625"/>
                <a:gd name="connsiteX3" fmla="*/ 0 w 3533775"/>
                <a:gd name="connsiteY3" fmla="*/ 0 h 47625"/>
              </a:gdLst>
              <a:ahLst/>
              <a:cxnLst>
                <a:cxn ang="0">
                  <a:pos x="connsiteX0" y="connsiteY0"/>
                </a:cxn>
                <a:cxn ang="0">
                  <a:pos x="connsiteX1" y="connsiteY1"/>
                </a:cxn>
                <a:cxn ang="0">
                  <a:pos x="connsiteX2" y="connsiteY2"/>
                </a:cxn>
                <a:cxn ang="0">
                  <a:pos x="connsiteX3" y="connsiteY3"/>
                </a:cxn>
              </a:cxnLst>
              <a:rect l="l" t="t" r="r" b="b"/>
              <a:pathLst>
                <a:path w="3533775" h="47625">
                  <a:moveTo>
                    <a:pt x="0" y="0"/>
                  </a:moveTo>
                  <a:lnTo>
                    <a:pt x="0" y="0"/>
                  </a:lnTo>
                  <a:lnTo>
                    <a:pt x="3533775" y="47625"/>
                  </a:lnTo>
                  <a:lnTo>
                    <a:pt x="0" y="0"/>
                  </a:lnTo>
                  <a:close/>
                </a:path>
              </a:pathLst>
            </a:custGeom>
            <a:noFill/>
            <a:ln w="19050">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4" name="任意多边形: 形状 143">
              <a:extLst>
                <a:ext uri="{FF2B5EF4-FFF2-40B4-BE49-F238E27FC236}">
                  <a16:creationId xmlns:a16="http://schemas.microsoft.com/office/drawing/2014/main" id="{4BE418D0-73C3-46C9-BB52-5D9E28E734BB}"/>
                </a:ext>
              </a:extLst>
            </p:cNvPr>
            <p:cNvSpPr/>
            <p:nvPr/>
          </p:nvSpPr>
          <p:spPr>
            <a:xfrm>
              <a:off x="1256054" y="2787995"/>
              <a:ext cx="17452" cy="384778"/>
            </a:xfrm>
            <a:custGeom>
              <a:avLst/>
              <a:gdLst>
                <a:gd name="connsiteX0" fmla="*/ 0 w 3533775"/>
                <a:gd name="connsiteY0" fmla="*/ 0 h 47625"/>
                <a:gd name="connsiteX1" fmla="*/ 0 w 3533775"/>
                <a:gd name="connsiteY1" fmla="*/ 0 h 47625"/>
                <a:gd name="connsiteX2" fmla="*/ 3533775 w 3533775"/>
                <a:gd name="connsiteY2" fmla="*/ 47625 h 47625"/>
                <a:gd name="connsiteX3" fmla="*/ 3533775 w 3533775"/>
                <a:gd name="connsiteY3" fmla="*/ 19050 h 47625"/>
                <a:gd name="connsiteX0" fmla="*/ 0 w 3533775"/>
                <a:gd name="connsiteY0" fmla="*/ 0 h 47625"/>
                <a:gd name="connsiteX1" fmla="*/ 0 w 3533775"/>
                <a:gd name="connsiteY1" fmla="*/ 0 h 47625"/>
                <a:gd name="connsiteX2" fmla="*/ 3533775 w 3533775"/>
                <a:gd name="connsiteY2" fmla="*/ 47625 h 47625"/>
                <a:gd name="connsiteX0" fmla="*/ 0 w 3533775"/>
                <a:gd name="connsiteY0" fmla="*/ 0 h 47625"/>
                <a:gd name="connsiteX1" fmla="*/ 0 w 3533775"/>
                <a:gd name="connsiteY1" fmla="*/ 0 h 47625"/>
                <a:gd name="connsiteX2" fmla="*/ 3533775 w 3533775"/>
                <a:gd name="connsiteY2" fmla="*/ 47625 h 47625"/>
                <a:gd name="connsiteX3" fmla="*/ 0 w 3533775"/>
                <a:gd name="connsiteY3" fmla="*/ 0 h 47625"/>
              </a:gdLst>
              <a:ahLst/>
              <a:cxnLst>
                <a:cxn ang="0">
                  <a:pos x="connsiteX0" y="connsiteY0"/>
                </a:cxn>
                <a:cxn ang="0">
                  <a:pos x="connsiteX1" y="connsiteY1"/>
                </a:cxn>
                <a:cxn ang="0">
                  <a:pos x="connsiteX2" y="connsiteY2"/>
                </a:cxn>
                <a:cxn ang="0">
                  <a:pos x="connsiteX3" y="connsiteY3"/>
                </a:cxn>
              </a:cxnLst>
              <a:rect l="l" t="t" r="r" b="b"/>
              <a:pathLst>
                <a:path w="3533775" h="47625">
                  <a:moveTo>
                    <a:pt x="0" y="0"/>
                  </a:moveTo>
                  <a:lnTo>
                    <a:pt x="0" y="0"/>
                  </a:lnTo>
                  <a:lnTo>
                    <a:pt x="3533775" y="47625"/>
                  </a:lnTo>
                  <a:lnTo>
                    <a:pt x="0" y="0"/>
                  </a:lnTo>
                  <a:close/>
                </a:path>
              </a:pathLst>
            </a:custGeom>
            <a:noFill/>
            <a:ln w="19050">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5" name="任意多边形: 形状 144">
              <a:extLst>
                <a:ext uri="{FF2B5EF4-FFF2-40B4-BE49-F238E27FC236}">
                  <a16:creationId xmlns:a16="http://schemas.microsoft.com/office/drawing/2014/main" id="{1807D508-4118-4092-89BB-12012F178EDD}"/>
                </a:ext>
              </a:extLst>
            </p:cNvPr>
            <p:cNvSpPr/>
            <p:nvPr/>
          </p:nvSpPr>
          <p:spPr>
            <a:xfrm flipH="1">
              <a:off x="1104000" y="2797449"/>
              <a:ext cx="45719" cy="371427"/>
            </a:xfrm>
            <a:custGeom>
              <a:avLst/>
              <a:gdLst>
                <a:gd name="connsiteX0" fmla="*/ 0 w 3533775"/>
                <a:gd name="connsiteY0" fmla="*/ 0 h 47625"/>
                <a:gd name="connsiteX1" fmla="*/ 0 w 3533775"/>
                <a:gd name="connsiteY1" fmla="*/ 0 h 47625"/>
                <a:gd name="connsiteX2" fmla="*/ 3533775 w 3533775"/>
                <a:gd name="connsiteY2" fmla="*/ 47625 h 47625"/>
                <a:gd name="connsiteX3" fmla="*/ 3533775 w 3533775"/>
                <a:gd name="connsiteY3" fmla="*/ 19050 h 47625"/>
                <a:gd name="connsiteX0" fmla="*/ 0 w 3533775"/>
                <a:gd name="connsiteY0" fmla="*/ 0 h 47625"/>
                <a:gd name="connsiteX1" fmla="*/ 0 w 3533775"/>
                <a:gd name="connsiteY1" fmla="*/ 0 h 47625"/>
                <a:gd name="connsiteX2" fmla="*/ 3533775 w 3533775"/>
                <a:gd name="connsiteY2" fmla="*/ 47625 h 47625"/>
                <a:gd name="connsiteX0" fmla="*/ 0 w 3533775"/>
                <a:gd name="connsiteY0" fmla="*/ 0 h 47625"/>
                <a:gd name="connsiteX1" fmla="*/ 0 w 3533775"/>
                <a:gd name="connsiteY1" fmla="*/ 0 h 47625"/>
                <a:gd name="connsiteX2" fmla="*/ 3533775 w 3533775"/>
                <a:gd name="connsiteY2" fmla="*/ 47625 h 47625"/>
                <a:gd name="connsiteX3" fmla="*/ 0 w 3533775"/>
                <a:gd name="connsiteY3" fmla="*/ 0 h 47625"/>
              </a:gdLst>
              <a:ahLst/>
              <a:cxnLst>
                <a:cxn ang="0">
                  <a:pos x="connsiteX0" y="connsiteY0"/>
                </a:cxn>
                <a:cxn ang="0">
                  <a:pos x="connsiteX1" y="connsiteY1"/>
                </a:cxn>
                <a:cxn ang="0">
                  <a:pos x="connsiteX2" y="connsiteY2"/>
                </a:cxn>
                <a:cxn ang="0">
                  <a:pos x="connsiteX3" y="connsiteY3"/>
                </a:cxn>
              </a:cxnLst>
              <a:rect l="l" t="t" r="r" b="b"/>
              <a:pathLst>
                <a:path w="3533775" h="47625">
                  <a:moveTo>
                    <a:pt x="0" y="0"/>
                  </a:moveTo>
                  <a:lnTo>
                    <a:pt x="0" y="0"/>
                  </a:lnTo>
                  <a:lnTo>
                    <a:pt x="3533775" y="47625"/>
                  </a:lnTo>
                  <a:lnTo>
                    <a:pt x="0" y="0"/>
                  </a:lnTo>
                  <a:close/>
                </a:path>
              </a:pathLst>
            </a:custGeom>
            <a:noFill/>
            <a:ln w="19050">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6" name="任意多边形: 形状 145">
              <a:extLst>
                <a:ext uri="{FF2B5EF4-FFF2-40B4-BE49-F238E27FC236}">
                  <a16:creationId xmlns:a16="http://schemas.microsoft.com/office/drawing/2014/main" id="{2C5A9DF9-3925-4A1C-9779-F604A1B3F6E1}"/>
                </a:ext>
              </a:extLst>
            </p:cNvPr>
            <p:cNvSpPr/>
            <p:nvPr/>
          </p:nvSpPr>
          <p:spPr>
            <a:xfrm flipH="1">
              <a:off x="994305" y="2787774"/>
              <a:ext cx="49977" cy="384779"/>
            </a:xfrm>
            <a:custGeom>
              <a:avLst/>
              <a:gdLst>
                <a:gd name="connsiteX0" fmla="*/ 0 w 3533775"/>
                <a:gd name="connsiteY0" fmla="*/ 0 h 47625"/>
                <a:gd name="connsiteX1" fmla="*/ 0 w 3533775"/>
                <a:gd name="connsiteY1" fmla="*/ 0 h 47625"/>
                <a:gd name="connsiteX2" fmla="*/ 3533775 w 3533775"/>
                <a:gd name="connsiteY2" fmla="*/ 47625 h 47625"/>
                <a:gd name="connsiteX3" fmla="*/ 3533775 w 3533775"/>
                <a:gd name="connsiteY3" fmla="*/ 19050 h 47625"/>
                <a:gd name="connsiteX0" fmla="*/ 0 w 3533775"/>
                <a:gd name="connsiteY0" fmla="*/ 0 h 47625"/>
                <a:gd name="connsiteX1" fmla="*/ 0 w 3533775"/>
                <a:gd name="connsiteY1" fmla="*/ 0 h 47625"/>
                <a:gd name="connsiteX2" fmla="*/ 3533775 w 3533775"/>
                <a:gd name="connsiteY2" fmla="*/ 47625 h 47625"/>
                <a:gd name="connsiteX0" fmla="*/ 0 w 3533775"/>
                <a:gd name="connsiteY0" fmla="*/ 0 h 47625"/>
                <a:gd name="connsiteX1" fmla="*/ 0 w 3533775"/>
                <a:gd name="connsiteY1" fmla="*/ 0 h 47625"/>
                <a:gd name="connsiteX2" fmla="*/ 3533775 w 3533775"/>
                <a:gd name="connsiteY2" fmla="*/ 47625 h 47625"/>
                <a:gd name="connsiteX3" fmla="*/ 0 w 3533775"/>
                <a:gd name="connsiteY3" fmla="*/ 0 h 47625"/>
              </a:gdLst>
              <a:ahLst/>
              <a:cxnLst>
                <a:cxn ang="0">
                  <a:pos x="connsiteX0" y="connsiteY0"/>
                </a:cxn>
                <a:cxn ang="0">
                  <a:pos x="connsiteX1" y="connsiteY1"/>
                </a:cxn>
                <a:cxn ang="0">
                  <a:pos x="connsiteX2" y="connsiteY2"/>
                </a:cxn>
                <a:cxn ang="0">
                  <a:pos x="connsiteX3" y="connsiteY3"/>
                </a:cxn>
              </a:cxnLst>
              <a:rect l="l" t="t" r="r" b="b"/>
              <a:pathLst>
                <a:path w="3533775" h="47625">
                  <a:moveTo>
                    <a:pt x="0" y="0"/>
                  </a:moveTo>
                  <a:lnTo>
                    <a:pt x="0" y="0"/>
                  </a:lnTo>
                  <a:lnTo>
                    <a:pt x="3533775" y="47625"/>
                  </a:lnTo>
                  <a:lnTo>
                    <a:pt x="0" y="0"/>
                  </a:lnTo>
                  <a:close/>
                </a:path>
              </a:pathLst>
            </a:custGeom>
            <a:noFill/>
            <a:ln w="19050">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7" name="任意多边形: 形状 146">
              <a:extLst>
                <a:ext uri="{FF2B5EF4-FFF2-40B4-BE49-F238E27FC236}">
                  <a16:creationId xmlns:a16="http://schemas.microsoft.com/office/drawing/2014/main" id="{17E68AB7-8B21-4819-B9C5-C576D03A1E1B}"/>
                </a:ext>
              </a:extLst>
            </p:cNvPr>
            <p:cNvSpPr/>
            <p:nvPr/>
          </p:nvSpPr>
          <p:spPr>
            <a:xfrm flipH="1">
              <a:off x="856205" y="2797450"/>
              <a:ext cx="106925" cy="371427"/>
            </a:xfrm>
            <a:custGeom>
              <a:avLst/>
              <a:gdLst>
                <a:gd name="connsiteX0" fmla="*/ 0 w 3533775"/>
                <a:gd name="connsiteY0" fmla="*/ 0 h 47625"/>
                <a:gd name="connsiteX1" fmla="*/ 0 w 3533775"/>
                <a:gd name="connsiteY1" fmla="*/ 0 h 47625"/>
                <a:gd name="connsiteX2" fmla="*/ 3533775 w 3533775"/>
                <a:gd name="connsiteY2" fmla="*/ 47625 h 47625"/>
                <a:gd name="connsiteX3" fmla="*/ 3533775 w 3533775"/>
                <a:gd name="connsiteY3" fmla="*/ 19050 h 47625"/>
                <a:gd name="connsiteX0" fmla="*/ 0 w 3533775"/>
                <a:gd name="connsiteY0" fmla="*/ 0 h 47625"/>
                <a:gd name="connsiteX1" fmla="*/ 0 w 3533775"/>
                <a:gd name="connsiteY1" fmla="*/ 0 h 47625"/>
                <a:gd name="connsiteX2" fmla="*/ 3533775 w 3533775"/>
                <a:gd name="connsiteY2" fmla="*/ 47625 h 47625"/>
                <a:gd name="connsiteX0" fmla="*/ 0 w 3533775"/>
                <a:gd name="connsiteY0" fmla="*/ 0 h 47625"/>
                <a:gd name="connsiteX1" fmla="*/ 0 w 3533775"/>
                <a:gd name="connsiteY1" fmla="*/ 0 h 47625"/>
                <a:gd name="connsiteX2" fmla="*/ 3533775 w 3533775"/>
                <a:gd name="connsiteY2" fmla="*/ 47625 h 47625"/>
                <a:gd name="connsiteX3" fmla="*/ 0 w 3533775"/>
                <a:gd name="connsiteY3" fmla="*/ 0 h 47625"/>
              </a:gdLst>
              <a:ahLst/>
              <a:cxnLst>
                <a:cxn ang="0">
                  <a:pos x="connsiteX0" y="connsiteY0"/>
                </a:cxn>
                <a:cxn ang="0">
                  <a:pos x="connsiteX1" y="connsiteY1"/>
                </a:cxn>
                <a:cxn ang="0">
                  <a:pos x="connsiteX2" y="connsiteY2"/>
                </a:cxn>
                <a:cxn ang="0">
                  <a:pos x="connsiteX3" y="connsiteY3"/>
                </a:cxn>
              </a:cxnLst>
              <a:rect l="l" t="t" r="r" b="b"/>
              <a:pathLst>
                <a:path w="3533775" h="47625">
                  <a:moveTo>
                    <a:pt x="0" y="0"/>
                  </a:moveTo>
                  <a:lnTo>
                    <a:pt x="0" y="0"/>
                  </a:lnTo>
                  <a:lnTo>
                    <a:pt x="3533775" y="47625"/>
                  </a:lnTo>
                  <a:lnTo>
                    <a:pt x="0" y="0"/>
                  </a:lnTo>
                  <a:close/>
                </a:path>
              </a:pathLst>
            </a:custGeom>
            <a:noFill/>
            <a:ln w="19050">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8" name="任意多边形: 形状 147">
              <a:extLst>
                <a:ext uri="{FF2B5EF4-FFF2-40B4-BE49-F238E27FC236}">
                  <a16:creationId xmlns:a16="http://schemas.microsoft.com/office/drawing/2014/main" id="{47B00DC0-9E2B-49E1-94B0-E12602DED68E}"/>
                </a:ext>
              </a:extLst>
            </p:cNvPr>
            <p:cNvSpPr/>
            <p:nvPr/>
          </p:nvSpPr>
          <p:spPr>
            <a:xfrm flipH="1">
              <a:off x="716248" y="2794896"/>
              <a:ext cx="156516" cy="373982"/>
            </a:xfrm>
            <a:custGeom>
              <a:avLst/>
              <a:gdLst>
                <a:gd name="connsiteX0" fmla="*/ 0 w 3533775"/>
                <a:gd name="connsiteY0" fmla="*/ 0 h 47625"/>
                <a:gd name="connsiteX1" fmla="*/ 0 w 3533775"/>
                <a:gd name="connsiteY1" fmla="*/ 0 h 47625"/>
                <a:gd name="connsiteX2" fmla="*/ 3533775 w 3533775"/>
                <a:gd name="connsiteY2" fmla="*/ 47625 h 47625"/>
                <a:gd name="connsiteX3" fmla="*/ 3533775 w 3533775"/>
                <a:gd name="connsiteY3" fmla="*/ 19050 h 47625"/>
                <a:gd name="connsiteX0" fmla="*/ 0 w 3533775"/>
                <a:gd name="connsiteY0" fmla="*/ 0 h 47625"/>
                <a:gd name="connsiteX1" fmla="*/ 0 w 3533775"/>
                <a:gd name="connsiteY1" fmla="*/ 0 h 47625"/>
                <a:gd name="connsiteX2" fmla="*/ 3533775 w 3533775"/>
                <a:gd name="connsiteY2" fmla="*/ 47625 h 47625"/>
                <a:gd name="connsiteX0" fmla="*/ 0 w 3533775"/>
                <a:gd name="connsiteY0" fmla="*/ 0 h 47625"/>
                <a:gd name="connsiteX1" fmla="*/ 0 w 3533775"/>
                <a:gd name="connsiteY1" fmla="*/ 0 h 47625"/>
                <a:gd name="connsiteX2" fmla="*/ 3533775 w 3533775"/>
                <a:gd name="connsiteY2" fmla="*/ 47625 h 47625"/>
                <a:gd name="connsiteX3" fmla="*/ 0 w 3533775"/>
                <a:gd name="connsiteY3" fmla="*/ 0 h 47625"/>
              </a:gdLst>
              <a:ahLst/>
              <a:cxnLst>
                <a:cxn ang="0">
                  <a:pos x="connsiteX0" y="connsiteY0"/>
                </a:cxn>
                <a:cxn ang="0">
                  <a:pos x="connsiteX1" y="connsiteY1"/>
                </a:cxn>
                <a:cxn ang="0">
                  <a:pos x="connsiteX2" y="connsiteY2"/>
                </a:cxn>
                <a:cxn ang="0">
                  <a:pos x="connsiteX3" y="connsiteY3"/>
                </a:cxn>
              </a:cxnLst>
              <a:rect l="l" t="t" r="r" b="b"/>
              <a:pathLst>
                <a:path w="3533775" h="47625">
                  <a:moveTo>
                    <a:pt x="0" y="0"/>
                  </a:moveTo>
                  <a:lnTo>
                    <a:pt x="0" y="0"/>
                  </a:lnTo>
                  <a:lnTo>
                    <a:pt x="3533775" y="47625"/>
                  </a:lnTo>
                  <a:lnTo>
                    <a:pt x="0" y="0"/>
                  </a:lnTo>
                  <a:close/>
                </a:path>
              </a:pathLst>
            </a:custGeom>
            <a:noFill/>
            <a:ln w="19050">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2" name="任意多边形: 形状 171">
              <a:extLst>
                <a:ext uri="{FF2B5EF4-FFF2-40B4-BE49-F238E27FC236}">
                  <a16:creationId xmlns:a16="http://schemas.microsoft.com/office/drawing/2014/main" id="{F92E9E50-4C13-42DC-BC12-474CE4475A31}"/>
                </a:ext>
              </a:extLst>
            </p:cNvPr>
            <p:cNvSpPr/>
            <p:nvPr/>
          </p:nvSpPr>
          <p:spPr>
            <a:xfrm>
              <a:off x="1769797" y="2797440"/>
              <a:ext cx="130453" cy="384783"/>
            </a:xfrm>
            <a:custGeom>
              <a:avLst/>
              <a:gdLst>
                <a:gd name="connsiteX0" fmla="*/ 0 w 3533775"/>
                <a:gd name="connsiteY0" fmla="*/ 0 h 47625"/>
                <a:gd name="connsiteX1" fmla="*/ 0 w 3533775"/>
                <a:gd name="connsiteY1" fmla="*/ 0 h 47625"/>
                <a:gd name="connsiteX2" fmla="*/ 3533775 w 3533775"/>
                <a:gd name="connsiteY2" fmla="*/ 47625 h 47625"/>
                <a:gd name="connsiteX3" fmla="*/ 3533775 w 3533775"/>
                <a:gd name="connsiteY3" fmla="*/ 19050 h 47625"/>
                <a:gd name="connsiteX0" fmla="*/ 0 w 3533775"/>
                <a:gd name="connsiteY0" fmla="*/ 0 h 47625"/>
                <a:gd name="connsiteX1" fmla="*/ 0 w 3533775"/>
                <a:gd name="connsiteY1" fmla="*/ 0 h 47625"/>
                <a:gd name="connsiteX2" fmla="*/ 3533775 w 3533775"/>
                <a:gd name="connsiteY2" fmla="*/ 47625 h 47625"/>
                <a:gd name="connsiteX0" fmla="*/ 0 w 3533775"/>
                <a:gd name="connsiteY0" fmla="*/ 0 h 47625"/>
                <a:gd name="connsiteX1" fmla="*/ 0 w 3533775"/>
                <a:gd name="connsiteY1" fmla="*/ 0 h 47625"/>
                <a:gd name="connsiteX2" fmla="*/ 3533775 w 3533775"/>
                <a:gd name="connsiteY2" fmla="*/ 47625 h 47625"/>
                <a:gd name="connsiteX3" fmla="*/ 0 w 3533775"/>
                <a:gd name="connsiteY3" fmla="*/ 0 h 47625"/>
              </a:gdLst>
              <a:ahLst/>
              <a:cxnLst>
                <a:cxn ang="0">
                  <a:pos x="connsiteX0" y="connsiteY0"/>
                </a:cxn>
                <a:cxn ang="0">
                  <a:pos x="connsiteX1" y="connsiteY1"/>
                </a:cxn>
                <a:cxn ang="0">
                  <a:pos x="connsiteX2" y="connsiteY2"/>
                </a:cxn>
                <a:cxn ang="0">
                  <a:pos x="connsiteX3" y="connsiteY3"/>
                </a:cxn>
              </a:cxnLst>
              <a:rect l="l" t="t" r="r" b="b"/>
              <a:pathLst>
                <a:path w="3533775" h="47625">
                  <a:moveTo>
                    <a:pt x="0" y="0"/>
                  </a:moveTo>
                  <a:lnTo>
                    <a:pt x="0" y="0"/>
                  </a:lnTo>
                  <a:lnTo>
                    <a:pt x="3533775" y="47625"/>
                  </a:lnTo>
                  <a:lnTo>
                    <a:pt x="0" y="0"/>
                  </a:lnTo>
                  <a:close/>
                </a:path>
              </a:pathLst>
            </a:custGeom>
            <a:noFill/>
            <a:ln w="19050">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a:extLst>
                <a:ext uri="{FF2B5EF4-FFF2-40B4-BE49-F238E27FC236}">
                  <a16:creationId xmlns:a16="http://schemas.microsoft.com/office/drawing/2014/main" id="{E907AC31-00E5-479D-8363-46BA2814001B}"/>
                </a:ext>
              </a:extLst>
            </p:cNvPr>
            <p:cNvSpPr txBox="1"/>
            <p:nvPr/>
          </p:nvSpPr>
          <p:spPr>
            <a:xfrm>
              <a:off x="888289" y="2143342"/>
              <a:ext cx="243978" cy="200055"/>
            </a:xfrm>
            <a:prstGeom prst="rect">
              <a:avLst/>
            </a:prstGeom>
            <a:noFill/>
          </p:spPr>
          <p:txBody>
            <a:bodyPr wrap="none" rtlCol="0">
              <a:spAutoFit/>
            </a:bodyPr>
            <a:lstStyle/>
            <a:p>
              <a:r>
                <a:rPr lang="en-US" altLang="zh-CN" sz="700" b="1" i="1">
                  <a:latin typeface="Times New Roman" panose="02020603050405020304" pitchFamily="18" charset="0"/>
                </a:rPr>
                <a:t>R</a:t>
              </a:r>
              <a:endParaRPr lang="zh-CN" altLang="en-US" sz="700" b="1" i="1">
                <a:latin typeface="Times New Roman" panose="02020603050405020304" pitchFamily="18" charset="0"/>
              </a:endParaRPr>
            </a:p>
          </p:txBody>
        </p:sp>
        <p:cxnSp>
          <p:nvCxnSpPr>
            <p:cNvPr id="21" name="直接连接符 20">
              <a:extLst>
                <a:ext uri="{FF2B5EF4-FFF2-40B4-BE49-F238E27FC236}">
                  <a16:creationId xmlns:a16="http://schemas.microsoft.com/office/drawing/2014/main" id="{25443917-CE10-4135-8A63-E7C79D1255A6}"/>
                </a:ext>
              </a:extLst>
            </p:cNvPr>
            <p:cNvCxnSpPr/>
            <p:nvPr/>
          </p:nvCxnSpPr>
          <p:spPr>
            <a:xfrm>
              <a:off x="1027264" y="2335678"/>
              <a:ext cx="192389"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149" name="直接连接符 148">
              <a:extLst>
                <a:ext uri="{FF2B5EF4-FFF2-40B4-BE49-F238E27FC236}">
                  <a16:creationId xmlns:a16="http://schemas.microsoft.com/office/drawing/2014/main" id="{E134F56D-707D-48C6-BF8F-A293FF0D134E}"/>
                </a:ext>
              </a:extLst>
            </p:cNvPr>
            <p:cNvCxnSpPr/>
            <p:nvPr/>
          </p:nvCxnSpPr>
          <p:spPr>
            <a:xfrm>
              <a:off x="1027263" y="2398353"/>
              <a:ext cx="192389"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150" name="直接连接符 149">
              <a:extLst>
                <a:ext uri="{FF2B5EF4-FFF2-40B4-BE49-F238E27FC236}">
                  <a16:creationId xmlns:a16="http://schemas.microsoft.com/office/drawing/2014/main" id="{011E99E8-BBE2-46F0-8A4E-AAD5622FD9AC}"/>
                </a:ext>
              </a:extLst>
            </p:cNvPr>
            <p:cNvCxnSpPr/>
            <p:nvPr/>
          </p:nvCxnSpPr>
          <p:spPr>
            <a:xfrm>
              <a:off x="1019255" y="2523701"/>
              <a:ext cx="443298"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151" name="直接连接符 150">
              <a:extLst>
                <a:ext uri="{FF2B5EF4-FFF2-40B4-BE49-F238E27FC236}">
                  <a16:creationId xmlns:a16="http://schemas.microsoft.com/office/drawing/2014/main" id="{CDC79235-61CF-43AA-8186-D35DBD2FAB6B}"/>
                </a:ext>
              </a:extLst>
            </p:cNvPr>
            <p:cNvCxnSpPr/>
            <p:nvPr/>
          </p:nvCxnSpPr>
          <p:spPr>
            <a:xfrm>
              <a:off x="1010852" y="2649049"/>
              <a:ext cx="443298"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152" name="直接连接符 151">
              <a:extLst>
                <a:ext uri="{FF2B5EF4-FFF2-40B4-BE49-F238E27FC236}">
                  <a16:creationId xmlns:a16="http://schemas.microsoft.com/office/drawing/2014/main" id="{2D65DD4E-6C2E-41F4-B92E-49A6CEA22CCB}"/>
                </a:ext>
              </a:extLst>
            </p:cNvPr>
            <p:cNvCxnSpPr/>
            <p:nvPr/>
          </p:nvCxnSpPr>
          <p:spPr>
            <a:xfrm>
              <a:off x="1027264" y="2586375"/>
              <a:ext cx="274842"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153" name="直接连接符 152">
              <a:extLst>
                <a:ext uri="{FF2B5EF4-FFF2-40B4-BE49-F238E27FC236}">
                  <a16:creationId xmlns:a16="http://schemas.microsoft.com/office/drawing/2014/main" id="{CCB9B286-DFB1-4427-8E8C-F4DD5931D104}"/>
                </a:ext>
              </a:extLst>
            </p:cNvPr>
            <p:cNvCxnSpPr/>
            <p:nvPr/>
          </p:nvCxnSpPr>
          <p:spPr>
            <a:xfrm>
              <a:off x="1027264" y="2461027"/>
              <a:ext cx="288584" cy="0"/>
            </a:xfrm>
            <a:prstGeom prst="line">
              <a:avLst/>
            </a:prstGeom>
            <a:ln w="12700"/>
          </p:spPr>
          <p:style>
            <a:lnRef idx="1">
              <a:schemeClr val="dk1"/>
            </a:lnRef>
            <a:fillRef idx="0">
              <a:schemeClr val="dk1"/>
            </a:fillRef>
            <a:effectRef idx="0">
              <a:schemeClr val="dk1"/>
            </a:effectRef>
            <a:fontRef idx="minor">
              <a:schemeClr val="tx1"/>
            </a:fontRef>
          </p:style>
        </p:cxnSp>
        <p:sp>
          <p:nvSpPr>
            <p:cNvPr id="173" name="文本框 172">
              <a:extLst>
                <a:ext uri="{FF2B5EF4-FFF2-40B4-BE49-F238E27FC236}">
                  <a16:creationId xmlns:a16="http://schemas.microsoft.com/office/drawing/2014/main" id="{A004D1EB-845C-4B53-9BFB-0F8E31560FA2}"/>
                </a:ext>
              </a:extLst>
            </p:cNvPr>
            <p:cNvSpPr txBox="1"/>
            <p:nvPr/>
          </p:nvSpPr>
          <p:spPr>
            <a:xfrm>
              <a:off x="554375" y="3198555"/>
              <a:ext cx="1535998" cy="307777"/>
            </a:xfrm>
            <a:prstGeom prst="rect">
              <a:avLst/>
            </a:prstGeom>
            <a:noFill/>
          </p:spPr>
          <p:txBody>
            <a:bodyPr wrap="none" rtlCol="0">
              <a:spAutoFit/>
            </a:bodyPr>
            <a:lstStyle/>
            <a:p>
              <a:r>
                <a:rPr lang="en-US" altLang="zh-CN" sz="1400" b="1" i="1">
                  <a:latin typeface="Times New Roman" panose="02020603050405020304" pitchFamily="18" charset="0"/>
                </a:rPr>
                <a:t>Random sampling</a:t>
              </a:r>
              <a:endParaRPr lang="zh-CN" altLang="en-US" sz="1400" b="1" i="1">
                <a:latin typeface="Times New Roman" panose="02020603050405020304" pitchFamily="18" charset="0"/>
              </a:endParaRPr>
            </a:p>
          </p:txBody>
        </p:sp>
      </p:grpSp>
      <p:cxnSp>
        <p:nvCxnSpPr>
          <p:cNvPr id="174" name="直接箭头连接符 173">
            <a:extLst>
              <a:ext uri="{FF2B5EF4-FFF2-40B4-BE49-F238E27FC236}">
                <a16:creationId xmlns:a16="http://schemas.microsoft.com/office/drawing/2014/main" id="{6BEF6B7A-E559-4F7A-A1F5-6BD1AC678F69}"/>
              </a:ext>
            </a:extLst>
          </p:cNvPr>
          <p:cNvCxnSpPr>
            <a:cxnSpLocks/>
          </p:cNvCxnSpPr>
          <p:nvPr/>
        </p:nvCxnSpPr>
        <p:spPr>
          <a:xfrm>
            <a:off x="2411760" y="2571718"/>
            <a:ext cx="864096"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grpSp>
        <p:nvGrpSpPr>
          <p:cNvPr id="55" name="组合 54">
            <a:extLst>
              <a:ext uri="{FF2B5EF4-FFF2-40B4-BE49-F238E27FC236}">
                <a16:creationId xmlns:a16="http://schemas.microsoft.com/office/drawing/2014/main" id="{32E39634-3ED4-45AD-8C2B-D32F982B9694}"/>
              </a:ext>
            </a:extLst>
          </p:cNvPr>
          <p:cNvGrpSpPr/>
          <p:nvPr/>
        </p:nvGrpSpPr>
        <p:grpSpPr>
          <a:xfrm>
            <a:off x="3652133" y="1695619"/>
            <a:ext cx="2216093" cy="1665689"/>
            <a:chOff x="3518112" y="1709885"/>
            <a:chExt cx="2216093" cy="1665689"/>
          </a:xfrm>
        </p:grpSpPr>
        <p:grpSp>
          <p:nvGrpSpPr>
            <p:cNvPr id="245" name="组合 244">
              <a:extLst>
                <a:ext uri="{FF2B5EF4-FFF2-40B4-BE49-F238E27FC236}">
                  <a16:creationId xmlns:a16="http://schemas.microsoft.com/office/drawing/2014/main" id="{A6D6E707-80E1-467B-A628-1A3A90BDC8AC}"/>
                </a:ext>
              </a:extLst>
            </p:cNvPr>
            <p:cNvGrpSpPr/>
            <p:nvPr/>
          </p:nvGrpSpPr>
          <p:grpSpPr>
            <a:xfrm>
              <a:off x="4846783" y="1721878"/>
              <a:ext cx="873499" cy="1175560"/>
              <a:chOff x="4406773" y="1254804"/>
              <a:chExt cx="873499" cy="1175560"/>
            </a:xfrm>
          </p:grpSpPr>
          <p:grpSp>
            <p:nvGrpSpPr>
              <p:cNvPr id="246" name="组合 245">
                <a:extLst>
                  <a:ext uri="{FF2B5EF4-FFF2-40B4-BE49-F238E27FC236}">
                    <a16:creationId xmlns:a16="http://schemas.microsoft.com/office/drawing/2014/main" id="{CB97FD89-B3D4-4DAA-89E9-F495C788B635}"/>
                  </a:ext>
                </a:extLst>
              </p:cNvPr>
              <p:cNvGrpSpPr/>
              <p:nvPr/>
            </p:nvGrpSpPr>
            <p:grpSpPr>
              <a:xfrm>
                <a:off x="4406773" y="1254804"/>
                <a:ext cx="873499" cy="1175560"/>
                <a:chOff x="4406773" y="1254804"/>
                <a:chExt cx="873499" cy="1175560"/>
              </a:xfrm>
            </p:grpSpPr>
            <p:sp>
              <p:nvSpPr>
                <p:cNvPr id="253" name="矩形 252">
                  <a:extLst>
                    <a:ext uri="{FF2B5EF4-FFF2-40B4-BE49-F238E27FC236}">
                      <a16:creationId xmlns:a16="http://schemas.microsoft.com/office/drawing/2014/main" id="{91B2BE4C-A352-4B53-BB47-E50D532BF859}"/>
                    </a:ext>
                  </a:extLst>
                </p:cNvPr>
                <p:cNvSpPr/>
                <p:nvPr/>
              </p:nvSpPr>
              <p:spPr>
                <a:xfrm>
                  <a:off x="4406773" y="1254804"/>
                  <a:ext cx="873499" cy="1175560"/>
                </a:xfrm>
                <a:prstGeom prst="rect">
                  <a:avLst/>
                </a:prstGeom>
                <a:solidFill>
                  <a:schemeClr val="bg1"/>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4" name="矩形 253">
                  <a:extLst>
                    <a:ext uri="{FF2B5EF4-FFF2-40B4-BE49-F238E27FC236}">
                      <a16:creationId xmlns:a16="http://schemas.microsoft.com/office/drawing/2014/main" id="{D993EDE6-3959-4AF3-B06A-D9163AAED010}"/>
                    </a:ext>
                  </a:extLst>
                </p:cNvPr>
                <p:cNvSpPr/>
                <p:nvPr/>
              </p:nvSpPr>
              <p:spPr>
                <a:xfrm>
                  <a:off x="4480724" y="1403110"/>
                  <a:ext cx="72005" cy="72005"/>
                </a:xfrm>
                <a:prstGeom prst="rect">
                  <a:avLst/>
                </a:prstGeom>
                <a:solidFill>
                  <a:schemeClr val="bg1"/>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5" name="矩形 254">
                  <a:extLst>
                    <a:ext uri="{FF2B5EF4-FFF2-40B4-BE49-F238E27FC236}">
                      <a16:creationId xmlns:a16="http://schemas.microsoft.com/office/drawing/2014/main" id="{433FA376-92F8-4C4D-9A85-FAA67C3817A6}"/>
                    </a:ext>
                  </a:extLst>
                </p:cNvPr>
                <p:cNvSpPr/>
                <p:nvPr/>
              </p:nvSpPr>
              <p:spPr>
                <a:xfrm>
                  <a:off x="4480724" y="1546270"/>
                  <a:ext cx="72005" cy="72005"/>
                </a:xfrm>
                <a:prstGeom prst="rect">
                  <a:avLst/>
                </a:prstGeom>
                <a:solidFill>
                  <a:schemeClr val="bg1"/>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6" name="矩形 255">
                  <a:extLst>
                    <a:ext uri="{FF2B5EF4-FFF2-40B4-BE49-F238E27FC236}">
                      <a16:creationId xmlns:a16="http://schemas.microsoft.com/office/drawing/2014/main" id="{82162A7C-0CDA-40EC-BF07-B0811B2C57E4}"/>
                    </a:ext>
                  </a:extLst>
                </p:cNvPr>
                <p:cNvSpPr/>
                <p:nvPr/>
              </p:nvSpPr>
              <p:spPr>
                <a:xfrm>
                  <a:off x="4480724" y="1689430"/>
                  <a:ext cx="72005" cy="72005"/>
                </a:xfrm>
                <a:prstGeom prst="rect">
                  <a:avLst/>
                </a:prstGeom>
                <a:solidFill>
                  <a:schemeClr val="bg1"/>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7" name="矩形 256">
                  <a:extLst>
                    <a:ext uri="{FF2B5EF4-FFF2-40B4-BE49-F238E27FC236}">
                      <a16:creationId xmlns:a16="http://schemas.microsoft.com/office/drawing/2014/main" id="{D75CC483-AEBB-493F-A388-5F57CE9DCFF0}"/>
                    </a:ext>
                  </a:extLst>
                </p:cNvPr>
                <p:cNvSpPr/>
                <p:nvPr/>
              </p:nvSpPr>
              <p:spPr>
                <a:xfrm>
                  <a:off x="4480724" y="1975750"/>
                  <a:ext cx="72005" cy="72005"/>
                </a:xfrm>
                <a:prstGeom prst="rect">
                  <a:avLst/>
                </a:prstGeom>
                <a:solidFill>
                  <a:schemeClr val="bg1"/>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8" name="矩形 257">
                  <a:extLst>
                    <a:ext uri="{FF2B5EF4-FFF2-40B4-BE49-F238E27FC236}">
                      <a16:creationId xmlns:a16="http://schemas.microsoft.com/office/drawing/2014/main" id="{256E919B-7BEF-4964-9BF9-8F051E5583A5}"/>
                    </a:ext>
                  </a:extLst>
                </p:cNvPr>
                <p:cNvSpPr/>
                <p:nvPr/>
              </p:nvSpPr>
              <p:spPr>
                <a:xfrm>
                  <a:off x="4480724" y="2118910"/>
                  <a:ext cx="72005" cy="72005"/>
                </a:xfrm>
                <a:prstGeom prst="rect">
                  <a:avLst/>
                </a:prstGeom>
                <a:solidFill>
                  <a:schemeClr val="bg1"/>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9" name="矩形 258">
                  <a:extLst>
                    <a:ext uri="{FF2B5EF4-FFF2-40B4-BE49-F238E27FC236}">
                      <a16:creationId xmlns:a16="http://schemas.microsoft.com/office/drawing/2014/main" id="{85A195EA-CDCC-4170-A3F9-4AA3814F4A4C}"/>
                    </a:ext>
                  </a:extLst>
                </p:cNvPr>
                <p:cNvSpPr/>
                <p:nvPr/>
              </p:nvSpPr>
              <p:spPr>
                <a:xfrm>
                  <a:off x="4480724" y="1832590"/>
                  <a:ext cx="72005" cy="72005"/>
                </a:xfrm>
                <a:prstGeom prst="rect">
                  <a:avLst/>
                </a:prstGeom>
                <a:solidFill>
                  <a:schemeClr val="bg1"/>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0" name="任意多边形: 形状 259">
                  <a:extLst>
                    <a:ext uri="{FF2B5EF4-FFF2-40B4-BE49-F238E27FC236}">
                      <a16:creationId xmlns:a16="http://schemas.microsoft.com/office/drawing/2014/main" id="{CA2D38BC-62CB-40E8-91A3-C088FEB747FE}"/>
                    </a:ext>
                  </a:extLst>
                </p:cNvPr>
                <p:cNvSpPr/>
                <p:nvPr/>
              </p:nvSpPr>
              <p:spPr>
                <a:xfrm>
                  <a:off x="4463682" y="1403110"/>
                  <a:ext cx="127591" cy="53163"/>
                </a:xfrm>
                <a:custGeom>
                  <a:avLst/>
                  <a:gdLst>
                    <a:gd name="connsiteX0" fmla="*/ 0 w 127591"/>
                    <a:gd name="connsiteY0" fmla="*/ 0 h 53163"/>
                    <a:gd name="connsiteX1" fmla="*/ 53163 w 127591"/>
                    <a:gd name="connsiteY1" fmla="*/ 53163 h 53163"/>
                    <a:gd name="connsiteX2" fmla="*/ 127591 w 127591"/>
                    <a:gd name="connsiteY2" fmla="*/ 0 h 53163"/>
                  </a:gdLst>
                  <a:ahLst/>
                  <a:cxnLst>
                    <a:cxn ang="0">
                      <a:pos x="connsiteX0" y="connsiteY0"/>
                    </a:cxn>
                    <a:cxn ang="0">
                      <a:pos x="connsiteX1" y="connsiteY1"/>
                    </a:cxn>
                    <a:cxn ang="0">
                      <a:pos x="connsiteX2" y="connsiteY2"/>
                    </a:cxn>
                  </a:cxnLst>
                  <a:rect l="l" t="t" r="r" b="b"/>
                  <a:pathLst>
                    <a:path w="127591" h="53163">
                      <a:moveTo>
                        <a:pt x="0" y="0"/>
                      </a:moveTo>
                      <a:lnTo>
                        <a:pt x="53163" y="53163"/>
                      </a:lnTo>
                      <a:lnTo>
                        <a:pt x="127591" y="0"/>
                      </a:lnTo>
                    </a:path>
                  </a:pathLst>
                </a:cu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61" name="组合 260">
                  <a:extLst>
                    <a:ext uri="{FF2B5EF4-FFF2-40B4-BE49-F238E27FC236}">
                      <a16:creationId xmlns:a16="http://schemas.microsoft.com/office/drawing/2014/main" id="{AB0EA280-D7D5-45E8-B324-B5A635BFFFC6}"/>
                    </a:ext>
                  </a:extLst>
                </p:cNvPr>
                <p:cNvGrpSpPr/>
                <p:nvPr/>
              </p:nvGrpSpPr>
              <p:grpSpPr>
                <a:xfrm>
                  <a:off x="4491744" y="1540146"/>
                  <a:ext cx="71465" cy="75040"/>
                  <a:chOff x="957867" y="997933"/>
                  <a:chExt cx="145120" cy="136689"/>
                </a:xfrm>
              </p:grpSpPr>
              <p:cxnSp>
                <p:nvCxnSpPr>
                  <p:cNvPr id="266" name="直接连接符 265">
                    <a:extLst>
                      <a:ext uri="{FF2B5EF4-FFF2-40B4-BE49-F238E27FC236}">
                        <a16:creationId xmlns:a16="http://schemas.microsoft.com/office/drawing/2014/main" id="{1EEF1A0A-5529-4D63-A8F8-D621F117A601}"/>
                      </a:ext>
                    </a:extLst>
                  </p:cNvPr>
                  <p:cNvCxnSpPr>
                    <a:cxnSpLocks/>
                  </p:cNvCxnSpPr>
                  <p:nvPr/>
                </p:nvCxnSpPr>
                <p:spPr>
                  <a:xfrm>
                    <a:off x="957867" y="1002985"/>
                    <a:ext cx="123235" cy="13163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67" name="直接连接符 266">
                    <a:extLst>
                      <a:ext uri="{FF2B5EF4-FFF2-40B4-BE49-F238E27FC236}">
                        <a16:creationId xmlns:a16="http://schemas.microsoft.com/office/drawing/2014/main" id="{A3BD060D-E205-48E4-B6CF-1A176C3370BF}"/>
                      </a:ext>
                    </a:extLst>
                  </p:cNvPr>
                  <p:cNvCxnSpPr>
                    <a:cxnSpLocks/>
                  </p:cNvCxnSpPr>
                  <p:nvPr/>
                </p:nvCxnSpPr>
                <p:spPr>
                  <a:xfrm flipV="1">
                    <a:off x="957867" y="997933"/>
                    <a:ext cx="145120" cy="10330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262" name="任意多边形: 形状 261">
                  <a:extLst>
                    <a:ext uri="{FF2B5EF4-FFF2-40B4-BE49-F238E27FC236}">
                      <a16:creationId xmlns:a16="http://schemas.microsoft.com/office/drawing/2014/main" id="{36E64AC8-7791-4120-A183-E817EA5805FA}"/>
                    </a:ext>
                  </a:extLst>
                </p:cNvPr>
                <p:cNvSpPr/>
                <p:nvPr/>
              </p:nvSpPr>
              <p:spPr>
                <a:xfrm>
                  <a:off x="4463680" y="1827996"/>
                  <a:ext cx="127591" cy="53163"/>
                </a:xfrm>
                <a:custGeom>
                  <a:avLst/>
                  <a:gdLst>
                    <a:gd name="connsiteX0" fmla="*/ 0 w 127591"/>
                    <a:gd name="connsiteY0" fmla="*/ 0 h 53163"/>
                    <a:gd name="connsiteX1" fmla="*/ 53163 w 127591"/>
                    <a:gd name="connsiteY1" fmla="*/ 53163 h 53163"/>
                    <a:gd name="connsiteX2" fmla="*/ 127591 w 127591"/>
                    <a:gd name="connsiteY2" fmla="*/ 0 h 53163"/>
                  </a:gdLst>
                  <a:ahLst/>
                  <a:cxnLst>
                    <a:cxn ang="0">
                      <a:pos x="connsiteX0" y="connsiteY0"/>
                    </a:cxn>
                    <a:cxn ang="0">
                      <a:pos x="connsiteX1" y="connsiteY1"/>
                    </a:cxn>
                    <a:cxn ang="0">
                      <a:pos x="connsiteX2" y="connsiteY2"/>
                    </a:cxn>
                  </a:cxnLst>
                  <a:rect l="l" t="t" r="r" b="b"/>
                  <a:pathLst>
                    <a:path w="127591" h="53163">
                      <a:moveTo>
                        <a:pt x="0" y="0"/>
                      </a:moveTo>
                      <a:lnTo>
                        <a:pt x="53163" y="53163"/>
                      </a:lnTo>
                      <a:lnTo>
                        <a:pt x="127591" y="0"/>
                      </a:lnTo>
                    </a:path>
                  </a:pathLst>
                </a:cu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3" name="任意多边形: 形状 262">
                  <a:extLst>
                    <a:ext uri="{FF2B5EF4-FFF2-40B4-BE49-F238E27FC236}">
                      <a16:creationId xmlns:a16="http://schemas.microsoft.com/office/drawing/2014/main" id="{9E0A936E-77BE-4C53-A568-ECEEC34B1121}"/>
                    </a:ext>
                  </a:extLst>
                </p:cNvPr>
                <p:cNvSpPr/>
                <p:nvPr/>
              </p:nvSpPr>
              <p:spPr>
                <a:xfrm>
                  <a:off x="4452930" y="2122608"/>
                  <a:ext cx="127591" cy="53163"/>
                </a:xfrm>
                <a:custGeom>
                  <a:avLst/>
                  <a:gdLst>
                    <a:gd name="connsiteX0" fmla="*/ 0 w 127591"/>
                    <a:gd name="connsiteY0" fmla="*/ 0 h 53163"/>
                    <a:gd name="connsiteX1" fmla="*/ 53163 w 127591"/>
                    <a:gd name="connsiteY1" fmla="*/ 53163 h 53163"/>
                    <a:gd name="connsiteX2" fmla="*/ 127591 w 127591"/>
                    <a:gd name="connsiteY2" fmla="*/ 0 h 53163"/>
                  </a:gdLst>
                  <a:ahLst/>
                  <a:cxnLst>
                    <a:cxn ang="0">
                      <a:pos x="connsiteX0" y="connsiteY0"/>
                    </a:cxn>
                    <a:cxn ang="0">
                      <a:pos x="connsiteX1" y="connsiteY1"/>
                    </a:cxn>
                    <a:cxn ang="0">
                      <a:pos x="connsiteX2" y="connsiteY2"/>
                    </a:cxn>
                  </a:cxnLst>
                  <a:rect l="l" t="t" r="r" b="b"/>
                  <a:pathLst>
                    <a:path w="127591" h="53163">
                      <a:moveTo>
                        <a:pt x="0" y="0"/>
                      </a:moveTo>
                      <a:lnTo>
                        <a:pt x="53163" y="53163"/>
                      </a:lnTo>
                      <a:lnTo>
                        <a:pt x="127591" y="0"/>
                      </a:lnTo>
                    </a:path>
                  </a:pathLst>
                </a:cu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4" name="任意多边形: 形状 263">
                  <a:extLst>
                    <a:ext uri="{FF2B5EF4-FFF2-40B4-BE49-F238E27FC236}">
                      <a16:creationId xmlns:a16="http://schemas.microsoft.com/office/drawing/2014/main" id="{581981D1-ABF5-4EA4-8A2F-DEB0E6321E04}"/>
                    </a:ext>
                  </a:extLst>
                </p:cNvPr>
                <p:cNvSpPr/>
                <p:nvPr/>
              </p:nvSpPr>
              <p:spPr>
                <a:xfrm>
                  <a:off x="4464558" y="1695010"/>
                  <a:ext cx="127591" cy="53163"/>
                </a:xfrm>
                <a:custGeom>
                  <a:avLst/>
                  <a:gdLst>
                    <a:gd name="connsiteX0" fmla="*/ 0 w 127591"/>
                    <a:gd name="connsiteY0" fmla="*/ 0 h 53163"/>
                    <a:gd name="connsiteX1" fmla="*/ 53163 w 127591"/>
                    <a:gd name="connsiteY1" fmla="*/ 53163 h 53163"/>
                    <a:gd name="connsiteX2" fmla="*/ 127591 w 127591"/>
                    <a:gd name="connsiteY2" fmla="*/ 0 h 53163"/>
                  </a:gdLst>
                  <a:ahLst/>
                  <a:cxnLst>
                    <a:cxn ang="0">
                      <a:pos x="connsiteX0" y="connsiteY0"/>
                    </a:cxn>
                    <a:cxn ang="0">
                      <a:pos x="connsiteX1" y="connsiteY1"/>
                    </a:cxn>
                    <a:cxn ang="0">
                      <a:pos x="connsiteX2" y="connsiteY2"/>
                    </a:cxn>
                  </a:cxnLst>
                  <a:rect l="l" t="t" r="r" b="b"/>
                  <a:pathLst>
                    <a:path w="127591" h="53163">
                      <a:moveTo>
                        <a:pt x="0" y="0"/>
                      </a:moveTo>
                      <a:lnTo>
                        <a:pt x="53163" y="53163"/>
                      </a:lnTo>
                      <a:lnTo>
                        <a:pt x="127591" y="0"/>
                      </a:lnTo>
                    </a:path>
                  </a:pathLst>
                </a:cu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5" name="任意多边形: 形状 264">
                  <a:extLst>
                    <a:ext uri="{FF2B5EF4-FFF2-40B4-BE49-F238E27FC236}">
                      <a16:creationId xmlns:a16="http://schemas.microsoft.com/office/drawing/2014/main" id="{E6F8A4D1-675B-44FD-A9E0-E67C84A0F9DF}"/>
                    </a:ext>
                  </a:extLst>
                </p:cNvPr>
                <p:cNvSpPr/>
                <p:nvPr/>
              </p:nvSpPr>
              <p:spPr>
                <a:xfrm>
                  <a:off x="4476249" y="1977410"/>
                  <a:ext cx="127591" cy="53163"/>
                </a:xfrm>
                <a:custGeom>
                  <a:avLst/>
                  <a:gdLst>
                    <a:gd name="connsiteX0" fmla="*/ 0 w 127591"/>
                    <a:gd name="connsiteY0" fmla="*/ 0 h 53163"/>
                    <a:gd name="connsiteX1" fmla="*/ 53163 w 127591"/>
                    <a:gd name="connsiteY1" fmla="*/ 53163 h 53163"/>
                    <a:gd name="connsiteX2" fmla="*/ 127591 w 127591"/>
                    <a:gd name="connsiteY2" fmla="*/ 0 h 53163"/>
                  </a:gdLst>
                  <a:ahLst/>
                  <a:cxnLst>
                    <a:cxn ang="0">
                      <a:pos x="connsiteX0" y="connsiteY0"/>
                    </a:cxn>
                    <a:cxn ang="0">
                      <a:pos x="connsiteX1" y="connsiteY1"/>
                    </a:cxn>
                    <a:cxn ang="0">
                      <a:pos x="connsiteX2" y="connsiteY2"/>
                    </a:cxn>
                  </a:cxnLst>
                  <a:rect l="l" t="t" r="r" b="b"/>
                  <a:pathLst>
                    <a:path w="127591" h="53163">
                      <a:moveTo>
                        <a:pt x="0" y="0"/>
                      </a:moveTo>
                      <a:lnTo>
                        <a:pt x="53163" y="53163"/>
                      </a:lnTo>
                      <a:lnTo>
                        <a:pt x="127591" y="0"/>
                      </a:lnTo>
                    </a:path>
                  </a:pathLst>
                </a:cu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47" name="文本框 246">
                <a:extLst>
                  <a:ext uri="{FF2B5EF4-FFF2-40B4-BE49-F238E27FC236}">
                    <a16:creationId xmlns:a16="http://schemas.microsoft.com/office/drawing/2014/main" id="{322CCDCF-2FE0-48DC-ADE4-4F20B8D25837}"/>
                  </a:ext>
                </a:extLst>
              </p:cNvPr>
              <p:cNvSpPr txBox="1"/>
              <p:nvPr/>
            </p:nvSpPr>
            <p:spPr>
              <a:xfrm>
                <a:off x="4563209" y="1362168"/>
                <a:ext cx="389850" cy="153888"/>
              </a:xfrm>
              <a:prstGeom prst="rect">
                <a:avLst/>
              </a:prstGeom>
              <a:noFill/>
            </p:spPr>
            <p:txBody>
              <a:bodyPr wrap="none" rtlCol="0">
                <a:spAutoFit/>
              </a:bodyPr>
              <a:lstStyle/>
              <a:p>
                <a:r>
                  <a:rPr lang="en-US" altLang="zh-CN" sz="400" b="1" i="1">
                    <a:latin typeface="Times New Roman" panose="02020603050405020304" pitchFamily="18" charset="0"/>
                  </a:rPr>
                  <a:t>20081001</a:t>
                </a:r>
                <a:endParaRPr lang="zh-CN" altLang="en-US" sz="400" b="1" i="1">
                  <a:latin typeface="Times New Roman" panose="02020603050405020304" pitchFamily="18" charset="0"/>
                </a:endParaRPr>
              </a:p>
            </p:txBody>
          </p:sp>
          <p:sp>
            <p:nvSpPr>
              <p:cNvPr id="248" name="文本框 247">
                <a:extLst>
                  <a:ext uri="{FF2B5EF4-FFF2-40B4-BE49-F238E27FC236}">
                    <a16:creationId xmlns:a16="http://schemas.microsoft.com/office/drawing/2014/main" id="{FA3C4EAF-7D8A-405B-BE3E-DDA9CB980BD7}"/>
                  </a:ext>
                </a:extLst>
              </p:cNvPr>
              <p:cNvSpPr txBox="1"/>
              <p:nvPr/>
            </p:nvSpPr>
            <p:spPr>
              <a:xfrm>
                <a:off x="4563209" y="1510474"/>
                <a:ext cx="389850" cy="153888"/>
              </a:xfrm>
              <a:prstGeom prst="rect">
                <a:avLst/>
              </a:prstGeom>
              <a:noFill/>
            </p:spPr>
            <p:txBody>
              <a:bodyPr wrap="none" rtlCol="0">
                <a:spAutoFit/>
              </a:bodyPr>
              <a:lstStyle/>
              <a:p>
                <a:r>
                  <a:rPr lang="en-US" altLang="zh-CN" sz="400" b="1" i="1">
                    <a:latin typeface="Times New Roman" panose="02020603050405020304" pitchFamily="18" charset="0"/>
                  </a:rPr>
                  <a:t>20081002</a:t>
                </a:r>
                <a:endParaRPr lang="zh-CN" altLang="en-US" sz="400" b="1" i="1">
                  <a:latin typeface="Times New Roman" panose="02020603050405020304" pitchFamily="18" charset="0"/>
                </a:endParaRPr>
              </a:p>
            </p:txBody>
          </p:sp>
          <p:sp>
            <p:nvSpPr>
              <p:cNvPr id="249" name="文本框 248">
                <a:extLst>
                  <a:ext uri="{FF2B5EF4-FFF2-40B4-BE49-F238E27FC236}">
                    <a16:creationId xmlns:a16="http://schemas.microsoft.com/office/drawing/2014/main" id="{46319F5F-FF61-43D9-9A31-C142F774802A}"/>
                  </a:ext>
                </a:extLst>
              </p:cNvPr>
              <p:cNvSpPr txBox="1"/>
              <p:nvPr/>
            </p:nvSpPr>
            <p:spPr>
              <a:xfrm>
                <a:off x="4563113" y="1654504"/>
                <a:ext cx="389850" cy="153888"/>
              </a:xfrm>
              <a:prstGeom prst="rect">
                <a:avLst/>
              </a:prstGeom>
              <a:noFill/>
            </p:spPr>
            <p:txBody>
              <a:bodyPr wrap="none" rtlCol="0">
                <a:spAutoFit/>
              </a:bodyPr>
              <a:lstStyle/>
              <a:p>
                <a:r>
                  <a:rPr lang="en-US" altLang="zh-CN" sz="400" b="1" i="1">
                    <a:latin typeface="Times New Roman" panose="02020603050405020304" pitchFamily="18" charset="0"/>
                  </a:rPr>
                  <a:t>20083053</a:t>
                </a:r>
                <a:endParaRPr lang="zh-CN" altLang="en-US" sz="400" b="1" i="1">
                  <a:latin typeface="Times New Roman" panose="02020603050405020304" pitchFamily="18" charset="0"/>
                </a:endParaRPr>
              </a:p>
            </p:txBody>
          </p:sp>
          <p:sp>
            <p:nvSpPr>
              <p:cNvPr id="250" name="文本框 249">
                <a:extLst>
                  <a:ext uri="{FF2B5EF4-FFF2-40B4-BE49-F238E27FC236}">
                    <a16:creationId xmlns:a16="http://schemas.microsoft.com/office/drawing/2014/main" id="{3A885753-94B4-4FD2-814D-F3E394076794}"/>
                  </a:ext>
                </a:extLst>
              </p:cNvPr>
              <p:cNvSpPr txBox="1"/>
              <p:nvPr/>
            </p:nvSpPr>
            <p:spPr>
              <a:xfrm>
                <a:off x="4555959" y="1794180"/>
                <a:ext cx="389850" cy="153888"/>
              </a:xfrm>
              <a:prstGeom prst="rect">
                <a:avLst/>
              </a:prstGeom>
              <a:noFill/>
            </p:spPr>
            <p:txBody>
              <a:bodyPr wrap="none" rtlCol="0">
                <a:spAutoFit/>
              </a:bodyPr>
              <a:lstStyle/>
              <a:p>
                <a:r>
                  <a:rPr lang="en-US" altLang="zh-CN" sz="400" b="1" i="1">
                    <a:latin typeface="Times New Roman" panose="02020603050405020304" pitchFamily="18" charset="0"/>
                  </a:rPr>
                  <a:t>20181053</a:t>
                </a:r>
                <a:endParaRPr lang="zh-CN" altLang="en-US" sz="400" b="1" i="1">
                  <a:latin typeface="Times New Roman" panose="02020603050405020304" pitchFamily="18" charset="0"/>
                </a:endParaRPr>
              </a:p>
            </p:txBody>
          </p:sp>
          <p:sp>
            <p:nvSpPr>
              <p:cNvPr id="251" name="文本框 250">
                <a:extLst>
                  <a:ext uri="{FF2B5EF4-FFF2-40B4-BE49-F238E27FC236}">
                    <a16:creationId xmlns:a16="http://schemas.microsoft.com/office/drawing/2014/main" id="{EC4A3E25-A5BE-47CD-A5D7-696A50BBC379}"/>
                  </a:ext>
                </a:extLst>
              </p:cNvPr>
              <p:cNvSpPr txBox="1"/>
              <p:nvPr/>
            </p:nvSpPr>
            <p:spPr>
              <a:xfrm>
                <a:off x="4555959" y="1932960"/>
                <a:ext cx="389850" cy="153888"/>
              </a:xfrm>
              <a:prstGeom prst="rect">
                <a:avLst/>
              </a:prstGeom>
              <a:noFill/>
            </p:spPr>
            <p:txBody>
              <a:bodyPr wrap="none" rtlCol="0">
                <a:spAutoFit/>
              </a:bodyPr>
              <a:lstStyle/>
              <a:p>
                <a:r>
                  <a:rPr lang="en-US" altLang="zh-CN" sz="400" b="1" i="1">
                    <a:latin typeface="Times New Roman" panose="02020603050405020304" pitchFamily="18" charset="0"/>
                  </a:rPr>
                  <a:t>20183053</a:t>
                </a:r>
                <a:endParaRPr lang="zh-CN" altLang="en-US" sz="400" b="1" i="1">
                  <a:latin typeface="Times New Roman" panose="02020603050405020304" pitchFamily="18" charset="0"/>
                </a:endParaRPr>
              </a:p>
            </p:txBody>
          </p:sp>
          <p:sp>
            <p:nvSpPr>
              <p:cNvPr id="252" name="文本框 251">
                <a:extLst>
                  <a:ext uri="{FF2B5EF4-FFF2-40B4-BE49-F238E27FC236}">
                    <a16:creationId xmlns:a16="http://schemas.microsoft.com/office/drawing/2014/main" id="{F767A368-E472-45D9-8130-561883C85E30}"/>
                  </a:ext>
                </a:extLst>
              </p:cNvPr>
              <p:cNvSpPr txBox="1"/>
              <p:nvPr/>
            </p:nvSpPr>
            <p:spPr>
              <a:xfrm>
                <a:off x="4561585" y="2072245"/>
                <a:ext cx="389850" cy="153888"/>
              </a:xfrm>
              <a:prstGeom prst="rect">
                <a:avLst/>
              </a:prstGeom>
              <a:noFill/>
            </p:spPr>
            <p:txBody>
              <a:bodyPr wrap="none" rtlCol="0">
                <a:spAutoFit/>
              </a:bodyPr>
              <a:lstStyle/>
              <a:p>
                <a:r>
                  <a:rPr lang="en-US" altLang="zh-CN" sz="400" b="1" i="1">
                    <a:latin typeface="Times New Roman" panose="02020603050405020304" pitchFamily="18" charset="0"/>
                  </a:rPr>
                  <a:t>20213053</a:t>
                </a:r>
                <a:endParaRPr lang="zh-CN" altLang="en-US" sz="400" b="1" i="1">
                  <a:latin typeface="Times New Roman" panose="02020603050405020304" pitchFamily="18" charset="0"/>
                </a:endParaRPr>
              </a:p>
            </p:txBody>
          </p:sp>
        </p:grpSp>
        <p:grpSp>
          <p:nvGrpSpPr>
            <p:cNvPr id="54" name="组合 53">
              <a:extLst>
                <a:ext uri="{FF2B5EF4-FFF2-40B4-BE49-F238E27FC236}">
                  <a16:creationId xmlns:a16="http://schemas.microsoft.com/office/drawing/2014/main" id="{377A0043-C312-4AB4-A4D1-42F3E19E51FD}"/>
                </a:ext>
              </a:extLst>
            </p:cNvPr>
            <p:cNvGrpSpPr/>
            <p:nvPr/>
          </p:nvGrpSpPr>
          <p:grpSpPr>
            <a:xfrm>
              <a:off x="3518112" y="1709885"/>
              <a:ext cx="873499" cy="1175560"/>
              <a:chOff x="4406773" y="1254804"/>
              <a:chExt cx="873499" cy="1175560"/>
            </a:xfrm>
          </p:grpSpPr>
          <p:grpSp>
            <p:nvGrpSpPr>
              <p:cNvPr id="52" name="组合 51">
                <a:extLst>
                  <a:ext uri="{FF2B5EF4-FFF2-40B4-BE49-F238E27FC236}">
                    <a16:creationId xmlns:a16="http://schemas.microsoft.com/office/drawing/2014/main" id="{EB16B20C-89DA-4FD7-A8A1-CBA24D822545}"/>
                  </a:ext>
                </a:extLst>
              </p:cNvPr>
              <p:cNvGrpSpPr/>
              <p:nvPr/>
            </p:nvGrpSpPr>
            <p:grpSpPr>
              <a:xfrm>
                <a:off x="4406773" y="1254804"/>
                <a:ext cx="873499" cy="1175560"/>
                <a:chOff x="4406773" y="1254804"/>
                <a:chExt cx="873499" cy="1175560"/>
              </a:xfrm>
            </p:grpSpPr>
            <p:sp>
              <p:nvSpPr>
                <p:cNvPr id="175" name="矩形 174">
                  <a:extLst>
                    <a:ext uri="{FF2B5EF4-FFF2-40B4-BE49-F238E27FC236}">
                      <a16:creationId xmlns:a16="http://schemas.microsoft.com/office/drawing/2014/main" id="{2F218098-9C4D-4E5E-AD97-9A6896B17AE9}"/>
                    </a:ext>
                  </a:extLst>
                </p:cNvPr>
                <p:cNvSpPr/>
                <p:nvPr/>
              </p:nvSpPr>
              <p:spPr>
                <a:xfrm>
                  <a:off x="4406773" y="1254804"/>
                  <a:ext cx="873499" cy="1175560"/>
                </a:xfrm>
                <a:prstGeom prst="rect">
                  <a:avLst/>
                </a:prstGeom>
                <a:solidFill>
                  <a:schemeClr val="bg1"/>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矩形 32">
                  <a:extLst>
                    <a:ext uri="{FF2B5EF4-FFF2-40B4-BE49-F238E27FC236}">
                      <a16:creationId xmlns:a16="http://schemas.microsoft.com/office/drawing/2014/main" id="{5E4796B6-91E1-4CFF-99C8-12DCB0F7C86A}"/>
                    </a:ext>
                  </a:extLst>
                </p:cNvPr>
                <p:cNvSpPr/>
                <p:nvPr/>
              </p:nvSpPr>
              <p:spPr>
                <a:xfrm>
                  <a:off x="4480724" y="1403110"/>
                  <a:ext cx="72005" cy="72005"/>
                </a:xfrm>
                <a:prstGeom prst="rect">
                  <a:avLst/>
                </a:prstGeom>
                <a:solidFill>
                  <a:schemeClr val="bg1"/>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5" name="矩形 184">
                  <a:extLst>
                    <a:ext uri="{FF2B5EF4-FFF2-40B4-BE49-F238E27FC236}">
                      <a16:creationId xmlns:a16="http://schemas.microsoft.com/office/drawing/2014/main" id="{3F447A3F-4BF7-4059-81E3-46A564F8259A}"/>
                    </a:ext>
                  </a:extLst>
                </p:cNvPr>
                <p:cNvSpPr/>
                <p:nvPr/>
              </p:nvSpPr>
              <p:spPr>
                <a:xfrm>
                  <a:off x="4480724" y="1546270"/>
                  <a:ext cx="72005" cy="72005"/>
                </a:xfrm>
                <a:prstGeom prst="rect">
                  <a:avLst/>
                </a:prstGeom>
                <a:solidFill>
                  <a:schemeClr val="bg1"/>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6" name="矩形 185">
                  <a:extLst>
                    <a:ext uri="{FF2B5EF4-FFF2-40B4-BE49-F238E27FC236}">
                      <a16:creationId xmlns:a16="http://schemas.microsoft.com/office/drawing/2014/main" id="{B37F1982-0B28-4FF3-85C0-8E0E346924BE}"/>
                    </a:ext>
                  </a:extLst>
                </p:cNvPr>
                <p:cNvSpPr/>
                <p:nvPr/>
              </p:nvSpPr>
              <p:spPr>
                <a:xfrm>
                  <a:off x="4480724" y="1689430"/>
                  <a:ext cx="72005" cy="72005"/>
                </a:xfrm>
                <a:prstGeom prst="rect">
                  <a:avLst/>
                </a:prstGeom>
                <a:solidFill>
                  <a:schemeClr val="bg1"/>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7" name="矩形 186">
                  <a:extLst>
                    <a:ext uri="{FF2B5EF4-FFF2-40B4-BE49-F238E27FC236}">
                      <a16:creationId xmlns:a16="http://schemas.microsoft.com/office/drawing/2014/main" id="{10EBEB0D-EBC4-4683-BC0F-A1CABE094988}"/>
                    </a:ext>
                  </a:extLst>
                </p:cNvPr>
                <p:cNvSpPr/>
                <p:nvPr/>
              </p:nvSpPr>
              <p:spPr>
                <a:xfrm>
                  <a:off x="4480724" y="1975750"/>
                  <a:ext cx="72005" cy="72005"/>
                </a:xfrm>
                <a:prstGeom prst="rect">
                  <a:avLst/>
                </a:prstGeom>
                <a:solidFill>
                  <a:schemeClr val="bg1"/>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8" name="矩形 187">
                  <a:extLst>
                    <a:ext uri="{FF2B5EF4-FFF2-40B4-BE49-F238E27FC236}">
                      <a16:creationId xmlns:a16="http://schemas.microsoft.com/office/drawing/2014/main" id="{5875E51A-B8A6-4B6E-905A-AFE87E8D9599}"/>
                    </a:ext>
                  </a:extLst>
                </p:cNvPr>
                <p:cNvSpPr/>
                <p:nvPr/>
              </p:nvSpPr>
              <p:spPr>
                <a:xfrm>
                  <a:off x="4480724" y="2118910"/>
                  <a:ext cx="72005" cy="72005"/>
                </a:xfrm>
                <a:prstGeom prst="rect">
                  <a:avLst/>
                </a:prstGeom>
                <a:solidFill>
                  <a:schemeClr val="bg1"/>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0" name="矩形 189">
                  <a:extLst>
                    <a:ext uri="{FF2B5EF4-FFF2-40B4-BE49-F238E27FC236}">
                      <a16:creationId xmlns:a16="http://schemas.microsoft.com/office/drawing/2014/main" id="{A6F6870D-2358-4423-8732-3678F0E9AB10}"/>
                    </a:ext>
                  </a:extLst>
                </p:cNvPr>
                <p:cNvSpPr/>
                <p:nvPr/>
              </p:nvSpPr>
              <p:spPr>
                <a:xfrm>
                  <a:off x="4480724" y="1832590"/>
                  <a:ext cx="72005" cy="72005"/>
                </a:xfrm>
                <a:prstGeom prst="rect">
                  <a:avLst/>
                </a:prstGeom>
                <a:solidFill>
                  <a:schemeClr val="bg1"/>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任意多边形: 形状 42">
                  <a:extLst>
                    <a:ext uri="{FF2B5EF4-FFF2-40B4-BE49-F238E27FC236}">
                      <a16:creationId xmlns:a16="http://schemas.microsoft.com/office/drawing/2014/main" id="{15FEE186-1AAB-44EF-883E-A4F7F171D215}"/>
                    </a:ext>
                  </a:extLst>
                </p:cNvPr>
                <p:cNvSpPr/>
                <p:nvPr/>
              </p:nvSpPr>
              <p:spPr>
                <a:xfrm>
                  <a:off x="4463682" y="1403110"/>
                  <a:ext cx="127591" cy="53163"/>
                </a:xfrm>
                <a:custGeom>
                  <a:avLst/>
                  <a:gdLst>
                    <a:gd name="connsiteX0" fmla="*/ 0 w 127591"/>
                    <a:gd name="connsiteY0" fmla="*/ 0 h 53163"/>
                    <a:gd name="connsiteX1" fmla="*/ 53163 w 127591"/>
                    <a:gd name="connsiteY1" fmla="*/ 53163 h 53163"/>
                    <a:gd name="connsiteX2" fmla="*/ 127591 w 127591"/>
                    <a:gd name="connsiteY2" fmla="*/ 0 h 53163"/>
                  </a:gdLst>
                  <a:ahLst/>
                  <a:cxnLst>
                    <a:cxn ang="0">
                      <a:pos x="connsiteX0" y="connsiteY0"/>
                    </a:cxn>
                    <a:cxn ang="0">
                      <a:pos x="connsiteX1" y="connsiteY1"/>
                    </a:cxn>
                    <a:cxn ang="0">
                      <a:pos x="connsiteX2" y="connsiteY2"/>
                    </a:cxn>
                  </a:cxnLst>
                  <a:rect l="l" t="t" r="r" b="b"/>
                  <a:pathLst>
                    <a:path w="127591" h="53163">
                      <a:moveTo>
                        <a:pt x="0" y="0"/>
                      </a:moveTo>
                      <a:lnTo>
                        <a:pt x="53163" y="53163"/>
                      </a:lnTo>
                      <a:lnTo>
                        <a:pt x="127591" y="0"/>
                      </a:lnTo>
                    </a:path>
                  </a:pathLst>
                </a:cu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1" name="组合 50">
                  <a:extLst>
                    <a:ext uri="{FF2B5EF4-FFF2-40B4-BE49-F238E27FC236}">
                      <a16:creationId xmlns:a16="http://schemas.microsoft.com/office/drawing/2014/main" id="{4358F998-CC99-499F-A9AC-DB8515452736}"/>
                    </a:ext>
                  </a:extLst>
                </p:cNvPr>
                <p:cNvGrpSpPr/>
                <p:nvPr/>
              </p:nvGrpSpPr>
              <p:grpSpPr>
                <a:xfrm>
                  <a:off x="4491744" y="1540146"/>
                  <a:ext cx="71465" cy="75040"/>
                  <a:chOff x="957867" y="997933"/>
                  <a:chExt cx="145120" cy="136689"/>
                </a:xfrm>
              </p:grpSpPr>
              <p:cxnSp>
                <p:nvCxnSpPr>
                  <p:cNvPr id="45" name="直接连接符 44">
                    <a:extLst>
                      <a:ext uri="{FF2B5EF4-FFF2-40B4-BE49-F238E27FC236}">
                        <a16:creationId xmlns:a16="http://schemas.microsoft.com/office/drawing/2014/main" id="{3F3166AB-B6A7-41BD-8825-A6B9CE903517}"/>
                      </a:ext>
                    </a:extLst>
                  </p:cNvPr>
                  <p:cNvCxnSpPr>
                    <a:cxnSpLocks/>
                  </p:cNvCxnSpPr>
                  <p:nvPr/>
                </p:nvCxnSpPr>
                <p:spPr>
                  <a:xfrm>
                    <a:off x="957867" y="1002985"/>
                    <a:ext cx="123235" cy="13163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3" name="直接连接符 192">
                    <a:extLst>
                      <a:ext uri="{FF2B5EF4-FFF2-40B4-BE49-F238E27FC236}">
                        <a16:creationId xmlns:a16="http://schemas.microsoft.com/office/drawing/2014/main" id="{30922E31-2695-4703-B833-9E0BBE40CDD3}"/>
                      </a:ext>
                    </a:extLst>
                  </p:cNvPr>
                  <p:cNvCxnSpPr>
                    <a:cxnSpLocks/>
                  </p:cNvCxnSpPr>
                  <p:nvPr/>
                </p:nvCxnSpPr>
                <p:spPr>
                  <a:xfrm flipV="1">
                    <a:off x="957867" y="997933"/>
                    <a:ext cx="145120" cy="10330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201" name="任意多边形: 形状 200">
                  <a:extLst>
                    <a:ext uri="{FF2B5EF4-FFF2-40B4-BE49-F238E27FC236}">
                      <a16:creationId xmlns:a16="http://schemas.microsoft.com/office/drawing/2014/main" id="{A683B0CE-AE8C-43CF-AE5C-C8306918B24F}"/>
                    </a:ext>
                  </a:extLst>
                </p:cNvPr>
                <p:cNvSpPr/>
                <p:nvPr/>
              </p:nvSpPr>
              <p:spPr>
                <a:xfrm>
                  <a:off x="4463680" y="1827996"/>
                  <a:ext cx="127591" cy="53163"/>
                </a:xfrm>
                <a:custGeom>
                  <a:avLst/>
                  <a:gdLst>
                    <a:gd name="connsiteX0" fmla="*/ 0 w 127591"/>
                    <a:gd name="connsiteY0" fmla="*/ 0 h 53163"/>
                    <a:gd name="connsiteX1" fmla="*/ 53163 w 127591"/>
                    <a:gd name="connsiteY1" fmla="*/ 53163 h 53163"/>
                    <a:gd name="connsiteX2" fmla="*/ 127591 w 127591"/>
                    <a:gd name="connsiteY2" fmla="*/ 0 h 53163"/>
                  </a:gdLst>
                  <a:ahLst/>
                  <a:cxnLst>
                    <a:cxn ang="0">
                      <a:pos x="connsiteX0" y="connsiteY0"/>
                    </a:cxn>
                    <a:cxn ang="0">
                      <a:pos x="connsiteX1" y="connsiteY1"/>
                    </a:cxn>
                    <a:cxn ang="0">
                      <a:pos x="connsiteX2" y="connsiteY2"/>
                    </a:cxn>
                  </a:cxnLst>
                  <a:rect l="l" t="t" r="r" b="b"/>
                  <a:pathLst>
                    <a:path w="127591" h="53163">
                      <a:moveTo>
                        <a:pt x="0" y="0"/>
                      </a:moveTo>
                      <a:lnTo>
                        <a:pt x="53163" y="53163"/>
                      </a:lnTo>
                      <a:lnTo>
                        <a:pt x="127591" y="0"/>
                      </a:lnTo>
                    </a:path>
                  </a:pathLst>
                </a:cu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3" name="任意多边形: 形状 202">
                  <a:extLst>
                    <a:ext uri="{FF2B5EF4-FFF2-40B4-BE49-F238E27FC236}">
                      <a16:creationId xmlns:a16="http://schemas.microsoft.com/office/drawing/2014/main" id="{C1B3814D-F47E-4E4E-8925-A61D40D638B6}"/>
                    </a:ext>
                  </a:extLst>
                </p:cNvPr>
                <p:cNvSpPr/>
                <p:nvPr/>
              </p:nvSpPr>
              <p:spPr>
                <a:xfrm>
                  <a:off x="4452930" y="2122608"/>
                  <a:ext cx="127591" cy="53163"/>
                </a:xfrm>
                <a:custGeom>
                  <a:avLst/>
                  <a:gdLst>
                    <a:gd name="connsiteX0" fmla="*/ 0 w 127591"/>
                    <a:gd name="connsiteY0" fmla="*/ 0 h 53163"/>
                    <a:gd name="connsiteX1" fmla="*/ 53163 w 127591"/>
                    <a:gd name="connsiteY1" fmla="*/ 53163 h 53163"/>
                    <a:gd name="connsiteX2" fmla="*/ 127591 w 127591"/>
                    <a:gd name="connsiteY2" fmla="*/ 0 h 53163"/>
                  </a:gdLst>
                  <a:ahLst/>
                  <a:cxnLst>
                    <a:cxn ang="0">
                      <a:pos x="connsiteX0" y="connsiteY0"/>
                    </a:cxn>
                    <a:cxn ang="0">
                      <a:pos x="connsiteX1" y="connsiteY1"/>
                    </a:cxn>
                    <a:cxn ang="0">
                      <a:pos x="connsiteX2" y="connsiteY2"/>
                    </a:cxn>
                  </a:cxnLst>
                  <a:rect l="l" t="t" r="r" b="b"/>
                  <a:pathLst>
                    <a:path w="127591" h="53163">
                      <a:moveTo>
                        <a:pt x="0" y="0"/>
                      </a:moveTo>
                      <a:lnTo>
                        <a:pt x="53163" y="53163"/>
                      </a:lnTo>
                      <a:lnTo>
                        <a:pt x="127591" y="0"/>
                      </a:lnTo>
                    </a:path>
                  </a:pathLst>
                </a:cu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5" name="任意多边形: 形状 204">
                  <a:extLst>
                    <a:ext uri="{FF2B5EF4-FFF2-40B4-BE49-F238E27FC236}">
                      <a16:creationId xmlns:a16="http://schemas.microsoft.com/office/drawing/2014/main" id="{2898F9C0-6F1A-4D1E-9668-A7ACFBEE779C}"/>
                    </a:ext>
                  </a:extLst>
                </p:cNvPr>
                <p:cNvSpPr/>
                <p:nvPr/>
              </p:nvSpPr>
              <p:spPr>
                <a:xfrm>
                  <a:off x="4464558" y="1695010"/>
                  <a:ext cx="127591" cy="53163"/>
                </a:xfrm>
                <a:custGeom>
                  <a:avLst/>
                  <a:gdLst>
                    <a:gd name="connsiteX0" fmla="*/ 0 w 127591"/>
                    <a:gd name="connsiteY0" fmla="*/ 0 h 53163"/>
                    <a:gd name="connsiteX1" fmla="*/ 53163 w 127591"/>
                    <a:gd name="connsiteY1" fmla="*/ 53163 h 53163"/>
                    <a:gd name="connsiteX2" fmla="*/ 127591 w 127591"/>
                    <a:gd name="connsiteY2" fmla="*/ 0 h 53163"/>
                  </a:gdLst>
                  <a:ahLst/>
                  <a:cxnLst>
                    <a:cxn ang="0">
                      <a:pos x="connsiteX0" y="connsiteY0"/>
                    </a:cxn>
                    <a:cxn ang="0">
                      <a:pos x="connsiteX1" y="connsiteY1"/>
                    </a:cxn>
                    <a:cxn ang="0">
                      <a:pos x="connsiteX2" y="connsiteY2"/>
                    </a:cxn>
                  </a:cxnLst>
                  <a:rect l="l" t="t" r="r" b="b"/>
                  <a:pathLst>
                    <a:path w="127591" h="53163">
                      <a:moveTo>
                        <a:pt x="0" y="0"/>
                      </a:moveTo>
                      <a:lnTo>
                        <a:pt x="53163" y="53163"/>
                      </a:lnTo>
                      <a:lnTo>
                        <a:pt x="127591" y="0"/>
                      </a:lnTo>
                    </a:path>
                  </a:pathLst>
                </a:cu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6" name="任意多边形: 形状 205">
                  <a:extLst>
                    <a:ext uri="{FF2B5EF4-FFF2-40B4-BE49-F238E27FC236}">
                      <a16:creationId xmlns:a16="http://schemas.microsoft.com/office/drawing/2014/main" id="{05CC8B68-6F97-4F5F-8612-DC8347D3BB53}"/>
                    </a:ext>
                  </a:extLst>
                </p:cNvPr>
                <p:cNvSpPr/>
                <p:nvPr/>
              </p:nvSpPr>
              <p:spPr>
                <a:xfrm>
                  <a:off x="4476249" y="1977410"/>
                  <a:ext cx="127591" cy="53163"/>
                </a:xfrm>
                <a:custGeom>
                  <a:avLst/>
                  <a:gdLst>
                    <a:gd name="connsiteX0" fmla="*/ 0 w 127591"/>
                    <a:gd name="connsiteY0" fmla="*/ 0 h 53163"/>
                    <a:gd name="connsiteX1" fmla="*/ 53163 w 127591"/>
                    <a:gd name="connsiteY1" fmla="*/ 53163 h 53163"/>
                    <a:gd name="connsiteX2" fmla="*/ 127591 w 127591"/>
                    <a:gd name="connsiteY2" fmla="*/ 0 h 53163"/>
                  </a:gdLst>
                  <a:ahLst/>
                  <a:cxnLst>
                    <a:cxn ang="0">
                      <a:pos x="connsiteX0" y="connsiteY0"/>
                    </a:cxn>
                    <a:cxn ang="0">
                      <a:pos x="connsiteX1" y="connsiteY1"/>
                    </a:cxn>
                    <a:cxn ang="0">
                      <a:pos x="connsiteX2" y="connsiteY2"/>
                    </a:cxn>
                  </a:cxnLst>
                  <a:rect l="l" t="t" r="r" b="b"/>
                  <a:pathLst>
                    <a:path w="127591" h="53163">
                      <a:moveTo>
                        <a:pt x="0" y="0"/>
                      </a:moveTo>
                      <a:lnTo>
                        <a:pt x="53163" y="53163"/>
                      </a:lnTo>
                      <a:lnTo>
                        <a:pt x="127591" y="0"/>
                      </a:lnTo>
                    </a:path>
                  </a:pathLst>
                </a:cu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3" name="文本框 52">
                <a:extLst>
                  <a:ext uri="{FF2B5EF4-FFF2-40B4-BE49-F238E27FC236}">
                    <a16:creationId xmlns:a16="http://schemas.microsoft.com/office/drawing/2014/main" id="{8C931D9C-0893-4700-825A-FB2B4BE9F03B}"/>
                  </a:ext>
                </a:extLst>
              </p:cNvPr>
              <p:cNvSpPr txBox="1"/>
              <p:nvPr/>
            </p:nvSpPr>
            <p:spPr>
              <a:xfrm>
                <a:off x="4563209" y="1362168"/>
                <a:ext cx="389850" cy="153888"/>
              </a:xfrm>
              <a:prstGeom prst="rect">
                <a:avLst/>
              </a:prstGeom>
              <a:noFill/>
            </p:spPr>
            <p:txBody>
              <a:bodyPr wrap="none" rtlCol="0">
                <a:spAutoFit/>
              </a:bodyPr>
              <a:lstStyle/>
              <a:p>
                <a:r>
                  <a:rPr lang="en-US" altLang="zh-CN" sz="400" b="1" i="1">
                    <a:latin typeface="Times New Roman" panose="02020603050405020304" pitchFamily="18" charset="0"/>
                  </a:rPr>
                  <a:t>20081001</a:t>
                </a:r>
                <a:endParaRPr lang="zh-CN" altLang="en-US" sz="400" b="1" i="1">
                  <a:latin typeface="Times New Roman" panose="02020603050405020304" pitchFamily="18" charset="0"/>
                </a:endParaRPr>
              </a:p>
            </p:txBody>
          </p:sp>
          <p:sp>
            <p:nvSpPr>
              <p:cNvPr id="239" name="文本框 238">
                <a:extLst>
                  <a:ext uri="{FF2B5EF4-FFF2-40B4-BE49-F238E27FC236}">
                    <a16:creationId xmlns:a16="http://schemas.microsoft.com/office/drawing/2014/main" id="{16B5AD35-3ACD-484B-8F6C-EC9D00035654}"/>
                  </a:ext>
                </a:extLst>
              </p:cNvPr>
              <p:cNvSpPr txBox="1"/>
              <p:nvPr/>
            </p:nvSpPr>
            <p:spPr>
              <a:xfrm>
                <a:off x="4563209" y="1510474"/>
                <a:ext cx="389850" cy="153888"/>
              </a:xfrm>
              <a:prstGeom prst="rect">
                <a:avLst/>
              </a:prstGeom>
              <a:noFill/>
            </p:spPr>
            <p:txBody>
              <a:bodyPr wrap="none" rtlCol="0">
                <a:spAutoFit/>
              </a:bodyPr>
              <a:lstStyle/>
              <a:p>
                <a:r>
                  <a:rPr lang="en-US" altLang="zh-CN" sz="400" b="1" i="1">
                    <a:latin typeface="Times New Roman" panose="02020603050405020304" pitchFamily="18" charset="0"/>
                  </a:rPr>
                  <a:t>20081002</a:t>
                </a:r>
                <a:endParaRPr lang="zh-CN" altLang="en-US" sz="400" b="1" i="1">
                  <a:latin typeface="Times New Roman" panose="02020603050405020304" pitchFamily="18" charset="0"/>
                </a:endParaRPr>
              </a:p>
            </p:txBody>
          </p:sp>
          <p:sp>
            <p:nvSpPr>
              <p:cNvPr id="241" name="文本框 240">
                <a:extLst>
                  <a:ext uri="{FF2B5EF4-FFF2-40B4-BE49-F238E27FC236}">
                    <a16:creationId xmlns:a16="http://schemas.microsoft.com/office/drawing/2014/main" id="{F572E707-81FC-4C35-9B95-B60EC29338FF}"/>
                  </a:ext>
                </a:extLst>
              </p:cNvPr>
              <p:cNvSpPr txBox="1"/>
              <p:nvPr/>
            </p:nvSpPr>
            <p:spPr>
              <a:xfrm>
                <a:off x="4563113" y="1654504"/>
                <a:ext cx="389850" cy="153888"/>
              </a:xfrm>
              <a:prstGeom prst="rect">
                <a:avLst/>
              </a:prstGeom>
              <a:noFill/>
            </p:spPr>
            <p:txBody>
              <a:bodyPr wrap="none" rtlCol="0">
                <a:spAutoFit/>
              </a:bodyPr>
              <a:lstStyle/>
              <a:p>
                <a:r>
                  <a:rPr lang="en-US" altLang="zh-CN" sz="400" b="1" i="1">
                    <a:latin typeface="Times New Roman" panose="02020603050405020304" pitchFamily="18" charset="0"/>
                  </a:rPr>
                  <a:t>20083053</a:t>
                </a:r>
                <a:endParaRPr lang="zh-CN" altLang="en-US" sz="400" b="1" i="1">
                  <a:latin typeface="Times New Roman" panose="02020603050405020304" pitchFamily="18" charset="0"/>
                </a:endParaRPr>
              </a:p>
            </p:txBody>
          </p:sp>
          <p:sp>
            <p:nvSpPr>
              <p:cNvPr id="242" name="文本框 241">
                <a:extLst>
                  <a:ext uri="{FF2B5EF4-FFF2-40B4-BE49-F238E27FC236}">
                    <a16:creationId xmlns:a16="http://schemas.microsoft.com/office/drawing/2014/main" id="{9D0CD9F0-A314-4934-BF2E-F106F678D39C}"/>
                  </a:ext>
                </a:extLst>
              </p:cNvPr>
              <p:cNvSpPr txBox="1"/>
              <p:nvPr/>
            </p:nvSpPr>
            <p:spPr>
              <a:xfrm>
                <a:off x="4555959" y="1794180"/>
                <a:ext cx="389850" cy="153888"/>
              </a:xfrm>
              <a:prstGeom prst="rect">
                <a:avLst/>
              </a:prstGeom>
              <a:noFill/>
            </p:spPr>
            <p:txBody>
              <a:bodyPr wrap="none" rtlCol="0">
                <a:spAutoFit/>
              </a:bodyPr>
              <a:lstStyle/>
              <a:p>
                <a:r>
                  <a:rPr lang="en-US" altLang="zh-CN" sz="400" b="1" i="1">
                    <a:latin typeface="Times New Roman" panose="02020603050405020304" pitchFamily="18" charset="0"/>
                  </a:rPr>
                  <a:t>20181053</a:t>
                </a:r>
                <a:endParaRPr lang="zh-CN" altLang="en-US" sz="400" b="1" i="1">
                  <a:latin typeface="Times New Roman" panose="02020603050405020304" pitchFamily="18" charset="0"/>
                </a:endParaRPr>
              </a:p>
            </p:txBody>
          </p:sp>
          <p:sp>
            <p:nvSpPr>
              <p:cNvPr id="243" name="文本框 242">
                <a:extLst>
                  <a:ext uri="{FF2B5EF4-FFF2-40B4-BE49-F238E27FC236}">
                    <a16:creationId xmlns:a16="http://schemas.microsoft.com/office/drawing/2014/main" id="{C77A1B8D-3AAF-4934-B76A-8829C1031324}"/>
                  </a:ext>
                </a:extLst>
              </p:cNvPr>
              <p:cNvSpPr txBox="1"/>
              <p:nvPr/>
            </p:nvSpPr>
            <p:spPr>
              <a:xfrm>
                <a:off x="4555959" y="1932960"/>
                <a:ext cx="389850" cy="153888"/>
              </a:xfrm>
              <a:prstGeom prst="rect">
                <a:avLst/>
              </a:prstGeom>
              <a:noFill/>
            </p:spPr>
            <p:txBody>
              <a:bodyPr wrap="none" rtlCol="0">
                <a:spAutoFit/>
              </a:bodyPr>
              <a:lstStyle/>
              <a:p>
                <a:r>
                  <a:rPr lang="en-US" altLang="zh-CN" sz="400" b="1" i="1">
                    <a:latin typeface="Times New Roman" panose="02020603050405020304" pitchFamily="18" charset="0"/>
                  </a:rPr>
                  <a:t>20183053</a:t>
                </a:r>
                <a:endParaRPr lang="zh-CN" altLang="en-US" sz="400" b="1" i="1">
                  <a:latin typeface="Times New Roman" panose="02020603050405020304" pitchFamily="18" charset="0"/>
                </a:endParaRPr>
              </a:p>
            </p:txBody>
          </p:sp>
          <p:sp>
            <p:nvSpPr>
              <p:cNvPr id="244" name="文本框 243">
                <a:extLst>
                  <a:ext uri="{FF2B5EF4-FFF2-40B4-BE49-F238E27FC236}">
                    <a16:creationId xmlns:a16="http://schemas.microsoft.com/office/drawing/2014/main" id="{B71C9564-7E8E-4F30-96F6-EB611B5CA63E}"/>
                  </a:ext>
                </a:extLst>
              </p:cNvPr>
              <p:cNvSpPr txBox="1"/>
              <p:nvPr/>
            </p:nvSpPr>
            <p:spPr>
              <a:xfrm>
                <a:off x="4561585" y="2072245"/>
                <a:ext cx="389850" cy="153888"/>
              </a:xfrm>
              <a:prstGeom prst="rect">
                <a:avLst/>
              </a:prstGeom>
              <a:noFill/>
            </p:spPr>
            <p:txBody>
              <a:bodyPr wrap="none" rtlCol="0">
                <a:spAutoFit/>
              </a:bodyPr>
              <a:lstStyle/>
              <a:p>
                <a:r>
                  <a:rPr lang="en-US" altLang="zh-CN" sz="400" b="1" i="1">
                    <a:latin typeface="Times New Roman" panose="02020603050405020304" pitchFamily="18" charset="0"/>
                  </a:rPr>
                  <a:t>20213053</a:t>
                </a:r>
                <a:endParaRPr lang="zh-CN" altLang="en-US" sz="400" b="1" i="1">
                  <a:latin typeface="Times New Roman" panose="02020603050405020304" pitchFamily="18" charset="0"/>
                </a:endParaRPr>
              </a:p>
            </p:txBody>
          </p:sp>
        </p:grpSp>
        <p:grpSp>
          <p:nvGrpSpPr>
            <p:cNvPr id="178" name="组合 177">
              <a:extLst>
                <a:ext uri="{FF2B5EF4-FFF2-40B4-BE49-F238E27FC236}">
                  <a16:creationId xmlns:a16="http://schemas.microsoft.com/office/drawing/2014/main" id="{9A1A359A-1084-47AF-AED9-A9DE607A56D3}"/>
                </a:ext>
              </a:extLst>
            </p:cNvPr>
            <p:cNvGrpSpPr/>
            <p:nvPr/>
          </p:nvGrpSpPr>
          <p:grpSpPr>
            <a:xfrm>
              <a:off x="4932234" y="2295842"/>
              <a:ext cx="801971" cy="1011304"/>
              <a:chOff x="3337981" y="675665"/>
              <a:chExt cx="2157513" cy="3915501"/>
            </a:xfrm>
          </p:grpSpPr>
          <p:sp>
            <p:nvSpPr>
              <p:cNvPr id="181" name="椭圆 180">
                <a:extLst>
                  <a:ext uri="{FF2B5EF4-FFF2-40B4-BE49-F238E27FC236}">
                    <a16:creationId xmlns:a16="http://schemas.microsoft.com/office/drawing/2014/main" id="{54CF27B7-C22C-4636-A9CD-F0D92A5E2CC9}"/>
                  </a:ext>
                </a:extLst>
              </p:cNvPr>
              <p:cNvSpPr/>
              <p:nvPr/>
            </p:nvSpPr>
            <p:spPr>
              <a:xfrm>
                <a:off x="3563888" y="675665"/>
                <a:ext cx="1705701" cy="1705701"/>
              </a:xfrm>
              <a:prstGeom prst="ellipse">
                <a:avLst/>
              </a:prstGeom>
              <a:solidFill>
                <a:schemeClr val="bg1"/>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2" name="任意多边形: 形状 181">
                <a:extLst>
                  <a:ext uri="{FF2B5EF4-FFF2-40B4-BE49-F238E27FC236}">
                    <a16:creationId xmlns:a16="http://schemas.microsoft.com/office/drawing/2014/main" id="{3804ED69-EA7D-4171-B49D-176CE9D9D02A}"/>
                  </a:ext>
                </a:extLst>
              </p:cNvPr>
              <p:cNvSpPr/>
              <p:nvPr/>
            </p:nvSpPr>
            <p:spPr>
              <a:xfrm>
                <a:off x="3337981" y="2381366"/>
                <a:ext cx="2157513" cy="2209800"/>
              </a:xfrm>
              <a:custGeom>
                <a:avLst/>
                <a:gdLst>
                  <a:gd name="connsiteX0" fmla="*/ 0 w 2139950"/>
                  <a:gd name="connsiteY0" fmla="*/ 2032000 h 2209800"/>
                  <a:gd name="connsiteX1" fmla="*/ 1117600 w 2139950"/>
                  <a:gd name="connsiteY1" fmla="*/ 2209800 h 2209800"/>
                  <a:gd name="connsiteX2" fmla="*/ 2139950 w 2139950"/>
                  <a:gd name="connsiteY2" fmla="*/ 2012950 h 2209800"/>
                  <a:gd name="connsiteX3" fmla="*/ 2038350 w 2139950"/>
                  <a:gd name="connsiteY3" fmla="*/ 869950 h 2209800"/>
                  <a:gd name="connsiteX4" fmla="*/ 1524000 w 2139950"/>
                  <a:gd name="connsiteY4" fmla="*/ 0 h 2209800"/>
                  <a:gd name="connsiteX5" fmla="*/ 1111250 w 2139950"/>
                  <a:gd name="connsiteY5" fmla="*/ 196850 h 2209800"/>
                  <a:gd name="connsiteX6" fmla="*/ 615950 w 2139950"/>
                  <a:gd name="connsiteY6" fmla="*/ 25400 h 2209800"/>
                  <a:gd name="connsiteX7" fmla="*/ 63500 w 2139950"/>
                  <a:gd name="connsiteY7" fmla="*/ 927100 h 2209800"/>
                  <a:gd name="connsiteX8" fmla="*/ 0 w 2139950"/>
                  <a:gd name="connsiteY8" fmla="*/ 2032000 h 2209800"/>
                  <a:gd name="connsiteX0" fmla="*/ 0 w 2139950"/>
                  <a:gd name="connsiteY0" fmla="*/ 2032000 h 2209800"/>
                  <a:gd name="connsiteX1" fmla="*/ 1117600 w 2139950"/>
                  <a:gd name="connsiteY1" fmla="*/ 2209800 h 2209800"/>
                  <a:gd name="connsiteX2" fmla="*/ 2139950 w 2139950"/>
                  <a:gd name="connsiteY2" fmla="*/ 2012950 h 2209800"/>
                  <a:gd name="connsiteX3" fmla="*/ 2038350 w 2139950"/>
                  <a:gd name="connsiteY3" fmla="*/ 869950 h 2209800"/>
                  <a:gd name="connsiteX4" fmla="*/ 1524000 w 2139950"/>
                  <a:gd name="connsiteY4" fmla="*/ 0 h 2209800"/>
                  <a:gd name="connsiteX5" fmla="*/ 1111250 w 2139950"/>
                  <a:gd name="connsiteY5" fmla="*/ 196850 h 2209800"/>
                  <a:gd name="connsiteX6" fmla="*/ 615950 w 2139950"/>
                  <a:gd name="connsiteY6" fmla="*/ 25400 h 2209800"/>
                  <a:gd name="connsiteX7" fmla="*/ 63500 w 2139950"/>
                  <a:gd name="connsiteY7" fmla="*/ 927100 h 2209800"/>
                  <a:gd name="connsiteX8" fmla="*/ 0 w 2139950"/>
                  <a:gd name="connsiteY8" fmla="*/ 2032000 h 2209800"/>
                  <a:gd name="connsiteX0" fmla="*/ 0 w 2139950"/>
                  <a:gd name="connsiteY0" fmla="*/ 2032000 h 2209800"/>
                  <a:gd name="connsiteX1" fmla="*/ 1117600 w 2139950"/>
                  <a:gd name="connsiteY1" fmla="*/ 2209800 h 2209800"/>
                  <a:gd name="connsiteX2" fmla="*/ 2139950 w 2139950"/>
                  <a:gd name="connsiteY2" fmla="*/ 2012950 h 2209800"/>
                  <a:gd name="connsiteX3" fmla="*/ 2038350 w 2139950"/>
                  <a:gd name="connsiteY3" fmla="*/ 869950 h 2209800"/>
                  <a:gd name="connsiteX4" fmla="*/ 1524000 w 2139950"/>
                  <a:gd name="connsiteY4" fmla="*/ 0 h 2209800"/>
                  <a:gd name="connsiteX5" fmla="*/ 1111250 w 2139950"/>
                  <a:gd name="connsiteY5" fmla="*/ 196850 h 2209800"/>
                  <a:gd name="connsiteX6" fmla="*/ 615950 w 2139950"/>
                  <a:gd name="connsiteY6" fmla="*/ 25400 h 2209800"/>
                  <a:gd name="connsiteX7" fmla="*/ 63500 w 2139950"/>
                  <a:gd name="connsiteY7" fmla="*/ 927100 h 2209800"/>
                  <a:gd name="connsiteX8" fmla="*/ 0 w 2139950"/>
                  <a:gd name="connsiteY8" fmla="*/ 2032000 h 2209800"/>
                  <a:gd name="connsiteX0" fmla="*/ 0 w 2148981"/>
                  <a:gd name="connsiteY0" fmla="*/ 2032000 h 2209800"/>
                  <a:gd name="connsiteX1" fmla="*/ 1117600 w 2148981"/>
                  <a:gd name="connsiteY1" fmla="*/ 2209800 h 2209800"/>
                  <a:gd name="connsiteX2" fmla="*/ 2139950 w 2148981"/>
                  <a:gd name="connsiteY2" fmla="*/ 2012950 h 2209800"/>
                  <a:gd name="connsiteX3" fmla="*/ 2038350 w 2148981"/>
                  <a:gd name="connsiteY3" fmla="*/ 869950 h 2209800"/>
                  <a:gd name="connsiteX4" fmla="*/ 1524000 w 2148981"/>
                  <a:gd name="connsiteY4" fmla="*/ 0 h 2209800"/>
                  <a:gd name="connsiteX5" fmla="*/ 1111250 w 2148981"/>
                  <a:gd name="connsiteY5" fmla="*/ 196850 h 2209800"/>
                  <a:gd name="connsiteX6" fmla="*/ 615950 w 2148981"/>
                  <a:gd name="connsiteY6" fmla="*/ 25400 h 2209800"/>
                  <a:gd name="connsiteX7" fmla="*/ 63500 w 2148981"/>
                  <a:gd name="connsiteY7" fmla="*/ 927100 h 2209800"/>
                  <a:gd name="connsiteX8" fmla="*/ 0 w 2148981"/>
                  <a:gd name="connsiteY8" fmla="*/ 2032000 h 2209800"/>
                  <a:gd name="connsiteX0" fmla="*/ 0 w 2165563"/>
                  <a:gd name="connsiteY0" fmla="*/ 2032000 h 2209800"/>
                  <a:gd name="connsiteX1" fmla="*/ 1117600 w 2165563"/>
                  <a:gd name="connsiteY1" fmla="*/ 2209800 h 2209800"/>
                  <a:gd name="connsiteX2" fmla="*/ 2139950 w 2165563"/>
                  <a:gd name="connsiteY2" fmla="*/ 2012950 h 2209800"/>
                  <a:gd name="connsiteX3" fmla="*/ 2038350 w 2165563"/>
                  <a:gd name="connsiteY3" fmla="*/ 869950 h 2209800"/>
                  <a:gd name="connsiteX4" fmla="*/ 1524000 w 2165563"/>
                  <a:gd name="connsiteY4" fmla="*/ 0 h 2209800"/>
                  <a:gd name="connsiteX5" fmla="*/ 1111250 w 2165563"/>
                  <a:gd name="connsiteY5" fmla="*/ 196850 h 2209800"/>
                  <a:gd name="connsiteX6" fmla="*/ 615950 w 2165563"/>
                  <a:gd name="connsiteY6" fmla="*/ 25400 h 2209800"/>
                  <a:gd name="connsiteX7" fmla="*/ 63500 w 2165563"/>
                  <a:gd name="connsiteY7" fmla="*/ 927100 h 2209800"/>
                  <a:gd name="connsiteX8" fmla="*/ 0 w 2165563"/>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21208"/>
                  <a:gd name="connsiteX1" fmla="*/ 1117600 w 2178437"/>
                  <a:gd name="connsiteY1" fmla="*/ 2209800 h 2221208"/>
                  <a:gd name="connsiteX2" fmla="*/ 2139950 w 2178437"/>
                  <a:gd name="connsiteY2" fmla="*/ 2012950 h 2221208"/>
                  <a:gd name="connsiteX3" fmla="*/ 2063750 w 2178437"/>
                  <a:gd name="connsiteY3" fmla="*/ 863600 h 2221208"/>
                  <a:gd name="connsiteX4" fmla="*/ 1524000 w 2178437"/>
                  <a:gd name="connsiteY4" fmla="*/ 0 h 2221208"/>
                  <a:gd name="connsiteX5" fmla="*/ 1111250 w 2178437"/>
                  <a:gd name="connsiteY5" fmla="*/ 196850 h 2221208"/>
                  <a:gd name="connsiteX6" fmla="*/ 615950 w 2178437"/>
                  <a:gd name="connsiteY6" fmla="*/ 25400 h 2221208"/>
                  <a:gd name="connsiteX7" fmla="*/ 63500 w 2178437"/>
                  <a:gd name="connsiteY7" fmla="*/ 927100 h 2221208"/>
                  <a:gd name="connsiteX8" fmla="*/ 0 w 2178437"/>
                  <a:gd name="connsiteY8" fmla="*/ 2032000 h 2221208"/>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85240"/>
                  <a:gd name="connsiteY0" fmla="*/ 2032000 h 2209800"/>
                  <a:gd name="connsiteX1" fmla="*/ 1117600 w 2185240"/>
                  <a:gd name="connsiteY1" fmla="*/ 2209800 h 2209800"/>
                  <a:gd name="connsiteX2" fmla="*/ 2139950 w 2185240"/>
                  <a:gd name="connsiteY2" fmla="*/ 2012950 h 2209800"/>
                  <a:gd name="connsiteX3" fmla="*/ 2063750 w 2185240"/>
                  <a:gd name="connsiteY3" fmla="*/ 863600 h 2209800"/>
                  <a:gd name="connsiteX4" fmla="*/ 1524000 w 2185240"/>
                  <a:gd name="connsiteY4" fmla="*/ 0 h 2209800"/>
                  <a:gd name="connsiteX5" fmla="*/ 1111250 w 2185240"/>
                  <a:gd name="connsiteY5" fmla="*/ 196850 h 2209800"/>
                  <a:gd name="connsiteX6" fmla="*/ 615950 w 2185240"/>
                  <a:gd name="connsiteY6" fmla="*/ 25400 h 2209800"/>
                  <a:gd name="connsiteX7" fmla="*/ 63500 w 2185240"/>
                  <a:gd name="connsiteY7" fmla="*/ 927100 h 2209800"/>
                  <a:gd name="connsiteX8" fmla="*/ 0 w 2185240"/>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57513"/>
                  <a:gd name="connsiteY0" fmla="*/ 2032000 h 2209800"/>
                  <a:gd name="connsiteX1" fmla="*/ 1117600 w 2157513"/>
                  <a:gd name="connsiteY1" fmla="*/ 2209800 h 2209800"/>
                  <a:gd name="connsiteX2" fmla="*/ 2139950 w 2157513"/>
                  <a:gd name="connsiteY2" fmla="*/ 2012950 h 2209800"/>
                  <a:gd name="connsiteX3" fmla="*/ 2063750 w 2157513"/>
                  <a:gd name="connsiteY3" fmla="*/ 863600 h 2209800"/>
                  <a:gd name="connsiteX4" fmla="*/ 1524000 w 2157513"/>
                  <a:gd name="connsiteY4" fmla="*/ 0 h 2209800"/>
                  <a:gd name="connsiteX5" fmla="*/ 1111250 w 2157513"/>
                  <a:gd name="connsiteY5" fmla="*/ 196850 h 2209800"/>
                  <a:gd name="connsiteX6" fmla="*/ 615950 w 2157513"/>
                  <a:gd name="connsiteY6" fmla="*/ 25400 h 2209800"/>
                  <a:gd name="connsiteX7" fmla="*/ 63500 w 2157513"/>
                  <a:gd name="connsiteY7" fmla="*/ 927100 h 2209800"/>
                  <a:gd name="connsiteX8" fmla="*/ 0 w 2157513"/>
                  <a:gd name="connsiteY8" fmla="*/ 2032000 h 2209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7513" h="2209800">
                    <a:moveTo>
                      <a:pt x="0" y="2032000"/>
                    </a:moveTo>
                    <a:cubicBezTo>
                      <a:pt x="226483" y="2201333"/>
                      <a:pt x="770467" y="2199217"/>
                      <a:pt x="1117600" y="2209800"/>
                    </a:cubicBezTo>
                    <a:cubicBezTo>
                      <a:pt x="1477433" y="2188633"/>
                      <a:pt x="1799167" y="2116667"/>
                      <a:pt x="2139950" y="2012950"/>
                    </a:cubicBezTo>
                    <a:cubicBezTo>
                      <a:pt x="2188633" y="1619250"/>
                      <a:pt x="2127250" y="1172633"/>
                      <a:pt x="2063750" y="863600"/>
                    </a:cubicBezTo>
                    <a:cubicBezTo>
                      <a:pt x="2000250" y="554567"/>
                      <a:pt x="1771650" y="182033"/>
                      <a:pt x="1524000" y="0"/>
                    </a:cubicBezTo>
                    <a:cubicBezTo>
                      <a:pt x="1399117" y="97367"/>
                      <a:pt x="1248833" y="131233"/>
                      <a:pt x="1111250" y="196850"/>
                    </a:cubicBezTo>
                    <a:cubicBezTo>
                      <a:pt x="973667" y="262467"/>
                      <a:pt x="790575" y="-32808"/>
                      <a:pt x="615950" y="25400"/>
                    </a:cubicBezTo>
                    <a:cubicBezTo>
                      <a:pt x="441325" y="147108"/>
                      <a:pt x="84667" y="558800"/>
                      <a:pt x="63500" y="927100"/>
                    </a:cubicBezTo>
                    <a:cubicBezTo>
                      <a:pt x="-33867" y="1301750"/>
                      <a:pt x="21167" y="1663700"/>
                      <a:pt x="0" y="2032000"/>
                    </a:cubicBezTo>
                    <a:close/>
                  </a:path>
                </a:pathLst>
              </a:custGeom>
              <a:solidFill>
                <a:schemeClr val="bg1"/>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77" name="组合 176">
              <a:extLst>
                <a:ext uri="{FF2B5EF4-FFF2-40B4-BE49-F238E27FC236}">
                  <a16:creationId xmlns:a16="http://schemas.microsoft.com/office/drawing/2014/main" id="{FFD755CC-43FB-4204-AA23-94F3B4F98467}"/>
                </a:ext>
              </a:extLst>
            </p:cNvPr>
            <p:cNvGrpSpPr/>
            <p:nvPr/>
          </p:nvGrpSpPr>
          <p:grpSpPr>
            <a:xfrm>
              <a:off x="3611691" y="2364270"/>
              <a:ext cx="801971" cy="1011304"/>
              <a:chOff x="3337981" y="675665"/>
              <a:chExt cx="2157513" cy="3915501"/>
            </a:xfrm>
          </p:grpSpPr>
          <p:sp>
            <p:nvSpPr>
              <p:cNvPr id="183" name="椭圆 182">
                <a:extLst>
                  <a:ext uri="{FF2B5EF4-FFF2-40B4-BE49-F238E27FC236}">
                    <a16:creationId xmlns:a16="http://schemas.microsoft.com/office/drawing/2014/main" id="{1E7E656F-9614-4063-B63F-439B20CAE359}"/>
                  </a:ext>
                </a:extLst>
              </p:cNvPr>
              <p:cNvSpPr/>
              <p:nvPr/>
            </p:nvSpPr>
            <p:spPr>
              <a:xfrm>
                <a:off x="3563888" y="675665"/>
                <a:ext cx="1705701" cy="1705701"/>
              </a:xfrm>
              <a:prstGeom prst="ellipse">
                <a:avLst/>
              </a:prstGeom>
              <a:solidFill>
                <a:schemeClr val="bg1"/>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4" name="任意多边形: 形状 183">
                <a:extLst>
                  <a:ext uri="{FF2B5EF4-FFF2-40B4-BE49-F238E27FC236}">
                    <a16:creationId xmlns:a16="http://schemas.microsoft.com/office/drawing/2014/main" id="{97284F4C-16AB-4B5F-B54C-C3AE55BF2ECD}"/>
                  </a:ext>
                </a:extLst>
              </p:cNvPr>
              <p:cNvSpPr/>
              <p:nvPr/>
            </p:nvSpPr>
            <p:spPr>
              <a:xfrm>
                <a:off x="3337981" y="2381366"/>
                <a:ext cx="2157513" cy="2209800"/>
              </a:xfrm>
              <a:custGeom>
                <a:avLst/>
                <a:gdLst>
                  <a:gd name="connsiteX0" fmla="*/ 0 w 2139950"/>
                  <a:gd name="connsiteY0" fmla="*/ 2032000 h 2209800"/>
                  <a:gd name="connsiteX1" fmla="*/ 1117600 w 2139950"/>
                  <a:gd name="connsiteY1" fmla="*/ 2209800 h 2209800"/>
                  <a:gd name="connsiteX2" fmla="*/ 2139950 w 2139950"/>
                  <a:gd name="connsiteY2" fmla="*/ 2012950 h 2209800"/>
                  <a:gd name="connsiteX3" fmla="*/ 2038350 w 2139950"/>
                  <a:gd name="connsiteY3" fmla="*/ 869950 h 2209800"/>
                  <a:gd name="connsiteX4" fmla="*/ 1524000 w 2139950"/>
                  <a:gd name="connsiteY4" fmla="*/ 0 h 2209800"/>
                  <a:gd name="connsiteX5" fmla="*/ 1111250 w 2139950"/>
                  <a:gd name="connsiteY5" fmla="*/ 196850 h 2209800"/>
                  <a:gd name="connsiteX6" fmla="*/ 615950 w 2139950"/>
                  <a:gd name="connsiteY6" fmla="*/ 25400 h 2209800"/>
                  <a:gd name="connsiteX7" fmla="*/ 63500 w 2139950"/>
                  <a:gd name="connsiteY7" fmla="*/ 927100 h 2209800"/>
                  <a:gd name="connsiteX8" fmla="*/ 0 w 2139950"/>
                  <a:gd name="connsiteY8" fmla="*/ 2032000 h 2209800"/>
                  <a:gd name="connsiteX0" fmla="*/ 0 w 2139950"/>
                  <a:gd name="connsiteY0" fmla="*/ 2032000 h 2209800"/>
                  <a:gd name="connsiteX1" fmla="*/ 1117600 w 2139950"/>
                  <a:gd name="connsiteY1" fmla="*/ 2209800 h 2209800"/>
                  <a:gd name="connsiteX2" fmla="*/ 2139950 w 2139950"/>
                  <a:gd name="connsiteY2" fmla="*/ 2012950 h 2209800"/>
                  <a:gd name="connsiteX3" fmla="*/ 2038350 w 2139950"/>
                  <a:gd name="connsiteY3" fmla="*/ 869950 h 2209800"/>
                  <a:gd name="connsiteX4" fmla="*/ 1524000 w 2139950"/>
                  <a:gd name="connsiteY4" fmla="*/ 0 h 2209800"/>
                  <a:gd name="connsiteX5" fmla="*/ 1111250 w 2139950"/>
                  <a:gd name="connsiteY5" fmla="*/ 196850 h 2209800"/>
                  <a:gd name="connsiteX6" fmla="*/ 615950 w 2139950"/>
                  <a:gd name="connsiteY6" fmla="*/ 25400 h 2209800"/>
                  <a:gd name="connsiteX7" fmla="*/ 63500 w 2139950"/>
                  <a:gd name="connsiteY7" fmla="*/ 927100 h 2209800"/>
                  <a:gd name="connsiteX8" fmla="*/ 0 w 2139950"/>
                  <a:gd name="connsiteY8" fmla="*/ 2032000 h 2209800"/>
                  <a:gd name="connsiteX0" fmla="*/ 0 w 2139950"/>
                  <a:gd name="connsiteY0" fmla="*/ 2032000 h 2209800"/>
                  <a:gd name="connsiteX1" fmla="*/ 1117600 w 2139950"/>
                  <a:gd name="connsiteY1" fmla="*/ 2209800 h 2209800"/>
                  <a:gd name="connsiteX2" fmla="*/ 2139950 w 2139950"/>
                  <a:gd name="connsiteY2" fmla="*/ 2012950 h 2209800"/>
                  <a:gd name="connsiteX3" fmla="*/ 2038350 w 2139950"/>
                  <a:gd name="connsiteY3" fmla="*/ 869950 h 2209800"/>
                  <a:gd name="connsiteX4" fmla="*/ 1524000 w 2139950"/>
                  <a:gd name="connsiteY4" fmla="*/ 0 h 2209800"/>
                  <a:gd name="connsiteX5" fmla="*/ 1111250 w 2139950"/>
                  <a:gd name="connsiteY5" fmla="*/ 196850 h 2209800"/>
                  <a:gd name="connsiteX6" fmla="*/ 615950 w 2139950"/>
                  <a:gd name="connsiteY6" fmla="*/ 25400 h 2209800"/>
                  <a:gd name="connsiteX7" fmla="*/ 63500 w 2139950"/>
                  <a:gd name="connsiteY7" fmla="*/ 927100 h 2209800"/>
                  <a:gd name="connsiteX8" fmla="*/ 0 w 2139950"/>
                  <a:gd name="connsiteY8" fmla="*/ 2032000 h 2209800"/>
                  <a:gd name="connsiteX0" fmla="*/ 0 w 2148981"/>
                  <a:gd name="connsiteY0" fmla="*/ 2032000 h 2209800"/>
                  <a:gd name="connsiteX1" fmla="*/ 1117600 w 2148981"/>
                  <a:gd name="connsiteY1" fmla="*/ 2209800 h 2209800"/>
                  <a:gd name="connsiteX2" fmla="*/ 2139950 w 2148981"/>
                  <a:gd name="connsiteY2" fmla="*/ 2012950 h 2209800"/>
                  <a:gd name="connsiteX3" fmla="*/ 2038350 w 2148981"/>
                  <a:gd name="connsiteY3" fmla="*/ 869950 h 2209800"/>
                  <a:gd name="connsiteX4" fmla="*/ 1524000 w 2148981"/>
                  <a:gd name="connsiteY4" fmla="*/ 0 h 2209800"/>
                  <a:gd name="connsiteX5" fmla="*/ 1111250 w 2148981"/>
                  <a:gd name="connsiteY5" fmla="*/ 196850 h 2209800"/>
                  <a:gd name="connsiteX6" fmla="*/ 615950 w 2148981"/>
                  <a:gd name="connsiteY6" fmla="*/ 25400 h 2209800"/>
                  <a:gd name="connsiteX7" fmla="*/ 63500 w 2148981"/>
                  <a:gd name="connsiteY7" fmla="*/ 927100 h 2209800"/>
                  <a:gd name="connsiteX8" fmla="*/ 0 w 2148981"/>
                  <a:gd name="connsiteY8" fmla="*/ 2032000 h 2209800"/>
                  <a:gd name="connsiteX0" fmla="*/ 0 w 2165563"/>
                  <a:gd name="connsiteY0" fmla="*/ 2032000 h 2209800"/>
                  <a:gd name="connsiteX1" fmla="*/ 1117600 w 2165563"/>
                  <a:gd name="connsiteY1" fmla="*/ 2209800 h 2209800"/>
                  <a:gd name="connsiteX2" fmla="*/ 2139950 w 2165563"/>
                  <a:gd name="connsiteY2" fmla="*/ 2012950 h 2209800"/>
                  <a:gd name="connsiteX3" fmla="*/ 2038350 w 2165563"/>
                  <a:gd name="connsiteY3" fmla="*/ 869950 h 2209800"/>
                  <a:gd name="connsiteX4" fmla="*/ 1524000 w 2165563"/>
                  <a:gd name="connsiteY4" fmla="*/ 0 h 2209800"/>
                  <a:gd name="connsiteX5" fmla="*/ 1111250 w 2165563"/>
                  <a:gd name="connsiteY5" fmla="*/ 196850 h 2209800"/>
                  <a:gd name="connsiteX6" fmla="*/ 615950 w 2165563"/>
                  <a:gd name="connsiteY6" fmla="*/ 25400 h 2209800"/>
                  <a:gd name="connsiteX7" fmla="*/ 63500 w 2165563"/>
                  <a:gd name="connsiteY7" fmla="*/ 927100 h 2209800"/>
                  <a:gd name="connsiteX8" fmla="*/ 0 w 2165563"/>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21208"/>
                  <a:gd name="connsiteX1" fmla="*/ 1117600 w 2178437"/>
                  <a:gd name="connsiteY1" fmla="*/ 2209800 h 2221208"/>
                  <a:gd name="connsiteX2" fmla="*/ 2139950 w 2178437"/>
                  <a:gd name="connsiteY2" fmla="*/ 2012950 h 2221208"/>
                  <a:gd name="connsiteX3" fmla="*/ 2063750 w 2178437"/>
                  <a:gd name="connsiteY3" fmla="*/ 863600 h 2221208"/>
                  <a:gd name="connsiteX4" fmla="*/ 1524000 w 2178437"/>
                  <a:gd name="connsiteY4" fmla="*/ 0 h 2221208"/>
                  <a:gd name="connsiteX5" fmla="*/ 1111250 w 2178437"/>
                  <a:gd name="connsiteY5" fmla="*/ 196850 h 2221208"/>
                  <a:gd name="connsiteX6" fmla="*/ 615950 w 2178437"/>
                  <a:gd name="connsiteY6" fmla="*/ 25400 h 2221208"/>
                  <a:gd name="connsiteX7" fmla="*/ 63500 w 2178437"/>
                  <a:gd name="connsiteY7" fmla="*/ 927100 h 2221208"/>
                  <a:gd name="connsiteX8" fmla="*/ 0 w 2178437"/>
                  <a:gd name="connsiteY8" fmla="*/ 2032000 h 2221208"/>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85240"/>
                  <a:gd name="connsiteY0" fmla="*/ 2032000 h 2209800"/>
                  <a:gd name="connsiteX1" fmla="*/ 1117600 w 2185240"/>
                  <a:gd name="connsiteY1" fmla="*/ 2209800 h 2209800"/>
                  <a:gd name="connsiteX2" fmla="*/ 2139950 w 2185240"/>
                  <a:gd name="connsiteY2" fmla="*/ 2012950 h 2209800"/>
                  <a:gd name="connsiteX3" fmla="*/ 2063750 w 2185240"/>
                  <a:gd name="connsiteY3" fmla="*/ 863600 h 2209800"/>
                  <a:gd name="connsiteX4" fmla="*/ 1524000 w 2185240"/>
                  <a:gd name="connsiteY4" fmla="*/ 0 h 2209800"/>
                  <a:gd name="connsiteX5" fmla="*/ 1111250 w 2185240"/>
                  <a:gd name="connsiteY5" fmla="*/ 196850 h 2209800"/>
                  <a:gd name="connsiteX6" fmla="*/ 615950 w 2185240"/>
                  <a:gd name="connsiteY6" fmla="*/ 25400 h 2209800"/>
                  <a:gd name="connsiteX7" fmla="*/ 63500 w 2185240"/>
                  <a:gd name="connsiteY7" fmla="*/ 927100 h 2209800"/>
                  <a:gd name="connsiteX8" fmla="*/ 0 w 2185240"/>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57513"/>
                  <a:gd name="connsiteY0" fmla="*/ 2032000 h 2209800"/>
                  <a:gd name="connsiteX1" fmla="*/ 1117600 w 2157513"/>
                  <a:gd name="connsiteY1" fmla="*/ 2209800 h 2209800"/>
                  <a:gd name="connsiteX2" fmla="*/ 2139950 w 2157513"/>
                  <a:gd name="connsiteY2" fmla="*/ 2012950 h 2209800"/>
                  <a:gd name="connsiteX3" fmla="*/ 2063750 w 2157513"/>
                  <a:gd name="connsiteY3" fmla="*/ 863600 h 2209800"/>
                  <a:gd name="connsiteX4" fmla="*/ 1524000 w 2157513"/>
                  <a:gd name="connsiteY4" fmla="*/ 0 h 2209800"/>
                  <a:gd name="connsiteX5" fmla="*/ 1111250 w 2157513"/>
                  <a:gd name="connsiteY5" fmla="*/ 196850 h 2209800"/>
                  <a:gd name="connsiteX6" fmla="*/ 615950 w 2157513"/>
                  <a:gd name="connsiteY6" fmla="*/ 25400 h 2209800"/>
                  <a:gd name="connsiteX7" fmla="*/ 63500 w 2157513"/>
                  <a:gd name="connsiteY7" fmla="*/ 927100 h 2209800"/>
                  <a:gd name="connsiteX8" fmla="*/ 0 w 2157513"/>
                  <a:gd name="connsiteY8" fmla="*/ 2032000 h 2209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7513" h="2209800">
                    <a:moveTo>
                      <a:pt x="0" y="2032000"/>
                    </a:moveTo>
                    <a:cubicBezTo>
                      <a:pt x="226483" y="2201333"/>
                      <a:pt x="770467" y="2199217"/>
                      <a:pt x="1117600" y="2209800"/>
                    </a:cubicBezTo>
                    <a:cubicBezTo>
                      <a:pt x="1477433" y="2188633"/>
                      <a:pt x="1799167" y="2116667"/>
                      <a:pt x="2139950" y="2012950"/>
                    </a:cubicBezTo>
                    <a:cubicBezTo>
                      <a:pt x="2188633" y="1619250"/>
                      <a:pt x="2127250" y="1172633"/>
                      <a:pt x="2063750" y="863600"/>
                    </a:cubicBezTo>
                    <a:cubicBezTo>
                      <a:pt x="2000250" y="554567"/>
                      <a:pt x="1771650" y="182033"/>
                      <a:pt x="1524000" y="0"/>
                    </a:cubicBezTo>
                    <a:cubicBezTo>
                      <a:pt x="1399117" y="97367"/>
                      <a:pt x="1248833" y="131233"/>
                      <a:pt x="1111250" y="196850"/>
                    </a:cubicBezTo>
                    <a:cubicBezTo>
                      <a:pt x="973667" y="262467"/>
                      <a:pt x="790575" y="-32808"/>
                      <a:pt x="615950" y="25400"/>
                    </a:cubicBezTo>
                    <a:cubicBezTo>
                      <a:pt x="441325" y="147108"/>
                      <a:pt x="84667" y="558800"/>
                      <a:pt x="63500" y="927100"/>
                    </a:cubicBezTo>
                    <a:cubicBezTo>
                      <a:pt x="-33867" y="1301750"/>
                      <a:pt x="21167" y="1663700"/>
                      <a:pt x="0" y="2032000"/>
                    </a:cubicBezTo>
                    <a:close/>
                  </a:path>
                </a:pathLst>
              </a:custGeom>
              <a:solidFill>
                <a:schemeClr val="bg1"/>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269" name="文本框 268">
            <a:extLst>
              <a:ext uri="{FF2B5EF4-FFF2-40B4-BE49-F238E27FC236}">
                <a16:creationId xmlns:a16="http://schemas.microsoft.com/office/drawing/2014/main" id="{5177E43E-F4CF-4135-B735-6E936BCBDCD7}"/>
              </a:ext>
            </a:extLst>
          </p:cNvPr>
          <p:cNvSpPr txBox="1"/>
          <p:nvPr/>
        </p:nvSpPr>
        <p:spPr>
          <a:xfrm>
            <a:off x="4436410" y="3408485"/>
            <a:ext cx="654346" cy="307777"/>
          </a:xfrm>
          <a:prstGeom prst="rect">
            <a:avLst/>
          </a:prstGeom>
          <a:noFill/>
        </p:spPr>
        <p:txBody>
          <a:bodyPr wrap="none" rtlCol="0">
            <a:spAutoFit/>
          </a:bodyPr>
          <a:lstStyle/>
          <a:p>
            <a:r>
              <a:rPr lang="en-US" altLang="zh-CN" sz="1400" b="1" i="1">
                <a:latin typeface="Times New Roman" panose="02020603050405020304" pitchFamily="18" charset="0"/>
              </a:rPr>
              <a:t>Check</a:t>
            </a:r>
            <a:endParaRPr lang="zh-CN" altLang="en-US" sz="1400" b="1" i="1">
              <a:latin typeface="Times New Roman" panose="02020603050405020304" pitchFamily="18" charset="0"/>
            </a:endParaRPr>
          </a:p>
        </p:txBody>
      </p:sp>
      <p:cxnSp>
        <p:nvCxnSpPr>
          <p:cNvPr id="270" name="直接箭头连接符 269">
            <a:extLst>
              <a:ext uri="{FF2B5EF4-FFF2-40B4-BE49-F238E27FC236}">
                <a16:creationId xmlns:a16="http://schemas.microsoft.com/office/drawing/2014/main" id="{15339A59-65BF-4572-A0F7-2CCDF756CD73}"/>
              </a:ext>
            </a:extLst>
          </p:cNvPr>
          <p:cNvCxnSpPr>
            <a:cxnSpLocks/>
          </p:cNvCxnSpPr>
          <p:nvPr/>
        </p:nvCxnSpPr>
        <p:spPr>
          <a:xfrm>
            <a:off x="6156176" y="2571750"/>
            <a:ext cx="864096"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271" name="文本框 270">
            <a:extLst>
              <a:ext uri="{FF2B5EF4-FFF2-40B4-BE49-F238E27FC236}">
                <a16:creationId xmlns:a16="http://schemas.microsoft.com/office/drawing/2014/main" id="{2ABE36D6-A0C5-45BF-B8E3-9741D9D93134}"/>
              </a:ext>
            </a:extLst>
          </p:cNvPr>
          <p:cNvSpPr txBox="1"/>
          <p:nvPr/>
        </p:nvSpPr>
        <p:spPr>
          <a:xfrm>
            <a:off x="7430315" y="2373775"/>
            <a:ext cx="1368705" cy="432792"/>
          </a:xfrm>
          <a:prstGeom prst="ellipse">
            <a:avLst/>
          </a:prstGeom>
          <a:noFill/>
          <a:ln w="19050">
            <a:solidFill>
              <a:schemeClr val="tx1">
                <a:lumMod val="50000"/>
              </a:schemeClr>
            </a:solidFill>
          </a:ln>
        </p:spPr>
        <p:txBody>
          <a:bodyPr wrap="none" rtlCol="0">
            <a:spAutoFit/>
          </a:bodyPr>
          <a:lstStyle/>
          <a:p>
            <a:r>
              <a:rPr lang="en-US" altLang="zh-CN" sz="1400" b="1" i="1">
                <a:latin typeface="Times New Roman" panose="02020603050405020304" pitchFamily="18" charset="0"/>
              </a:rPr>
              <a:t>Data code </a:t>
            </a:r>
            <a:endParaRPr lang="zh-CN" altLang="en-US" sz="1400" b="1" i="1">
              <a:latin typeface="Times New Roman" panose="02020603050405020304" pitchFamily="18" charset="0"/>
            </a:endParaRPr>
          </a:p>
        </p:txBody>
      </p:sp>
    </p:spTree>
    <p:extLst>
      <p:ext uri="{BB962C8B-B14F-4D97-AF65-F5344CB8AC3E}">
        <p14:creationId xmlns:p14="http://schemas.microsoft.com/office/powerpoint/2010/main" val="396603202"/>
      </p:ext>
    </p:extLst>
  </p:cSld>
  <p:clrMapOvr>
    <a:masterClrMapping/>
  </p:clrMapOvr>
  <p:transition spd="slow">
    <p:push/>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26035" y="0"/>
            <a:ext cx="9252000" cy="54000"/>
            <a:chOff x="2190216" y="0"/>
            <a:chExt cx="7128792" cy="108012"/>
          </a:xfrm>
        </p:grpSpPr>
        <p:sp>
          <p:nvSpPr>
            <p:cNvPr id="4" name="矩形 3"/>
            <p:cNvSpPr/>
            <p:nvPr/>
          </p:nvSpPr>
          <p:spPr>
            <a:xfrm>
              <a:off x="2190216" y="0"/>
              <a:ext cx="1188132" cy="108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3378348" y="0"/>
              <a:ext cx="1188132" cy="1080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4566480" y="0"/>
              <a:ext cx="1188132" cy="108012"/>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5754612" y="0"/>
              <a:ext cx="1188132" cy="108012"/>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37"/>
            <p:cNvSpPr/>
            <p:nvPr/>
          </p:nvSpPr>
          <p:spPr>
            <a:xfrm>
              <a:off x="6942744" y="0"/>
              <a:ext cx="1188132" cy="108012"/>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p:cNvSpPr/>
            <p:nvPr/>
          </p:nvSpPr>
          <p:spPr>
            <a:xfrm>
              <a:off x="8130876" y="0"/>
              <a:ext cx="1188132" cy="108012"/>
            </a:xfrm>
            <a:prstGeom prst="rect">
              <a:avLst/>
            </a:prstGeom>
            <a:solidFill>
              <a:srgbClr val="0063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 name="文本框 10"/>
          <p:cNvSpPr txBox="1"/>
          <p:nvPr/>
        </p:nvSpPr>
        <p:spPr>
          <a:xfrm>
            <a:off x="4825365" y="5765165"/>
            <a:ext cx="2541270" cy="368300"/>
          </a:xfrm>
          <a:prstGeom prst="rect">
            <a:avLst/>
          </a:prstGeom>
          <a:noFill/>
        </p:spPr>
        <p:txBody>
          <a:bodyPr wrap="square" rtlCol="0">
            <a:spAutoFit/>
          </a:bodyPr>
          <a:lstStyle/>
          <a:p>
            <a:r>
              <a:rPr lang="zh-CN" altLang="en-US">
                <a:solidFill>
                  <a:schemeClr val="bg2">
                    <a:lumMod val="90000"/>
                  </a:schemeClr>
                </a:solidFill>
                <a:latin typeface="宋体" panose="02010600030101010101" pitchFamily="2" charset="-122"/>
                <a:ea typeface="宋体" panose="02010600030101010101" pitchFamily="2" charset="-122"/>
              </a:rPr>
              <a:t>华中师范大学研究生会</a:t>
            </a:r>
          </a:p>
        </p:txBody>
      </p:sp>
      <p:grpSp>
        <p:nvGrpSpPr>
          <p:cNvPr id="26" name="组合 25">
            <a:extLst>
              <a:ext uri="{FF2B5EF4-FFF2-40B4-BE49-F238E27FC236}">
                <a16:creationId xmlns:a16="http://schemas.microsoft.com/office/drawing/2014/main" id="{1BA13634-EC42-4ED3-9050-DBDFE11BD080}"/>
              </a:ext>
            </a:extLst>
          </p:cNvPr>
          <p:cNvGrpSpPr/>
          <p:nvPr/>
        </p:nvGrpSpPr>
        <p:grpSpPr>
          <a:xfrm>
            <a:off x="-36512" y="5089494"/>
            <a:ext cx="9216000" cy="54006"/>
            <a:chOff x="2190216" y="0"/>
            <a:chExt cx="7128792" cy="108012"/>
          </a:xfrm>
        </p:grpSpPr>
        <p:sp>
          <p:nvSpPr>
            <p:cNvPr id="27" name="矩形 26">
              <a:extLst>
                <a:ext uri="{FF2B5EF4-FFF2-40B4-BE49-F238E27FC236}">
                  <a16:creationId xmlns:a16="http://schemas.microsoft.com/office/drawing/2014/main" id="{A6AFAE78-7347-4C43-AB16-80E54487D403}"/>
                </a:ext>
              </a:extLst>
            </p:cNvPr>
            <p:cNvSpPr/>
            <p:nvPr/>
          </p:nvSpPr>
          <p:spPr>
            <a:xfrm>
              <a:off x="2190216" y="0"/>
              <a:ext cx="1188132" cy="108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a:extLst>
                <a:ext uri="{FF2B5EF4-FFF2-40B4-BE49-F238E27FC236}">
                  <a16:creationId xmlns:a16="http://schemas.microsoft.com/office/drawing/2014/main" id="{A35C4A3D-7EC2-4E51-A771-EB0ABD0311EA}"/>
                </a:ext>
              </a:extLst>
            </p:cNvPr>
            <p:cNvSpPr/>
            <p:nvPr/>
          </p:nvSpPr>
          <p:spPr>
            <a:xfrm>
              <a:off x="3378348" y="0"/>
              <a:ext cx="1188132" cy="1080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a:extLst>
                <a:ext uri="{FF2B5EF4-FFF2-40B4-BE49-F238E27FC236}">
                  <a16:creationId xmlns:a16="http://schemas.microsoft.com/office/drawing/2014/main" id="{9AA7F44B-B800-4125-B60A-C093E3088400}"/>
                </a:ext>
              </a:extLst>
            </p:cNvPr>
            <p:cNvSpPr/>
            <p:nvPr/>
          </p:nvSpPr>
          <p:spPr>
            <a:xfrm>
              <a:off x="4566480" y="0"/>
              <a:ext cx="1188132" cy="108012"/>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a:extLst>
                <a:ext uri="{FF2B5EF4-FFF2-40B4-BE49-F238E27FC236}">
                  <a16:creationId xmlns:a16="http://schemas.microsoft.com/office/drawing/2014/main" id="{F77A3D0C-47CF-48BE-9D06-5843EE911FF8}"/>
                </a:ext>
              </a:extLst>
            </p:cNvPr>
            <p:cNvSpPr/>
            <p:nvPr/>
          </p:nvSpPr>
          <p:spPr>
            <a:xfrm>
              <a:off x="5754612" y="0"/>
              <a:ext cx="1188132" cy="108012"/>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a:extLst>
                <a:ext uri="{FF2B5EF4-FFF2-40B4-BE49-F238E27FC236}">
                  <a16:creationId xmlns:a16="http://schemas.microsoft.com/office/drawing/2014/main" id="{8A5732B7-A0D2-4F68-858B-95BCCD89A753}"/>
                </a:ext>
              </a:extLst>
            </p:cNvPr>
            <p:cNvSpPr/>
            <p:nvPr/>
          </p:nvSpPr>
          <p:spPr>
            <a:xfrm>
              <a:off x="6942744" y="0"/>
              <a:ext cx="1188132" cy="108012"/>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a:extLst>
                <a:ext uri="{FF2B5EF4-FFF2-40B4-BE49-F238E27FC236}">
                  <a16:creationId xmlns:a16="http://schemas.microsoft.com/office/drawing/2014/main" id="{7A112041-C295-4695-BFF1-E9EC0B5D74A8}"/>
                </a:ext>
              </a:extLst>
            </p:cNvPr>
            <p:cNvSpPr/>
            <p:nvPr/>
          </p:nvSpPr>
          <p:spPr>
            <a:xfrm>
              <a:off x="8130876" y="0"/>
              <a:ext cx="1188132" cy="108012"/>
            </a:xfrm>
            <a:prstGeom prst="rect">
              <a:avLst/>
            </a:prstGeom>
            <a:solidFill>
              <a:srgbClr val="0063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 name="文本框 2">
            <a:extLst>
              <a:ext uri="{FF2B5EF4-FFF2-40B4-BE49-F238E27FC236}">
                <a16:creationId xmlns:a16="http://schemas.microsoft.com/office/drawing/2014/main" id="{A609E08F-1821-4907-82DA-6D2A19FB0E91}"/>
              </a:ext>
            </a:extLst>
          </p:cNvPr>
          <p:cNvSpPr txBox="1"/>
          <p:nvPr/>
        </p:nvSpPr>
        <p:spPr>
          <a:xfrm>
            <a:off x="308819" y="347954"/>
            <a:ext cx="1217000" cy="400110"/>
          </a:xfrm>
          <a:prstGeom prst="rect">
            <a:avLst/>
          </a:prstGeom>
          <a:noFill/>
        </p:spPr>
        <p:txBody>
          <a:bodyPr wrap="none" rtlCol="0">
            <a:spAutoFit/>
          </a:bodyPr>
          <a:lstStyle/>
          <a:p>
            <a:r>
              <a:rPr lang="zh-CN" altLang="en-US" sz="2000" b="1"/>
              <a:t>数据编码</a:t>
            </a:r>
          </a:p>
        </p:txBody>
      </p:sp>
      <p:sp>
        <p:nvSpPr>
          <p:cNvPr id="12" name="流程图: 磁盘 11">
            <a:hlinkClick r:id="rId2" action="ppaction://hlinksldjump"/>
            <a:extLst>
              <a:ext uri="{FF2B5EF4-FFF2-40B4-BE49-F238E27FC236}">
                <a16:creationId xmlns:a16="http://schemas.microsoft.com/office/drawing/2014/main" id="{91E48B51-508B-4EBE-ADED-DDF9F48EC5FE}"/>
              </a:ext>
            </a:extLst>
          </p:cNvPr>
          <p:cNvSpPr/>
          <p:nvPr/>
        </p:nvSpPr>
        <p:spPr>
          <a:xfrm>
            <a:off x="2132609" y="2307845"/>
            <a:ext cx="813933" cy="1004687"/>
          </a:xfrm>
          <a:prstGeom prst="flowChartMagneticDisk">
            <a:avLst/>
          </a:prstGeom>
          <a:no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流程图: 磁盘 32">
            <a:hlinkClick r:id="rId3" action="ppaction://hlinksldjump"/>
            <a:extLst>
              <a:ext uri="{FF2B5EF4-FFF2-40B4-BE49-F238E27FC236}">
                <a16:creationId xmlns:a16="http://schemas.microsoft.com/office/drawing/2014/main" id="{D7956304-A997-4A19-B97D-9265360E7D36}"/>
              </a:ext>
            </a:extLst>
          </p:cNvPr>
          <p:cNvSpPr/>
          <p:nvPr/>
        </p:nvSpPr>
        <p:spPr>
          <a:xfrm>
            <a:off x="4299355" y="1287109"/>
            <a:ext cx="813933" cy="1004687"/>
          </a:xfrm>
          <a:prstGeom prst="flowChartMagneticDisk">
            <a:avLst/>
          </a:prstGeom>
          <a:no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流程图: 磁盘 33">
            <a:hlinkClick r:id="rId4" action="ppaction://hlinksldjump"/>
            <a:extLst>
              <a:ext uri="{FF2B5EF4-FFF2-40B4-BE49-F238E27FC236}">
                <a16:creationId xmlns:a16="http://schemas.microsoft.com/office/drawing/2014/main" id="{873B89A7-4681-4367-A723-083DD1413471}"/>
              </a:ext>
            </a:extLst>
          </p:cNvPr>
          <p:cNvSpPr/>
          <p:nvPr/>
        </p:nvSpPr>
        <p:spPr>
          <a:xfrm>
            <a:off x="6612355" y="2274642"/>
            <a:ext cx="813933" cy="1004687"/>
          </a:xfrm>
          <a:prstGeom prst="flowChartMagneticDisk">
            <a:avLst/>
          </a:prstGeom>
          <a:no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5" name="连接符: 曲线 34">
            <a:extLst>
              <a:ext uri="{FF2B5EF4-FFF2-40B4-BE49-F238E27FC236}">
                <a16:creationId xmlns:a16="http://schemas.microsoft.com/office/drawing/2014/main" id="{2C20C190-7537-41CF-AAE1-2ADCCC788CA3}"/>
              </a:ext>
            </a:extLst>
          </p:cNvPr>
          <p:cNvCxnSpPr>
            <a:cxnSpLocks/>
          </p:cNvCxnSpPr>
          <p:nvPr/>
        </p:nvCxnSpPr>
        <p:spPr>
          <a:xfrm flipV="1">
            <a:off x="3090811" y="1900973"/>
            <a:ext cx="1102472" cy="580103"/>
          </a:xfrm>
          <a:prstGeom prst="curvedConnector3">
            <a:avLst>
              <a:gd name="adj1" fmla="val 50000"/>
            </a:avLst>
          </a:prstGeom>
          <a:ln w="12700">
            <a:tailEnd type="triangle"/>
          </a:ln>
        </p:spPr>
        <p:style>
          <a:lnRef idx="1">
            <a:schemeClr val="dk1"/>
          </a:lnRef>
          <a:fillRef idx="0">
            <a:schemeClr val="dk1"/>
          </a:fillRef>
          <a:effectRef idx="0">
            <a:schemeClr val="dk1"/>
          </a:effectRef>
          <a:fontRef idx="minor">
            <a:schemeClr val="tx1"/>
          </a:fontRef>
        </p:style>
      </p:cxnSp>
      <p:cxnSp>
        <p:nvCxnSpPr>
          <p:cNvPr id="36" name="连接符: 曲线 35">
            <a:extLst>
              <a:ext uri="{FF2B5EF4-FFF2-40B4-BE49-F238E27FC236}">
                <a16:creationId xmlns:a16="http://schemas.microsoft.com/office/drawing/2014/main" id="{978D6907-B7F9-4344-BA9D-D5558D5CC4EA}"/>
              </a:ext>
            </a:extLst>
          </p:cNvPr>
          <p:cNvCxnSpPr>
            <a:cxnSpLocks/>
          </p:cNvCxnSpPr>
          <p:nvPr/>
        </p:nvCxnSpPr>
        <p:spPr>
          <a:xfrm>
            <a:off x="5295755" y="1789452"/>
            <a:ext cx="1282123" cy="548500"/>
          </a:xfrm>
          <a:prstGeom prst="curvedConnector3">
            <a:avLst>
              <a:gd name="adj1" fmla="val 50000"/>
            </a:avLst>
          </a:prstGeom>
          <a:ln w="12700">
            <a:tailEnd type="triangle"/>
          </a:ln>
        </p:spPr>
        <p:style>
          <a:lnRef idx="1">
            <a:schemeClr val="dk1"/>
          </a:lnRef>
          <a:fillRef idx="0">
            <a:schemeClr val="dk1"/>
          </a:fillRef>
          <a:effectRef idx="0">
            <a:schemeClr val="dk1"/>
          </a:effectRef>
          <a:fontRef idx="minor">
            <a:schemeClr val="tx1"/>
          </a:fontRef>
        </p:style>
      </p:cxnSp>
      <p:sp>
        <p:nvSpPr>
          <p:cNvPr id="40" name="文本框 39">
            <a:extLst>
              <a:ext uri="{FF2B5EF4-FFF2-40B4-BE49-F238E27FC236}">
                <a16:creationId xmlns:a16="http://schemas.microsoft.com/office/drawing/2014/main" id="{1B05C820-18F6-4572-8066-EAE374B83075}"/>
              </a:ext>
            </a:extLst>
          </p:cNvPr>
          <p:cNvSpPr txBox="1"/>
          <p:nvPr/>
        </p:nvSpPr>
        <p:spPr>
          <a:xfrm>
            <a:off x="1835696" y="3322139"/>
            <a:ext cx="1407758" cy="307777"/>
          </a:xfrm>
          <a:prstGeom prst="rect">
            <a:avLst/>
          </a:prstGeom>
          <a:noFill/>
        </p:spPr>
        <p:txBody>
          <a:bodyPr wrap="none" rtlCol="0">
            <a:spAutoFit/>
          </a:bodyPr>
          <a:lstStyle/>
          <a:p>
            <a:r>
              <a:rPr lang="en-US" altLang="zh-CN" sz="1400" b="1" i="1">
                <a:latin typeface="Times New Roman" panose="02020603050405020304" pitchFamily="18" charset="0"/>
              </a:rPr>
              <a:t>pre-coding stage</a:t>
            </a:r>
            <a:endParaRPr lang="zh-CN" altLang="en-US" sz="1400" b="1" i="1">
              <a:latin typeface="Times New Roman" panose="02020603050405020304" pitchFamily="18" charset="0"/>
            </a:endParaRPr>
          </a:p>
        </p:txBody>
      </p:sp>
      <p:sp>
        <p:nvSpPr>
          <p:cNvPr id="41" name="文本框 40">
            <a:extLst>
              <a:ext uri="{FF2B5EF4-FFF2-40B4-BE49-F238E27FC236}">
                <a16:creationId xmlns:a16="http://schemas.microsoft.com/office/drawing/2014/main" id="{55D61EDE-8D1F-477A-9908-3D690C5A584D}"/>
              </a:ext>
            </a:extLst>
          </p:cNvPr>
          <p:cNvSpPr txBox="1"/>
          <p:nvPr/>
        </p:nvSpPr>
        <p:spPr>
          <a:xfrm>
            <a:off x="3978833" y="2291796"/>
            <a:ext cx="1712328" cy="307777"/>
          </a:xfrm>
          <a:prstGeom prst="rect">
            <a:avLst/>
          </a:prstGeom>
          <a:noFill/>
        </p:spPr>
        <p:txBody>
          <a:bodyPr wrap="none" rtlCol="0">
            <a:spAutoFit/>
          </a:bodyPr>
          <a:lstStyle/>
          <a:p>
            <a:r>
              <a:rPr lang="en-US" altLang="zh-CN" sz="1400" b="1" i="1">
                <a:latin typeface="Times New Roman" panose="02020603050405020304" pitchFamily="18" charset="0"/>
              </a:rPr>
              <a:t>Formal coding stage</a:t>
            </a:r>
            <a:endParaRPr lang="zh-CN" altLang="en-US" sz="1400" b="1" i="1">
              <a:latin typeface="Times New Roman" panose="02020603050405020304" pitchFamily="18" charset="0"/>
            </a:endParaRPr>
          </a:p>
        </p:txBody>
      </p:sp>
      <p:sp>
        <p:nvSpPr>
          <p:cNvPr id="42" name="文本框 41">
            <a:extLst>
              <a:ext uri="{FF2B5EF4-FFF2-40B4-BE49-F238E27FC236}">
                <a16:creationId xmlns:a16="http://schemas.microsoft.com/office/drawing/2014/main" id="{1F74651F-6B34-4042-A1F7-A0BBB74FC700}"/>
              </a:ext>
            </a:extLst>
          </p:cNvPr>
          <p:cNvSpPr txBox="1"/>
          <p:nvPr/>
        </p:nvSpPr>
        <p:spPr>
          <a:xfrm>
            <a:off x="6010928" y="3286223"/>
            <a:ext cx="2161169" cy="307777"/>
          </a:xfrm>
          <a:prstGeom prst="rect">
            <a:avLst/>
          </a:prstGeom>
          <a:noFill/>
        </p:spPr>
        <p:txBody>
          <a:bodyPr wrap="none" rtlCol="0">
            <a:spAutoFit/>
          </a:bodyPr>
          <a:lstStyle/>
          <a:p>
            <a:r>
              <a:rPr lang="en-US" altLang="zh-CN" sz="1400" b="1" i="1">
                <a:latin typeface="Times New Roman" panose="02020603050405020304" pitchFamily="18" charset="0"/>
              </a:rPr>
              <a:t>Coding proofreading stage</a:t>
            </a:r>
            <a:endParaRPr lang="zh-CN" altLang="en-US" sz="1400" b="1" i="1">
              <a:latin typeface="Times New Roman" panose="02020603050405020304" pitchFamily="18" charset="0"/>
            </a:endParaRPr>
          </a:p>
        </p:txBody>
      </p:sp>
    </p:spTree>
    <p:extLst>
      <p:ext uri="{BB962C8B-B14F-4D97-AF65-F5344CB8AC3E}">
        <p14:creationId xmlns:p14="http://schemas.microsoft.com/office/powerpoint/2010/main" val="2387728267"/>
      </p:ext>
    </p:extLst>
  </p:cSld>
  <p:clrMapOvr>
    <a:masterClrMapping/>
  </p:clrMapOvr>
  <p:transition spd="slow">
    <p:push/>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26035" y="0"/>
            <a:ext cx="9252000" cy="54000"/>
            <a:chOff x="2190216" y="0"/>
            <a:chExt cx="7128792" cy="108012"/>
          </a:xfrm>
        </p:grpSpPr>
        <p:sp>
          <p:nvSpPr>
            <p:cNvPr id="4" name="矩形 3"/>
            <p:cNvSpPr/>
            <p:nvPr/>
          </p:nvSpPr>
          <p:spPr>
            <a:xfrm>
              <a:off x="2190216" y="0"/>
              <a:ext cx="1188132" cy="108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3378348" y="0"/>
              <a:ext cx="1188132" cy="1080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4566480" y="0"/>
              <a:ext cx="1188132" cy="108012"/>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5754612" y="0"/>
              <a:ext cx="1188132" cy="108012"/>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37"/>
            <p:cNvSpPr/>
            <p:nvPr/>
          </p:nvSpPr>
          <p:spPr>
            <a:xfrm>
              <a:off x="6942744" y="0"/>
              <a:ext cx="1188132" cy="108012"/>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p:cNvSpPr/>
            <p:nvPr/>
          </p:nvSpPr>
          <p:spPr>
            <a:xfrm>
              <a:off x="8130876" y="0"/>
              <a:ext cx="1188132" cy="108012"/>
            </a:xfrm>
            <a:prstGeom prst="rect">
              <a:avLst/>
            </a:prstGeom>
            <a:solidFill>
              <a:srgbClr val="0063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 name="文本框 10"/>
          <p:cNvSpPr txBox="1"/>
          <p:nvPr/>
        </p:nvSpPr>
        <p:spPr>
          <a:xfrm>
            <a:off x="4825365" y="5765165"/>
            <a:ext cx="2541270" cy="368300"/>
          </a:xfrm>
          <a:prstGeom prst="rect">
            <a:avLst/>
          </a:prstGeom>
          <a:noFill/>
        </p:spPr>
        <p:txBody>
          <a:bodyPr wrap="square" rtlCol="0">
            <a:spAutoFit/>
          </a:bodyPr>
          <a:lstStyle/>
          <a:p>
            <a:r>
              <a:rPr lang="zh-CN" altLang="en-US">
                <a:solidFill>
                  <a:schemeClr val="bg2">
                    <a:lumMod val="90000"/>
                  </a:schemeClr>
                </a:solidFill>
                <a:latin typeface="宋体" panose="02010600030101010101" pitchFamily="2" charset="-122"/>
                <a:ea typeface="宋体" panose="02010600030101010101" pitchFamily="2" charset="-122"/>
              </a:rPr>
              <a:t>华中师范大学研究生会</a:t>
            </a:r>
          </a:p>
        </p:txBody>
      </p:sp>
      <p:grpSp>
        <p:nvGrpSpPr>
          <p:cNvPr id="26" name="组合 25">
            <a:extLst>
              <a:ext uri="{FF2B5EF4-FFF2-40B4-BE49-F238E27FC236}">
                <a16:creationId xmlns:a16="http://schemas.microsoft.com/office/drawing/2014/main" id="{1BA13634-EC42-4ED3-9050-DBDFE11BD080}"/>
              </a:ext>
            </a:extLst>
          </p:cNvPr>
          <p:cNvGrpSpPr/>
          <p:nvPr/>
        </p:nvGrpSpPr>
        <p:grpSpPr>
          <a:xfrm>
            <a:off x="-36512" y="5089494"/>
            <a:ext cx="9216000" cy="54006"/>
            <a:chOff x="2190216" y="0"/>
            <a:chExt cx="7128792" cy="108012"/>
          </a:xfrm>
        </p:grpSpPr>
        <p:sp>
          <p:nvSpPr>
            <p:cNvPr id="27" name="矩形 26">
              <a:extLst>
                <a:ext uri="{FF2B5EF4-FFF2-40B4-BE49-F238E27FC236}">
                  <a16:creationId xmlns:a16="http://schemas.microsoft.com/office/drawing/2014/main" id="{A6AFAE78-7347-4C43-AB16-80E54487D403}"/>
                </a:ext>
              </a:extLst>
            </p:cNvPr>
            <p:cNvSpPr/>
            <p:nvPr/>
          </p:nvSpPr>
          <p:spPr>
            <a:xfrm>
              <a:off x="2190216" y="0"/>
              <a:ext cx="1188132" cy="108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a:extLst>
                <a:ext uri="{FF2B5EF4-FFF2-40B4-BE49-F238E27FC236}">
                  <a16:creationId xmlns:a16="http://schemas.microsoft.com/office/drawing/2014/main" id="{A35C4A3D-7EC2-4E51-A771-EB0ABD0311EA}"/>
                </a:ext>
              </a:extLst>
            </p:cNvPr>
            <p:cNvSpPr/>
            <p:nvPr/>
          </p:nvSpPr>
          <p:spPr>
            <a:xfrm>
              <a:off x="3378348" y="0"/>
              <a:ext cx="1188132" cy="1080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a:extLst>
                <a:ext uri="{FF2B5EF4-FFF2-40B4-BE49-F238E27FC236}">
                  <a16:creationId xmlns:a16="http://schemas.microsoft.com/office/drawing/2014/main" id="{9AA7F44B-B800-4125-B60A-C093E3088400}"/>
                </a:ext>
              </a:extLst>
            </p:cNvPr>
            <p:cNvSpPr/>
            <p:nvPr/>
          </p:nvSpPr>
          <p:spPr>
            <a:xfrm>
              <a:off x="4566480" y="0"/>
              <a:ext cx="1188132" cy="108012"/>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a:extLst>
                <a:ext uri="{FF2B5EF4-FFF2-40B4-BE49-F238E27FC236}">
                  <a16:creationId xmlns:a16="http://schemas.microsoft.com/office/drawing/2014/main" id="{F77A3D0C-47CF-48BE-9D06-5843EE911FF8}"/>
                </a:ext>
              </a:extLst>
            </p:cNvPr>
            <p:cNvSpPr/>
            <p:nvPr/>
          </p:nvSpPr>
          <p:spPr>
            <a:xfrm>
              <a:off x="5754612" y="0"/>
              <a:ext cx="1188132" cy="108012"/>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a:extLst>
                <a:ext uri="{FF2B5EF4-FFF2-40B4-BE49-F238E27FC236}">
                  <a16:creationId xmlns:a16="http://schemas.microsoft.com/office/drawing/2014/main" id="{8A5732B7-A0D2-4F68-858B-95BCCD89A753}"/>
                </a:ext>
              </a:extLst>
            </p:cNvPr>
            <p:cNvSpPr/>
            <p:nvPr/>
          </p:nvSpPr>
          <p:spPr>
            <a:xfrm>
              <a:off x="6942744" y="0"/>
              <a:ext cx="1188132" cy="108012"/>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a:extLst>
                <a:ext uri="{FF2B5EF4-FFF2-40B4-BE49-F238E27FC236}">
                  <a16:creationId xmlns:a16="http://schemas.microsoft.com/office/drawing/2014/main" id="{7A112041-C295-4695-BFF1-E9EC0B5D74A8}"/>
                </a:ext>
              </a:extLst>
            </p:cNvPr>
            <p:cNvSpPr/>
            <p:nvPr/>
          </p:nvSpPr>
          <p:spPr>
            <a:xfrm>
              <a:off x="8130876" y="0"/>
              <a:ext cx="1188132" cy="108012"/>
            </a:xfrm>
            <a:prstGeom prst="rect">
              <a:avLst/>
            </a:prstGeom>
            <a:solidFill>
              <a:srgbClr val="0063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 name="文本框 7">
            <a:extLst>
              <a:ext uri="{FF2B5EF4-FFF2-40B4-BE49-F238E27FC236}">
                <a16:creationId xmlns:a16="http://schemas.microsoft.com/office/drawing/2014/main" id="{1A8C0339-CD5D-4CC5-9BB0-11457D445590}"/>
              </a:ext>
            </a:extLst>
          </p:cNvPr>
          <p:cNvSpPr txBox="1"/>
          <p:nvPr/>
        </p:nvSpPr>
        <p:spPr>
          <a:xfrm>
            <a:off x="804050" y="915178"/>
            <a:ext cx="1569660" cy="646331"/>
          </a:xfrm>
          <a:prstGeom prst="rect">
            <a:avLst/>
          </a:prstGeom>
          <a:solidFill>
            <a:schemeClr val="bg1"/>
          </a:solidFill>
          <a:ln>
            <a:noFill/>
          </a:ln>
        </p:spPr>
        <p:txBody>
          <a:bodyPr wrap="none" rtlCol="0">
            <a:spAutoFit/>
          </a:bodyPr>
          <a:lstStyle/>
          <a:p>
            <a:pPr algn="ctr"/>
            <a:r>
              <a:rPr lang="zh-CN" altLang="en-US"/>
              <a:t>根据以往研究</a:t>
            </a:r>
            <a:endParaRPr lang="en-US" altLang="zh-CN"/>
          </a:p>
          <a:p>
            <a:pPr algn="ctr"/>
            <a:r>
              <a:rPr lang="zh-CN" altLang="en-US"/>
              <a:t>制作编码手册</a:t>
            </a:r>
          </a:p>
        </p:txBody>
      </p:sp>
      <p:sp>
        <p:nvSpPr>
          <p:cNvPr id="24" name="文本框 23">
            <a:extLst>
              <a:ext uri="{FF2B5EF4-FFF2-40B4-BE49-F238E27FC236}">
                <a16:creationId xmlns:a16="http://schemas.microsoft.com/office/drawing/2014/main" id="{35F6290D-6E9A-46EF-B667-E0CF07022BC6}"/>
              </a:ext>
            </a:extLst>
          </p:cNvPr>
          <p:cNvSpPr txBox="1"/>
          <p:nvPr/>
        </p:nvSpPr>
        <p:spPr>
          <a:xfrm>
            <a:off x="1880809" y="2199628"/>
            <a:ext cx="1800493" cy="646331"/>
          </a:xfrm>
          <a:prstGeom prst="rect">
            <a:avLst/>
          </a:prstGeom>
          <a:solidFill>
            <a:schemeClr val="bg1"/>
          </a:solidFill>
          <a:ln>
            <a:noFill/>
          </a:ln>
        </p:spPr>
        <p:txBody>
          <a:bodyPr wrap="none" rtlCol="0">
            <a:spAutoFit/>
          </a:bodyPr>
          <a:lstStyle/>
          <a:p>
            <a:pPr algn="ctr"/>
            <a:r>
              <a:rPr lang="zh-CN" altLang="en-US"/>
              <a:t>至少两个研究者</a:t>
            </a:r>
            <a:endParaRPr lang="en-US" altLang="zh-CN"/>
          </a:p>
          <a:p>
            <a:pPr algn="ctr"/>
            <a:r>
              <a:rPr lang="zh-CN" altLang="en-US"/>
              <a:t>进行试编码</a:t>
            </a:r>
          </a:p>
        </p:txBody>
      </p:sp>
      <p:sp>
        <p:nvSpPr>
          <p:cNvPr id="35" name="文本框 34">
            <a:extLst>
              <a:ext uri="{FF2B5EF4-FFF2-40B4-BE49-F238E27FC236}">
                <a16:creationId xmlns:a16="http://schemas.microsoft.com/office/drawing/2014/main" id="{8F178247-818F-40A6-8770-EC30BFDAC6AC}"/>
              </a:ext>
            </a:extLst>
          </p:cNvPr>
          <p:cNvSpPr txBox="1"/>
          <p:nvPr/>
        </p:nvSpPr>
        <p:spPr>
          <a:xfrm>
            <a:off x="3507870" y="3725619"/>
            <a:ext cx="2954655" cy="646331"/>
          </a:xfrm>
          <a:prstGeom prst="rect">
            <a:avLst/>
          </a:prstGeom>
          <a:solidFill>
            <a:schemeClr val="bg1"/>
          </a:solidFill>
          <a:ln>
            <a:noFill/>
          </a:ln>
        </p:spPr>
        <p:txBody>
          <a:bodyPr wrap="none" rtlCol="0">
            <a:spAutoFit/>
          </a:bodyPr>
          <a:lstStyle/>
          <a:p>
            <a:pPr algn="ctr"/>
            <a:r>
              <a:rPr lang="zh-CN" altLang="en-US"/>
              <a:t>无问题，编码手册制作完成</a:t>
            </a:r>
            <a:endParaRPr lang="en-US" altLang="zh-CN"/>
          </a:p>
          <a:p>
            <a:pPr algn="ctr"/>
            <a:r>
              <a:rPr lang="zh-CN" altLang="en-US"/>
              <a:t>（预编码阶段结束）</a:t>
            </a:r>
          </a:p>
        </p:txBody>
      </p:sp>
      <p:grpSp>
        <p:nvGrpSpPr>
          <p:cNvPr id="56" name="组合 55">
            <a:extLst>
              <a:ext uri="{FF2B5EF4-FFF2-40B4-BE49-F238E27FC236}">
                <a16:creationId xmlns:a16="http://schemas.microsoft.com/office/drawing/2014/main" id="{925D57CF-6A88-494A-ACA6-29A5A134C0FE}"/>
              </a:ext>
            </a:extLst>
          </p:cNvPr>
          <p:cNvGrpSpPr/>
          <p:nvPr/>
        </p:nvGrpSpPr>
        <p:grpSpPr>
          <a:xfrm>
            <a:off x="5378241" y="1010779"/>
            <a:ext cx="3096196" cy="1910049"/>
            <a:chOff x="5482930" y="587971"/>
            <a:chExt cx="3096196" cy="1910049"/>
          </a:xfrm>
        </p:grpSpPr>
        <p:sp>
          <p:nvSpPr>
            <p:cNvPr id="25" name="文本框 24">
              <a:extLst>
                <a:ext uri="{FF2B5EF4-FFF2-40B4-BE49-F238E27FC236}">
                  <a16:creationId xmlns:a16="http://schemas.microsoft.com/office/drawing/2014/main" id="{3C74E603-DEBF-45F6-BB50-AC29D624BB38}"/>
                </a:ext>
              </a:extLst>
            </p:cNvPr>
            <p:cNvSpPr txBox="1"/>
            <p:nvPr/>
          </p:nvSpPr>
          <p:spPr>
            <a:xfrm>
              <a:off x="5788409" y="587971"/>
              <a:ext cx="2492990" cy="646331"/>
            </a:xfrm>
            <a:prstGeom prst="rect">
              <a:avLst/>
            </a:prstGeom>
            <a:solidFill>
              <a:schemeClr val="bg1"/>
            </a:solidFill>
            <a:ln>
              <a:noFill/>
            </a:ln>
          </p:spPr>
          <p:txBody>
            <a:bodyPr wrap="none" rtlCol="0">
              <a:spAutoFit/>
            </a:bodyPr>
            <a:lstStyle/>
            <a:p>
              <a:pPr algn="ctr"/>
              <a:r>
                <a:rPr lang="zh-CN" altLang="en-US"/>
                <a:t>总结编码过程中的问题</a:t>
              </a:r>
              <a:endParaRPr lang="en-US" altLang="zh-CN"/>
            </a:p>
            <a:p>
              <a:pPr algn="ctr"/>
              <a:r>
                <a:rPr lang="zh-CN" altLang="en-US"/>
                <a:t>（尤其是分歧）</a:t>
              </a:r>
            </a:p>
          </p:txBody>
        </p:sp>
        <p:sp>
          <p:nvSpPr>
            <p:cNvPr id="33" name="文本框 32">
              <a:extLst>
                <a:ext uri="{FF2B5EF4-FFF2-40B4-BE49-F238E27FC236}">
                  <a16:creationId xmlns:a16="http://schemas.microsoft.com/office/drawing/2014/main" id="{05CE445C-70BD-49F8-B51A-D94333F950F7}"/>
                </a:ext>
              </a:extLst>
            </p:cNvPr>
            <p:cNvSpPr txBox="1"/>
            <p:nvPr/>
          </p:nvSpPr>
          <p:spPr>
            <a:xfrm>
              <a:off x="7701963" y="1851689"/>
              <a:ext cx="877163" cy="646331"/>
            </a:xfrm>
            <a:prstGeom prst="rect">
              <a:avLst/>
            </a:prstGeom>
            <a:solidFill>
              <a:schemeClr val="bg1"/>
            </a:solidFill>
            <a:ln>
              <a:noFill/>
            </a:ln>
          </p:spPr>
          <p:txBody>
            <a:bodyPr wrap="none" rtlCol="0">
              <a:spAutoFit/>
            </a:bodyPr>
            <a:lstStyle/>
            <a:p>
              <a:r>
                <a:rPr lang="zh-CN" altLang="en-US"/>
                <a:t>完善编</a:t>
              </a:r>
              <a:endParaRPr lang="en-US" altLang="zh-CN"/>
            </a:p>
            <a:p>
              <a:r>
                <a:rPr lang="zh-CN" altLang="en-US"/>
                <a:t>码手册</a:t>
              </a:r>
            </a:p>
          </p:txBody>
        </p:sp>
        <p:sp>
          <p:nvSpPr>
            <p:cNvPr id="34" name="文本框 33">
              <a:extLst>
                <a:ext uri="{FF2B5EF4-FFF2-40B4-BE49-F238E27FC236}">
                  <a16:creationId xmlns:a16="http://schemas.microsoft.com/office/drawing/2014/main" id="{E1315619-DDFE-4B26-AAFD-C72ACB7B1F60}"/>
                </a:ext>
              </a:extLst>
            </p:cNvPr>
            <p:cNvSpPr txBox="1"/>
            <p:nvPr/>
          </p:nvSpPr>
          <p:spPr>
            <a:xfrm>
              <a:off x="5482930" y="1830676"/>
              <a:ext cx="877163" cy="646331"/>
            </a:xfrm>
            <a:prstGeom prst="rect">
              <a:avLst/>
            </a:prstGeom>
            <a:solidFill>
              <a:schemeClr val="bg1"/>
            </a:solidFill>
            <a:ln>
              <a:noFill/>
            </a:ln>
          </p:spPr>
          <p:txBody>
            <a:bodyPr wrap="none" rtlCol="0">
              <a:spAutoFit/>
            </a:bodyPr>
            <a:lstStyle/>
            <a:p>
              <a:r>
                <a:rPr lang="zh-CN" altLang="en-US"/>
                <a:t>再次进</a:t>
              </a:r>
              <a:endParaRPr lang="en-US" altLang="zh-CN"/>
            </a:p>
            <a:p>
              <a:r>
                <a:rPr lang="zh-CN" altLang="en-US"/>
                <a:t>行编码</a:t>
              </a:r>
            </a:p>
          </p:txBody>
        </p:sp>
        <p:grpSp>
          <p:nvGrpSpPr>
            <p:cNvPr id="55" name="组合 54">
              <a:extLst>
                <a:ext uri="{FF2B5EF4-FFF2-40B4-BE49-F238E27FC236}">
                  <a16:creationId xmlns:a16="http://schemas.microsoft.com/office/drawing/2014/main" id="{769D3C60-CD89-4CBA-AA3A-A472AA63AECA}"/>
                </a:ext>
              </a:extLst>
            </p:cNvPr>
            <p:cNvGrpSpPr/>
            <p:nvPr/>
          </p:nvGrpSpPr>
          <p:grpSpPr>
            <a:xfrm>
              <a:off x="6468464" y="1376079"/>
              <a:ext cx="1284384" cy="808582"/>
              <a:chOff x="6276676" y="1226319"/>
              <a:chExt cx="2242570" cy="1479300"/>
            </a:xfrm>
          </p:grpSpPr>
          <p:sp>
            <p:nvSpPr>
              <p:cNvPr id="52" name="箭头: 左弧形 51">
                <a:extLst>
                  <a:ext uri="{FF2B5EF4-FFF2-40B4-BE49-F238E27FC236}">
                    <a16:creationId xmlns:a16="http://schemas.microsoft.com/office/drawing/2014/main" id="{6856B990-8ABE-4547-B932-DD44C3889DB9}"/>
                  </a:ext>
                </a:extLst>
              </p:cNvPr>
              <p:cNvSpPr/>
              <p:nvPr/>
            </p:nvSpPr>
            <p:spPr>
              <a:xfrm flipH="1">
                <a:off x="7546012" y="1343339"/>
                <a:ext cx="973234" cy="1362280"/>
              </a:xfrm>
              <a:prstGeom prst="curvedRightArrow">
                <a:avLst>
                  <a:gd name="adj1" fmla="val 0"/>
                  <a:gd name="adj2" fmla="val 19235"/>
                  <a:gd name="adj3" fmla="val 25000"/>
                </a:avLst>
              </a:prstGeom>
              <a:solidFill>
                <a:schemeClr val="tx1"/>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54" name="箭头: 左弧形 53">
                <a:extLst>
                  <a:ext uri="{FF2B5EF4-FFF2-40B4-BE49-F238E27FC236}">
                    <a16:creationId xmlns:a16="http://schemas.microsoft.com/office/drawing/2014/main" id="{FBB9E527-AA6C-41F3-89C4-6649A21E955A}"/>
                  </a:ext>
                </a:extLst>
              </p:cNvPr>
              <p:cNvSpPr/>
              <p:nvPr/>
            </p:nvSpPr>
            <p:spPr>
              <a:xfrm flipV="1">
                <a:off x="6276676" y="1226319"/>
                <a:ext cx="973234" cy="1362280"/>
              </a:xfrm>
              <a:prstGeom prst="curvedRightArrow">
                <a:avLst>
                  <a:gd name="adj1" fmla="val 0"/>
                  <a:gd name="adj2" fmla="val 22924"/>
                  <a:gd name="adj3" fmla="val 32630"/>
                </a:avLst>
              </a:prstGeom>
              <a:solidFill>
                <a:schemeClr val="tx1"/>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sp>
        <p:nvSpPr>
          <p:cNvPr id="58" name="箭头: 上弧形 57">
            <a:hlinkClick r:id="rId2" action="ppaction://hlinksldjump"/>
            <a:extLst>
              <a:ext uri="{FF2B5EF4-FFF2-40B4-BE49-F238E27FC236}">
                <a16:creationId xmlns:a16="http://schemas.microsoft.com/office/drawing/2014/main" id="{F313CDF0-7A98-4A88-8B72-2F60C8B1674C}"/>
              </a:ext>
            </a:extLst>
          </p:cNvPr>
          <p:cNvSpPr/>
          <p:nvPr/>
        </p:nvSpPr>
        <p:spPr>
          <a:xfrm rot="7681678">
            <a:off x="6570282" y="3406974"/>
            <a:ext cx="1356202" cy="837604"/>
          </a:xfrm>
          <a:prstGeom prst="curvedDownArrow">
            <a:avLst>
              <a:gd name="adj1" fmla="val 0"/>
              <a:gd name="adj2" fmla="val 23384"/>
              <a:gd name="adj3" fmla="val 26218"/>
            </a:avLst>
          </a:prstGeom>
          <a:solidFill>
            <a:schemeClr val="tx1"/>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0" name="箭头: 下弧形 59">
            <a:extLst>
              <a:ext uri="{FF2B5EF4-FFF2-40B4-BE49-F238E27FC236}">
                <a16:creationId xmlns:a16="http://schemas.microsoft.com/office/drawing/2014/main" id="{97265739-D6FE-4640-8C20-89CD16F862DF}"/>
              </a:ext>
            </a:extLst>
          </p:cNvPr>
          <p:cNvSpPr/>
          <p:nvPr/>
        </p:nvSpPr>
        <p:spPr>
          <a:xfrm rot="5400000">
            <a:off x="754625" y="1684834"/>
            <a:ext cx="974626" cy="972724"/>
          </a:xfrm>
          <a:prstGeom prst="curvedUpArrow">
            <a:avLst>
              <a:gd name="adj1" fmla="val 0"/>
              <a:gd name="adj2" fmla="val 17148"/>
              <a:gd name="adj3" fmla="val 23907"/>
            </a:avLst>
          </a:prstGeom>
          <a:solidFill>
            <a:schemeClr val="tx1"/>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1" name="六边形 60">
            <a:extLst>
              <a:ext uri="{FF2B5EF4-FFF2-40B4-BE49-F238E27FC236}">
                <a16:creationId xmlns:a16="http://schemas.microsoft.com/office/drawing/2014/main" id="{7BEBE96D-A4A8-411E-B0AB-31152DBF887F}"/>
              </a:ext>
            </a:extLst>
          </p:cNvPr>
          <p:cNvSpPr/>
          <p:nvPr/>
        </p:nvSpPr>
        <p:spPr>
          <a:xfrm>
            <a:off x="1418861" y="698057"/>
            <a:ext cx="255911" cy="220613"/>
          </a:xfrm>
          <a:prstGeom prst="hexagon">
            <a:avLst/>
          </a:prstGeom>
          <a:solidFill>
            <a:schemeClr val="bg1"/>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i="1">
                <a:solidFill>
                  <a:schemeClr val="tx1"/>
                </a:solidFill>
                <a:latin typeface="Times New Roman" panose="02020603050405020304" pitchFamily="18" charset="0"/>
              </a:rPr>
              <a:t>1</a:t>
            </a:r>
            <a:endParaRPr lang="zh-CN" altLang="en-US" b="1" i="1">
              <a:solidFill>
                <a:schemeClr val="tx1"/>
              </a:solidFill>
              <a:latin typeface="Times New Roman" panose="02020603050405020304" pitchFamily="18" charset="0"/>
            </a:endParaRPr>
          </a:p>
        </p:txBody>
      </p:sp>
      <p:sp>
        <p:nvSpPr>
          <p:cNvPr id="62" name="六边形 61">
            <a:extLst>
              <a:ext uri="{FF2B5EF4-FFF2-40B4-BE49-F238E27FC236}">
                <a16:creationId xmlns:a16="http://schemas.microsoft.com/office/drawing/2014/main" id="{C72B2CD2-AF10-40B1-9072-E74AD455D31B}"/>
              </a:ext>
            </a:extLst>
          </p:cNvPr>
          <p:cNvSpPr/>
          <p:nvPr/>
        </p:nvSpPr>
        <p:spPr>
          <a:xfrm>
            <a:off x="2653099" y="1856701"/>
            <a:ext cx="255911" cy="220613"/>
          </a:xfrm>
          <a:prstGeom prst="hexagon">
            <a:avLst/>
          </a:prstGeom>
          <a:solidFill>
            <a:schemeClr val="bg1"/>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i="1">
                <a:solidFill>
                  <a:schemeClr val="tx1"/>
                </a:solidFill>
                <a:latin typeface="Times New Roman" panose="02020603050405020304" pitchFamily="18" charset="0"/>
              </a:rPr>
              <a:t>2</a:t>
            </a:r>
            <a:endParaRPr lang="zh-CN" altLang="en-US" b="1" i="1">
              <a:solidFill>
                <a:schemeClr val="tx1"/>
              </a:solidFill>
              <a:latin typeface="Times New Roman" panose="02020603050405020304" pitchFamily="18" charset="0"/>
            </a:endParaRPr>
          </a:p>
        </p:txBody>
      </p:sp>
      <p:sp>
        <p:nvSpPr>
          <p:cNvPr id="63" name="六边形 62">
            <a:extLst>
              <a:ext uri="{FF2B5EF4-FFF2-40B4-BE49-F238E27FC236}">
                <a16:creationId xmlns:a16="http://schemas.microsoft.com/office/drawing/2014/main" id="{ECEDF353-C672-4D75-9601-D02C16C78993}"/>
              </a:ext>
            </a:extLst>
          </p:cNvPr>
          <p:cNvSpPr/>
          <p:nvPr/>
        </p:nvSpPr>
        <p:spPr>
          <a:xfrm>
            <a:off x="6793218" y="698057"/>
            <a:ext cx="255911" cy="220613"/>
          </a:xfrm>
          <a:prstGeom prst="hexagon">
            <a:avLst/>
          </a:prstGeom>
          <a:solidFill>
            <a:schemeClr val="bg1"/>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i="1">
                <a:solidFill>
                  <a:schemeClr val="tx1"/>
                </a:solidFill>
                <a:latin typeface="Times New Roman" panose="02020603050405020304" pitchFamily="18" charset="0"/>
              </a:rPr>
              <a:t>3</a:t>
            </a:r>
            <a:endParaRPr lang="zh-CN" altLang="en-US" b="1" i="1">
              <a:solidFill>
                <a:schemeClr val="tx1"/>
              </a:solidFill>
              <a:latin typeface="Times New Roman" panose="02020603050405020304" pitchFamily="18" charset="0"/>
            </a:endParaRPr>
          </a:p>
        </p:txBody>
      </p:sp>
      <p:sp>
        <p:nvSpPr>
          <p:cNvPr id="64" name="六边形 63">
            <a:extLst>
              <a:ext uri="{FF2B5EF4-FFF2-40B4-BE49-F238E27FC236}">
                <a16:creationId xmlns:a16="http://schemas.microsoft.com/office/drawing/2014/main" id="{E368FF95-E9A3-4225-9A5D-8F4CB9326291}"/>
              </a:ext>
            </a:extLst>
          </p:cNvPr>
          <p:cNvSpPr/>
          <p:nvPr/>
        </p:nvSpPr>
        <p:spPr>
          <a:xfrm>
            <a:off x="7937190" y="1967228"/>
            <a:ext cx="255911" cy="220613"/>
          </a:xfrm>
          <a:prstGeom prst="hexagon">
            <a:avLst/>
          </a:prstGeom>
          <a:solidFill>
            <a:schemeClr val="bg1"/>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i="1">
                <a:solidFill>
                  <a:schemeClr val="tx1"/>
                </a:solidFill>
                <a:latin typeface="Times New Roman" panose="02020603050405020304" pitchFamily="18" charset="0"/>
              </a:rPr>
              <a:t>4</a:t>
            </a:r>
            <a:endParaRPr lang="zh-CN" altLang="en-US" b="1" i="1">
              <a:solidFill>
                <a:schemeClr val="tx1"/>
              </a:solidFill>
              <a:latin typeface="Times New Roman" panose="02020603050405020304" pitchFamily="18" charset="0"/>
            </a:endParaRPr>
          </a:p>
        </p:txBody>
      </p:sp>
      <p:sp>
        <p:nvSpPr>
          <p:cNvPr id="65" name="六边形 64">
            <a:extLst>
              <a:ext uri="{FF2B5EF4-FFF2-40B4-BE49-F238E27FC236}">
                <a16:creationId xmlns:a16="http://schemas.microsoft.com/office/drawing/2014/main" id="{FF2535AE-B3DC-4808-9C72-A6A4E1845EE0}"/>
              </a:ext>
            </a:extLst>
          </p:cNvPr>
          <p:cNvSpPr/>
          <p:nvPr/>
        </p:nvSpPr>
        <p:spPr>
          <a:xfrm>
            <a:off x="5690699" y="1950583"/>
            <a:ext cx="255911" cy="220613"/>
          </a:xfrm>
          <a:prstGeom prst="hexagon">
            <a:avLst/>
          </a:prstGeom>
          <a:solidFill>
            <a:schemeClr val="bg1"/>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i="1">
                <a:solidFill>
                  <a:schemeClr val="tx1"/>
                </a:solidFill>
                <a:latin typeface="Times New Roman" panose="02020603050405020304" pitchFamily="18" charset="0"/>
              </a:rPr>
              <a:t>5</a:t>
            </a:r>
            <a:endParaRPr lang="zh-CN" altLang="en-US" b="1" i="1">
              <a:solidFill>
                <a:schemeClr val="tx1"/>
              </a:solidFill>
              <a:latin typeface="Times New Roman" panose="02020603050405020304" pitchFamily="18" charset="0"/>
            </a:endParaRPr>
          </a:p>
        </p:txBody>
      </p:sp>
      <p:sp>
        <p:nvSpPr>
          <p:cNvPr id="66" name="六边形 65">
            <a:extLst>
              <a:ext uri="{FF2B5EF4-FFF2-40B4-BE49-F238E27FC236}">
                <a16:creationId xmlns:a16="http://schemas.microsoft.com/office/drawing/2014/main" id="{AEC42DDA-72D4-4712-9FCB-10F16DB51791}"/>
              </a:ext>
            </a:extLst>
          </p:cNvPr>
          <p:cNvSpPr/>
          <p:nvPr/>
        </p:nvSpPr>
        <p:spPr>
          <a:xfrm>
            <a:off x="4857241" y="3460012"/>
            <a:ext cx="255911" cy="220613"/>
          </a:xfrm>
          <a:prstGeom prst="hexagon">
            <a:avLst/>
          </a:prstGeom>
          <a:solidFill>
            <a:schemeClr val="bg1"/>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i="1">
                <a:solidFill>
                  <a:schemeClr val="tx1"/>
                </a:solidFill>
                <a:latin typeface="Times New Roman" panose="02020603050405020304" pitchFamily="18" charset="0"/>
              </a:rPr>
              <a:t>6</a:t>
            </a:r>
            <a:endParaRPr lang="zh-CN" altLang="en-US" b="1" i="1">
              <a:solidFill>
                <a:schemeClr val="tx1"/>
              </a:solidFill>
              <a:latin typeface="Times New Roman" panose="02020603050405020304" pitchFamily="18" charset="0"/>
            </a:endParaRPr>
          </a:p>
        </p:txBody>
      </p:sp>
      <p:cxnSp>
        <p:nvCxnSpPr>
          <p:cNvPr id="37" name="直接箭头连接符 36">
            <a:extLst>
              <a:ext uri="{FF2B5EF4-FFF2-40B4-BE49-F238E27FC236}">
                <a16:creationId xmlns:a16="http://schemas.microsoft.com/office/drawing/2014/main" id="{27A9ED62-DBE6-4429-9FBD-B03C361F87F6}"/>
              </a:ext>
            </a:extLst>
          </p:cNvPr>
          <p:cNvCxnSpPr>
            <a:cxnSpLocks/>
          </p:cNvCxnSpPr>
          <p:nvPr/>
        </p:nvCxnSpPr>
        <p:spPr>
          <a:xfrm>
            <a:off x="4009941" y="2498511"/>
            <a:ext cx="864096"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133795327"/>
      </p:ext>
    </p:extLst>
  </p:cSld>
  <p:clrMapOvr>
    <a:masterClrMapping/>
  </p:clrMapOvr>
  <p:transition spd="slow">
    <p:push/>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26035" y="0"/>
            <a:ext cx="9252000" cy="54000"/>
            <a:chOff x="2190216" y="0"/>
            <a:chExt cx="7128792" cy="108012"/>
          </a:xfrm>
        </p:grpSpPr>
        <p:sp>
          <p:nvSpPr>
            <p:cNvPr id="4" name="矩形 3"/>
            <p:cNvSpPr/>
            <p:nvPr/>
          </p:nvSpPr>
          <p:spPr>
            <a:xfrm>
              <a:off x="2190216" y="0"/>
              <a:ext cx="1188132" cy="108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3378348" y="0"/>
              <a:ext cx="1188132" cy="1080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4566480" y="0"/>
              <a:ext cx="1188132" cy="108012"/>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5754612" y="0"/>
              <a:ext cx="1188132" cy="108012"/>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37"/>
            <p:cNvSpPr/>
            <p:nvPr/>
          </p:nvSpPr>
          <p:spPr>
            <a:xfrm>
              <a:off x="6942744" y="0"/>
              <a:ext cx="1188132" cy="108012"/>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p:cNvSpPr/>
            <p:nvPr/>
          </p:nvSpPr>
          <p:spPr>
            <a:xfrm>
              <a:off x="8130876" y="0"/>
              <a:ext cx="1188132" cy="108012"/>
            </a:xfrm>
            <a:prstGeom prst="rect">
              <a:avLst/>
            </a:prstGeom>
            <a:solidFill>
              <a:srgbClr val="0063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 name="文本框 10"/>
          <p:cNvSpPr txBox="1"/>
          <p:nvPr/>
        </p:nvSpPr>
        <p:spPr>
          <a:xfrm>
            <a:off x="4825365" y="5765165"/>
            <a:ext cx="2541270" cy="368300"/>
          </a:xfrm>
          <a:prstGeom prst="rect">
            <a:avLst/>
          </a:prstGeom>
          <a:noFill/>
        </p:spPr>
        <p:txBody>
          <a:bodyPr wrap="square" rtlCol="0">
            <a:spAutoFit/>
          </a:bodyPr>
          <a:lstStyle/>
          <a:p>
            <a:r>
              <a:rPr lang="zh-CN" altLang="en-US">
                <a:solidFill>
                  <a:schemeClr val="bg2">
                    <a:lumMod val="90000"/>
                  </a:schemeClr>
                </a:solidFill>
                <a:latin typeface="宋体" panose="02010600030101010101" pitchFamily="2" charset="-122"/>
                <a:ea typeface="宋体" panose="02010600030101010101" pitchFamily="2" charset="-122"/>
              </a:rPr>
              <a:t>华中师范大学研究生会</a:t>
            </a:r>
          </a:p>
        </p:txBody>
      </p:sp>
      <p:grpSp>
        <p:nvGrpSpPr>
          <p:cNvPr id="26" name="组合 25">
            <a:extLst>
              <a:ext uri="{FF2B5EF4-FFF2-40B4-BE49-F238E27FC236}">
                <a16:creationId xmlns:a16="http://schemas.microsoft.com/office/drawing/2014/main" id="{1BA13634-EC42-4ED3-9050-DBDFE11BD080}"/>
              </a:ext>
            </a:extLst>
          </p:cNvPr>
          <p:cNvGrpSpPr/>
          <p:nvPr/>
        </p:nvGrpSpPr>
        <p:grpSpPr>
          <a:xfrm>
            <a:off x="-36512" y="5089494"/>
            <a:ext cx="9216000" cy="54006"/>
            <a:chOff x="2190216" y="0"/>
            <a:chExt cx="7128792" cy="108012"/>
          </a:xfrm>
        </p:grpSpPr>
        <p:sp>
          <p:nvSpPr>
            <p:cNvPr id="27" name="矩形 26">
              <a:extLst>
                <a:ext uri="{FF2B5EF4-FFF2-40B4-BE49-F238E27FC236}">
                  <a16:creationId xmlns:a16="http://schemas.microsoft.com/office/drawing/2014/main" id="{A6AFAE78-7347-4C43-AB16-80E54487D403}"/>
                </a:ext>
              </a:extLst>
            </p:cNvPr>
            <p:cNvSpPr/>
            <p:nvPr/>
          </p:nvSpPr>
          <p:spPr>
            <a:xfrm>
              <a:off x="2190216" y="0"/>
              <a:ext cx="1188132" cy="108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a:extLst>
                <a:ext uri="{FF2B5EF4-FFF2-40B4-BE49-F238E27FC236}">
                  <a16:creationId xmlns:a16="http://schemas.microsoft.com/office/drawing/2014/main" id="{A35C4A3D-7EC2-4E51-A771-EB0ABD0311EA}"/>
                </a:ext>
              </a:extLst>
            </p:cNvPr>
            <p:cNvSpPr/>
            <p:nvPr/>
          </p:nvSpPr>
          <p:spPr>
            <a:xfrm>
              <a:off x="3378348" y="0"/>
              <a:ext cx="1188132" cy="1080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a:extLst>
                <a:ext uri="{FF2B5EF4-FFF2-40B4-BE49-F238E27FC236}">
                  <a16:creationId xmlns:a16="http://schemas.microsoft.com/office/drawing/2014/main" id="{9AA7F44B-B800-4125-B60A-C093E3088400}"/>
                </a:ext>
              </a:extLst>
            </p:cNvPr>
            <p:cNvSpPr/>
            <p:nvPr/>
          </p:nvSpPr>
          <p:spPr>
            <a:xfrm>
              <a:off x="4566480" y="0"/>
              <a:ext cx="1188132" cy="108012"/>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a:extLst>
                <a:ext uri="{FF2B5EF4-FFF2-40B4-BE49-F238E27FC236}">
                  <a16:creationId xmlns:a16="http://schemas.microsoft.com/office/drawing/2014/main" id="{F77A3D0C-47CF-48BE-9D06-5843EE911FF8}"/>
                </a:ext>
              </a:extLst>
            </p:cNvPr>
            <p:cNvSpPr/>
            <p:nvPr/>
          </p:nvSpPr>
          <p:spPr>
            <a:xfrm>
              <a:off x="5754612" y="0"/>
              <a:ext cx="1188132" cy="108012"/>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a:extLst>
                <a:ext uri="{FF2B5EF4-FFF2-40B4-BE49-F238E27FC236}">
                  <a16:creationId xmlns:a16="http://schemas.microsoft.com/office/drawing/2014/main" id="{8A5732B7-A0D2-4F68-858B-95BCCD89A753}"/>
                </a:ext>
              </a:extLst>
            </p:cNvPr>
            <p:cNvSpPr/>
            <p:nvPr/>
          </p:nvSpPr>
          <p:spPr>
            <a:xfrm>
              <a:off x="6942744" y="0"/>
              <a:ext cx="1188132" cy="108012"/>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a:extLst>
                <a:ext uri="{FF2B5EF4-FFF2-40B4-BE49-F238E27FC236}">
                  <a16:creationId xmlns:a16="http://schemas.microsoft.com/office/drawing/2014/main" id="{7A112041-C295-4695-BFF1-E9EC0B5D74A8}"/>
                </a:ext>
              </a:extLst>
            </p:cNvPr>
            <p:cNvSpPr/>
            <p:nvPr/>
          </p:nvSpPr>
          <p:spPr>
            <a:xfrm>
              <a:off x="8130876" y="0"/>
              <a:ext cx="1188132" cy="108012"/>
            </a:xfrm>
            <a:prstGeom prst="rect">
              <a:avLst/>
            </a:prstGeom>
            <a:solidFill>
              <a:srgbClr val="0063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 name="组合 7">
            <a:extLst>
              <a:ext uri="{FF2B5EF4-FFF2-40B4-BE49-F238E27FC236}">
                <a16:creationId xmlns:a16="http://schemas.microsoft.com/office/drawing/2014/main" id="{8EA1E4E7-0EE8-4955-89C3-FC73B34E5E51}"/>
              </a:ext>
            </a:extLst>
          </p:cNvPr>
          <p:cNvGrpSpPr/>
          <p:nvPr/>
        </p:nvGrpSpPr>
        <p:grpSpPr>
          <a:xfrm>
            <a:off x="2898806" y="1605343"/>
            <a:ext cx="1864768" cy="1870828"/>
            <a:chOff x="2419200" y="1377041"/>
            <a:chExt cx="2264907" cy="2201441"/>
          </a:xfrm>
        </p:grpSpPr>
        <p:grpSp>
          <p:nvGrpSpPr>
            <p:cNvPr id="16" name="组合 15">
              <a:extLst>
                <a:ext uri="{FF2B5EF4-FFF2-40B4-BE49-F238E27FC236}">
                  <a16:creationId xmlns:a16="http://schemas.microsoft.com/office/drawing/2014/main" id="{94E966F4-5A99-4B02-AE08-0FE56A65FFEC}"/>
                </a:ext>
              </a:extLst>
            </p:cNvPr>
            <p:cNvGrpSpPr/>
            <p:nvPr/>
          </p:nvGrpSpPr>
          <p:grpSpPr>
            <a:xfrm>
              <a:off x="2637588" y="1377041"/>
              <a:ext cx="1626495" cy="1011304"/>
              <a:chOff x="1465517" y="1421703"/>
              <a:chExt cx="1626495" cy="1011304"/>
            </a:xfrm>
          </p:grpSpPr>
          <p:grpSp>
            <p:nvGrpSpPr>
              <p:cNvPr id="14" name="组合 13">
                <a:extLst>
                  <a:ext uri="{FF2B5EF4-FFF2-40B4-BE49-F238E27FC236}">
                    <a16:creationId xmlns:a16="http://schemas.microsoft.com/office/drawing/2014/main" id="{09A63981-9EE0-454B-B723-38407E114B76}"/>
                  </a:ext>
                </a:extLst>
              </p:cNvPr>
              <p:cNvGrpSpPr/>
              <p:nvPr/>
            </p:nvGrpSpPr>
            <p:grpSpPr>
              <a:xfrm>
                <a:off x="1465517" y="1421703"/>
                <a:ext cx="801971" cy="1011304"/>
                <a:chOff x="3337981" y="675665"/>
                <a:chExt cx="2157513" cy="3915501"/>
              </a:xfrm>
            </p:grpSpPr>
            <p:sp>
              <p:nvSpPr>
                <p:cNvPr id="10" name="椭圆 9">
                  <a:extLst>
                    <a:ext uri="{FF2B5EF4-FFF2-40B4-BE49-F238E27FC236}">
                      <a16:creationId xmlns:a16="http://schemas.microsoft.com/office/drawing/2014/main" id="{B28A5518-BA91-439C-915B-5030D3222F0C}"/>
                    </a:ext>
                  </a:extLst>
                </p:cNvPr>
                <p:cNvSpPr/>
                <p:nvPr/>
              </p:nvSpPr>
              <p:spPr>
                <a:xfrm>
                  <a:off x="3563888" y="675665"/>
                  <a:ext cx="1705701" cy="1705701"/>
                </a:xfrm>
                <a:prstGeom prst="ellipse">
                  <a:avLst/>
                </a:prstGeom>
                <a:solidFill>
                  <a:schemeClr val="bg1"/>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任意多边形: 形状 12">
                  <a:extLst>
                    <a:ext uri="{FF2B5EF4-FFF2-40B4-BE49-F238E27FC236}">
                      <a16:creationId xmlns:a16="http://schemas.microsoft.com/office/drawing/2014/main" id="{8CACD8AE-CB74-40FE-8776-C8475DDE6C33}"/>
                    </a:ext>
                  </a:extLst>
                </p:cNvPr>
                <p:cNvSpPr/>
                <p:nvPr/>
              </p:nvSpPr>
              <p:spPr>
                <a:xfrm>
                  <a:off x="3337981" y="2381366"/>
                  <a:ext cx="2157513" cy="2209800"/>
                </a:xfrm>
                <a:custGeom>
                  <a:avLst/>
                  <a:gdLst>
                    <a:gd name="connsiteX0" fmla="*/ 0 w 2139950"/>
                    <a:gd name="connsiteY0" fmla="*/ 2032000 h 2209800"/>
                    <a:gd name="connsiteX1" fmla="*/ 1117600 w 2139950"/>
                    <a:gd name="connsiteY1" fmla="*/ 2209800 h 2209800"/>
                    <a:gd name="connsiteX2" fmla="*/ 2139950 w 2139950"/>
                    <a:gd name="connsiteY2" fmla="*/ 2012950 h 2209800"/>
                    <a:gd name="connsiteX3" fmla="*/ 2038350 w 2139950"/>
                    <a:gd name="connsiteY3" fmla="*/ 869950 h 2209800"/>
                    <a:gd name="connsiteX4" fmla="*/ 1524000 w 2139950"/>
                    <a:gd name="connsiteY4" fmla="*/ 0 h 2209800"/>
                    <a:gd name="connsiteX5" fmla="*/ 1111250 w 2139950"/>
                    <a:gd name="connsiteY5" fmla="*/ 196850 h 2209800"/>
                    <a:gd name="connsiteX6" fmla="*/ 615950 w 2139950"/>
                    <a:gd name="connsiteY6" fmla="*/ 25400 h 2209800"/>
                    <a:gd name="connsiteX7" fmla="*/ 63500 w 2139950"/>
                    <a:gd name="connsiteY7" fmla="*/ 927100 h 2209800"/>
                    <a:gd name="connsiteX8" fmla="*/ 0 w 2139950"/>
                    <a:gd name="connsiteY8" fmla="*/ 2032000 h 2209800"/>
                    <a:gd name="connsiteX0" fmla="*/ 0 w 2139950"/>
                    <a:gd name="connsiteY0" fmla="*/ 2032000 h 2209800"/>
                    <a:gd name="connsiteX1" fmla="*/ 1117600 w 2139950"/>
                    <a:gd name="connsiteY1" fmla="*/ 2209800 h 2209800"/>
                    <a:gd name="connsiteX2" fmla="*/ 2139950 w 2139950"/>
                    <a:gd name="connsiteY2" fmla="*/ 2012950 h 2209800"/>
                    <a:gd name="connsiteX3" fmla="*/ 2038350 w 2139950"/>
                    <a:gd name="connsiteY3" fmla="*/ 869950 h 2209800"/>
                    <a:gd name="connsiteX4" fmla="*/ 1524000 w 2139950"/>
                    <a:gd name="connsiteY4" fmla="*/ 0 h 2209800"/>
                    <a:gd name="connsiteX5" fmla="*/ 1111250 w 2139950"/>
                    <a:gd name="connsiteY5" fmla="*/ 196850 h 2209800"/>
                    <a:gd name="connsiteX6" fmla="*/ 615950 w 2139950"/>
                    <a:gd name="connsiteY6" fmla="*/ 25400 h 2209800"/>
                    <a:gd name="connsiteX7" fmla="*/ 63500 w 2139950"/>
                    <a:gd name="connsiteY7" fmla="*/ 927100 h 2209800"/>
                    <a:gd name="connsiteX8" fmla="*/ 0 w 2139950"/>
                    <a:gd name="connsiteY8" fmla="*/ 2032000 h 2209800"/>
                    <a:gd name="connsiteX0" fmla="*/ 0 w 2139950"/>
                    <a:gd name="connsiteY0" fmla="*/ 2032000 h 2209800"/>
                    <a:gd name="connsiteX1" fmla="*/ 1117600 w 2139950"/>
                    <a:gd name="connsiteY1" fmla="*/ 2209800 h 2209800"/>
                    <a:gd name="connsiteX2" fmla="*/ 2139950 w 2139950"/>
                    <a:gd name="connsiteY2" fmla="*/ 2012950 h 2209800"/>
                    <a:gd name="connsiteX3" fmla="*/ 2038350 w 2139950"/>
                    <a:gd name="connsiteY3" fmla="*/ 869950 h 2209800"/>
                    <a:gd name="connsiteX4" fmla="*/ 1524000 w 2139950"/>
                    <a:gd name="connsiteY4" fmla="*/ 0 h 2209800"/>
                    <a:gd name="connsiteX5" fmla="*/ 1111250 w 2139950"/>
                    <a:gd name="connsiteY5" fmla="*/ 196850 h 2209800"/>
                    <a:gd name="connsiteX6" fmla="*/ 615950 w 2139950"/>
                    <a:gd name="connsiteY6" fmla="*/ 25400 h 2209800"/>
                    <a:gd name="connsiteX7" fmla="*/ 63500 w 2139950"/>
                    <a:gd name="connsiteY7" fmla="*/ 927100 h 2209800"/>
                    <a:gd name="connsiteX8" fmla="*/ 0 w 2139950"/>
                    <a:gd name="connsiteY8" fmla="*/ 2032000 h 2209800"/>
                    <a:gd name="connsiteX0" fmla="*/ 0 w 2148981"/>
                    <a:gd name="connsiteY0" fmla="*/ 2032000 h 2209800"/>
                    <a:gd name="connsiteX1" fmla="*/ 1117600 w 2148981"/>
                    <a:gd name="connsiteY1" fmla="*/ 2209800 h 2209800"/>
                    <a:gd name="connsiteX2" fmla="*/ 2139950 w 2148981"/>
                    <a:gd name="connsiteY2" fmla="*/ 2012950 h 2209800"/>
                    <a:gd name="connsiteX3" fmla="*/ 2038350 w 2148981"/>
                    <a:gd name="connsiteY3" fmla="*/ 869950 h 2209800"/>
                    <a:gd name="connsiteX4" fmla="*/ 1524000 w 2148981"/>
                    <a:gd name="connsiteY4" fmla="*/ 0 h 2209800"/>
                    <a:gd name="connsiteX5" fmla="*/ 1111250 w 2148981"/>
                    <a:gd name="connsiteY5" fmla="*/ 196850 h 2209800"/>
                    <a:gd name="connsiteX6" fmla="*/ 615950 w 2148981"/>
                    <a:gd name="connsiteY6" fmla="*/ 25400 h 2209800"/>
                    <a:gd name="connsiteX7" fmla="*/ 63500 w 2148981"/>
                    <a:gd name="connsiteY7" fmla="*/ 927100 h 2209800"/>
                    <a:gd name="connsiteX8" fmla="*/ 0 w 2148981"/>
                    <a:gd name="connsiteY8" fmla="*/ 2032000 h 2209800"/>
                    <a:gd name="connsiteX0" fmla="*/ 0 w 2165563"/>
                    <a:gd name="connsiteY0" fmla="*/ 2032000 h 2209800"/>
                    <a:gd name="connsiteX1" fmla="*/ 1117600 w 2165563"/>
                    <a:gd name="connsiteY1" fmla="*/ 2209800 h 2209800"/>
                    <a:gd name="connsiteX2" fmla="*/ 2139950 w 2165563"/>
                    <a:gd name="connsiteY2" fmla="*/ 2012950 h 2209800"/>
                    <a:gd name="connsiteX3" fmla="*/ 2038350 w 2165563"/>
                    <a:gd name="connsiteY3" fmla="*/ 869950 h 2209800"/>
                    <a:gd name="connsiteX4" fmla="*/ 1524000 w 2165563"/>
                    <a:gd name="connsiteY4" fmla="*/ 0 h 2209800"/>
                    <a:gd name="connsiteX5" fmla="*/ 1111250 w 2165563"/>
                    <a:gd name="connsiteY5" fmla="*/ 196850 h 2209800"/>
                    <a:gd name="connsiteX6" fmla="*/ 615950 w 2165563"/>
                    <a:gd name="connsiteY6" fmla="*/ 25400 h 2209800"/>
                    <a:gd name="connsiteX7" fmla="*/ 63500 w 2165563"/>
                    <a:gd name="connsiteY7" fmla="*/ 927100 h 2209800"/>
                    <a:gd name="connsiteX8" fmla="*/ 0 w 2165563"/>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21208"/>
                    <a:gd name="connsiteX1" fmla="*/ 1117600 w 2178437"/>
                    <a:gd name="connsiteY1" fmla="*/ 2209800 h 2221208"/>
                    <a:gd name="connsiteX2" fmla="*/ 2139950 w 2178437"/>
                    <a:gd name="connsiteY2" fmla="*/ 2012950 h 2221208"/>
                    <a:gd name="connsiteX3" fmla="*/ 2063750 w 2178437"/>
                    <a:gd name="connsiteY3" fmla="*/ 863600 h 2221208"/>
                    <a:gd name="connsiteX4" fmla="*/ 1524000 w 2178437"/>
                    <a:gd name="connsiteY4" fmla="*/ 0 h 2221208"/>
                    <a:gd name="connsiteX5" fmla="*/ 1111250 w 2178437"/>
                    <a:gd name="connsiteY5" fmla="*/ 196850 h 2221208"/>
                    <a:gd name="connsiteX6" fmla="*/ 615950 w 2178437"/>
                    <a:gd name="connsiteY6" fmla="*/ 25400 h 2221208"/>
                    <a:gd name="connsiteX7" fmla="*/ 63500 w 2178437"/>
                    <a:gd name="connsiteY7" fmla="*/ 927100 h 2221208"/>
                    <a:gd name="connsiteX8" fmla="*/ 0 w 2178437"/>
                    <a:gd name="connsiteY8" fmla="*/ 2032000 h 2221208"/>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85240"/>
                    <a:gd name="connsiteY0" fmla="*/ 2032000 h 2209800"/>
                    <a:gd name="connsiteX1" fmla="*/ 1117600 w 2185240"/>
                    <a:gd name="connsiteY1" fmla="*/ 2209800 h 2209800"/>
                    <a:gd name="connsiteX2" fmla="*/ 2139950 w 2185240"/>
                    <a:gd name="connsiteY2" fmla="*/ 2012950 h 2209800"/>
                    <a:gd name="connsiteX3" fmla="*/ 2063750 w 2185240"/>
                    <a:gd name="connsiteY3" fmla="*/ 863600 h 2209800"/>
                    <a:gd name="connsiteX4" fmla="*/ 1524000 w 2185240"/>
                    <a:gd name="connsiteY4" fmla="*/ 0 h 2209800"/>
                    <a:gd name="connsiteX5" fmla="*/ 1111250 w 2185240"/>
                    <a:gd name="connsiteY5" fmla="*/ 196850 h 2209800"/>
                    <a:gd name="connsiteX6" fmla="*/ 615950 w 2185240"/>
                    <a:gd name="connsiteY6" fmla="*/ 25400 h 2209800"/>
                    <a:gd name="connsiteX7" fmla="*/ 63500 w 2185240"/>
                    <a:gd name="connsiteY7" fmla="*/ 927100 h 2209800"/>
                    <a:gd name="connsiteX8" fmla="*/ 0 w 2185240"/>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57513"/>
                    <a:gd name="connsiteY0" fmla="*/ 2032000 h 2209800"/>
                    <a:gd name="connsiteX1" fmla="*/ 1117600 w 2157513"/>
                    <a:gd name="connsiteY1" fmla="*/ 2209800 h 2209800"/>
                    <a:gd name="connsiteX2" fmla="*/ 2139950 w 2157513"/>
                    <a:gd name="connsiteY2" fmla="*/ 2012950 h 2209800"/>
                    <a:gd name="connsiteX3" fmla="*/ 2063750 w 2157513"/>
                    <a:gd name="connsiteY3" fmla="*/ 863600 h 2209800"/>
                    <a:gd name="connsiteX4" fmla="*/ 1524000 w 2157513"/>
                    <a:gd name="connsiteY4" fmla="*/ 0 h 2209800"/>
                    <a:gd name="connsiteX5" fmla="*/ 1111250 w 2157513"/>
                    <a:gd name="connsiteY5" fmla="*/ 196850 h 2209800"/>
                    <a:gd name="connsiteX6" fmla="*/ 615950 w 2157513"/>
                    <a:gd name="connsiteY6" fmla="*/ 25400 h 2209800"/>
                    <a:gd name="connsiteX7" fmla="*/ 63500 w 2157513"/>
                    <a:gd name="connsiteY7" fmla="*/ 927100 h 2209800"/>
                    <a:gd name="connsiteX8" fmla="*/ 0 w 2157513"/>
                    <a:gd name="connsiteY8" fmla="*/ 2032000 h 2209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7513" h="2209800">
                      <a:moveTo>
                        <a:pt x="0" y="2032000"/>
                      </a:moveTo>
                      <a:cubicBezTo>
                        <a:pt x="226483" y="2201333"/>
                        <a:pt x="770467" y="2199217"/>
                        <a:pt x="1117600" y="2209800"/>
                      </a:cubicBezTo>
                      <a:cubicBezTo>
                        <a:pt x="1477433" y="2188633"/>
                        <a:pt x="1799167" y="2116667"/>
                        <a:pt x="2139950" y="2012950"/>
                      </a:cubicBezTo>
                      <a:cubicBezTo>
                        <a:pt x="2188633" y="1619250"/>
                        <a:pt x="2127250" y="1172633"/>
                        <a:pt x="2063750" y="863600"/>
                      </a:cubicBezTo>
                      <a:cubicBezTo>
                        <a:pt x="2000250" y="554567"/>
                        <a:pt x="1771650" y="182033"/>
                        <a:pt x="1524000" y="0"/>
                      </a:cubicBezTo>
                      <a:cubicBezTo>
                        <a:pt x="1399117" y="97367"/>
                        <a:pt x="1248833" y="131233"/>
                        <a:pt x="1111250" y="196850"/>
                      </a:cubicBezTo>
                      <a:cubicBezTo>
                        <a:pt x="973667" y="262467"/>
                        <a:pt x="790575" y="-32808"/>
                        <a:pt x="615950" y="25400"/>
                      </a:cubicBezTo>
                      <a:cubicBezTo>
                        <a:pt x="441325" y="147108"/>
                        <a:pt x="84667" y="558800"/>
                        <a:pt x="63500" y="927100"/>
                      </a:cubicBezTo>
                      <a:cubicBezTo>
                        <a:pt x="-33867" y="1301750"/>
                        <a:pt x="21167" y="1663700"/>
                        <a:pt x="0" y="2032000"/>
                      </a:cubicBezTo>
                      <a:close/>
                    </a:path>
                  </a:pathLst>
                </a:custGeom>
                <a:no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3" name="组合 42">
                <a:extLst>
                  <a:ext uri="{FF2B5EF4-FFF2-40B4-BE49-F238E27FC236}">
                    <a16:creationId xmlns:a16="http://schemas.microsoft.com/office/drawing/2014/main" id="{99D171F4-F664-4070-88CD-1E39ADF5C19F}"/>
                  </a:ext>
                </a:extLst>
              </p:cNvPr>
              <p:cNvGrpSpPr/>
              <p:nvPr/>
            </p:nvGrpSpPr>
            <p:grpSpPr>
              <a:xfrm>
                <a:off x="2290041" y="1421703"/>
                <a:ext cx="801971" cy="1011304"/>
                <a:chOff x="3337981" y="675665"/>
                <a:chExt cx="2157513" cy="3915501"/>
              </a:xfrm>
            </p:grpSpPr>
            <p:sp>
              <p:nvSpPr>
                <p:cNvPr id="44" name="椭圆 43">
                  <a:extLst>
                    <a:ext uri="{FF2B5EF4-FFF2-40B4-BE49-F238E27FC236}">
                      <a16:creationId xmlns:a16="http://schemas.microsoft.com/office/drawing/2014/main" id="{834389E1-BA5B-419C-8E20-6BBDE3BFA5CE}"/>
                    </a:ext>
                  </a:extLst>
                </p:cNvPr>
                <p:cNvSpPr/>
                <p:nvPr/>
              </p:nvSpPr>
              <p:spPr>
                <a:xfrm>
                  <a:off x="3563888" y="675665"/>
                  <a:ext cx="1705701" cy="1705701"/>
                </a:xfrm>
                <a:prstGeom prst="ellipse">
                  <a:avLst/>
                </a:prstGeom>
                <a:solidFill>
                  <a:schemeClr val="bg1"/>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任意多边形: 形状 44">
                  <a:extLst>
                    <a:ext uri="{FF2B5EF4-FFF2-40B4-BE49-F238E27FC236}">
                      <a16:creationId xmlns:a16="http://schemas.microsoft.com/office/drawing/2014/main" id="{ECBB96FF-3B05-42B1-B1FC-9C38D4681FE4}"/>
                    </a:ext>
                  </a:extLst>
                </p:cNvPr>
                <p:cNvSpPr/>
                <p:nvPr/>
              </p:nvSpPr>
              <p:spPr>
                <a:xfrm>
                  <a:off x="3337981" y="2381366"/>
                  <a:ext cx="2157513" cy="2209800"/>
                </a:xfrm>
                <a:custGeom>
                  <a:avLst/>
                  <a:gdLst>
                    <a:gd name="connsiteX0" fmla="*/ 0 w 2139950"/>
                    <a:gd name="connsiteY0" fmla="*/ 2032000 h 2209800"/>
                    <a:gd name="connsiteX1" fmla="*/ 1117600 w 2139950"/>
                    <a:gd name="connsiteY1" fmla="*/ 2209800 h 2209800"/>
                    <a:gd name="connsiteX2" fmla="*/ 2139950 w 2139950"/>
                    <a:gd name="connsiteY2" fmla="*/ 2012950 h 2209800"/>
                    <a:gd name="connsiteX3" fmla="*/ 2038350 w 2139950"/>
                    <a:gd name="connsiteY3" fmla="*/ 869950 h 2209800"/>
                    <a:gd name="connsiteX4" fmla="*/ 1524000 w 2139950"/>
                    <a:gd name="connsiteY4" fmla="*/ 0 h 2209800"/>
                    <a:gd name="connsiteX5" fmla="*/ 1111250 w 2139950"/>
                    <a:gd name="connsiteY5" fmla="*/ 196850 h 2209800"/>
                    <a:gd name="connsiteX6" fmla="*/ 615950 w 2139950"/>
                    <a:gd name="connsiteY6" fmla="*/ 25400 h 2209800"/>
                    <a:gd name="connsiteX7" fmla="*/ 63500 w 2139950"/>
                    <a:gd name="connsiteY7" fmla="*/ 927100 h 2209800"/>
                    <a:gd name="connsiteX8" fmla="*/ 0 w 2139950"/>
                    <a:gd name="connsiteY8" fmla="*/ 2032000 h 2209800"/>
                    <a:gd name="connsiteX0" fmla="*/ 0 w 2139950"/>
                    <a:gd name="connsiteY0" fmla="*/ 2032000 h 2209800"/>
                    <a:gd name="connsiteX1" fmla="*/ 1117600 w 2139950"/>
                    <a:gd name="connsiteY1" fmla="*/ 2209800 h 2209800"/>
                    <a:gd name="connsiteX2" fmla="*/ 2139950 w 2139950"/>
                    <a:gd name="connsiteY2" fmla="*/ 2012950 h 2209800"/>
                    <a:gd name="connsiteX3" fmla="*/ 2038350 w 2139950"/>
                    <a:gd name="connsiteY3" fmla="*/ 869950 h 2209800"/>
                    <a:gd name="connsiteX4" fmla="*/ 1524000 w 2139950"/>
                    <a:gd name="connsiteY4" fmla="*/ 0 h 2209800"/>
                    <a:gd name="connsiteX5" fmla="*/ 1111250 w 2139950"/>
                    <a:gd name="connsiteY5" fmla="*/ 196850 h 2209800"/>
                    <a:gd name="connsiteX6" fmla="*/ 615950 w 2139950"/>
                    <a:gd name="connsiteY6" fmla="*/ 25400 h 2209800"/>
                    <a:gd name="connsiteX7" fmla="*/ 63500 w 2139950"/>
                    <a:gd name="connsiteY7" fmla="*/ 927100 h 2209800"/>
                    <a:gd name="connsiteX8" fmla="*/ 0 w 2139950"/>
                    <a:gd name="connsiteY8" fmla="*/ 2032000 h 2209800"/>
                    <a:gd name="connsiteX0" fmla="*/ 0 w 2139950"/>
                    <a:gd name="connsiteY0" fmla="*/ 2032000 h 2209800"/>
                    <a:gd name="connsiteX1" fmla="*/ 1117600 w 2139950"/>
                    <a:gd name="connsiteY1" fmla="*/ 2209800 h 2209800"/>
                    <a:gd name="connsiteX2" fmla="*/ 2139950 w 2139950"/>
                    <a:gd name="connsiteY2" fmla="*/ 2012950 h 2209800"/>
                    <a:gd name="connsiteX3" fmla="*/ 2038350 w 2139950"/>
                    <a:gd name="connsiteY3" fmla="*/ 869950 h 2209800"/>
                    <a:gd name="connsiteX4" fmla="*/ 1524000 w 2139950"/>
                    <a:gd name="connsiteY4" fmla="*/ 0 h 2209800"/>
                    <a:gd name="connsiteX5" fmla="*/ 1111250 w 2139950"/>
                    <a:gd name="connsiteY5" fmla="*/ 196850 h 2209800"/>
                    <a:gd name="connsiteX6" fmla="*/ 615950 w 2139950"/>
                    <a:gd name="connsiteY6" fmla="*/ 25400 h 2209800"/>
                    <a:gd name="connsiteX7" fmla="*/ 63500 w 2139950"/>
                    <a:gd name="connsiteY7" fmla="*/ 927100 h 2209800"/>
                    <a:gd name="connsiteX8" fmla="*/ 0 w 2139950"/>
                    <a:gd name="connsiteY8" fmla="*/ 2032000 h 2209800"/>
                    <a:gd name="connsiteX0" fmla="*/ 0 w 2148981"/>
                    <a:gd name="connsiteY0" fmla="*/ 2032000 h 2209800"/>
                    <a:gd name="connsiteX1" fmla="*/ 1117600 w 2148981"/>
                    <a:gd name="connsiteY1" fmla="*/ 2209800 h 2209800"/>
                    <a:gd name="connsiteX2" fmla="*/ 2139950 w 2148981"/>
                    <a:gd name="connsiteY2" fmla="*/ 2012950 h 2209800"/>
                    <a:gd name="connsiteX3" fmla="*/ 2038350 w 2148981"/>
                    <a:gd name="connsiteY3" fmla="*/ 869950 h 2209800"/>
                    <a:gd name="connsiteX4" fmla="*/ 1524000 w 2148981"/>
                    <a:gd name="connsiteY4" fmla="*/ 0 h 2209800"/>
                    <a:gd name="connsiteX5" fmla="*/ 1111250 w 2148981"/>
                    <a:gd name="connsiteY5" fmla="*/ 196850 h 2209800"/>
                    <a:gd name="connsiteX6" fmla="*/ 615950 w 2148981"/>
                    <a:gd name="connsiteY6" fmla="*/ 25400 h 2209800"/>
                    <a:gd name="connsiteX7" fmla="*/ 63500 w 2148981"/>
                    <a:gd name="connsiteY7" fmla="*/ 927100 h 2209800"/>
                    <a:gd name="connsiteX8" fmla="*/ 0 w 2148981"/>
                    <a:gd name="connsiteY8" fmla="*/ 2032000 h 2209800"/>
                    <a:gd name="connsiteX0" fmla="*/ 0 w 2165563"/>
                    <a:gd name="connsiteY0" fmla="*/ 2032000 h 2209800"/>
                    <a:gd name="connsiteX1" fmla="*/ 1117600 w 2165563"/>
                    <a:gd name="connsiteY1" fmla="*/ 2209800 h 2209800"/>
                    <a:gd name="connsiteX2" fmla="*/ 2139950 w 2165563"/>
                    <a:gd name="connsiteY2" fmla="*/ 2012950 h 2209800"/>
                    <a:gd name="connsiteX3" fmla="*/ 2038350 w 2165563"/>
                    <a:gd name="connsiteY3" fmla="*/ 869950 h 2209800"/>
                    <a:gd name="connsiteX4" fmla="*/ 1524000 w 2165563"/>
                    <a:gd name="connsiteY4" fmla="*/ 0 h 2209800"/>
                    <a:gd name="connsiteX5" fmla="*/ 1111250 w 2165563"/>
                    <a:gd name="connsiteY5" fmla="*/ 196850 h 2209800"/>
                    <a:gd name="connsiteX6" fmla="*/ 615950 w 2165563"/>
                    <a:gd name="connsiteY6" fmla="*/ 25400 h 2209800"/>
                    <a:gd name="connsiteX7" fmla="*/ 63500 w 2165563"/>
                    <a:gd name="connsiteY7" fmla="*/ 927100 h 2209800"/>
                    <a:gd name="connsiteX8" fmla="*/ 0 w 2165563"/>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21208"/>
                    <a:gd name="connsiteX1" fmla="*/ 1117600 w 2178437"/>
                    <a:gd name="connsiteY1" fmla="*/ 2209800 h 2221208"/>
                    <a:gd name="connsiteX2" fmla="*/ 2139950 w 2178437"/>
                    <a:gd name="connsiteY2" fmla="*/ 2012950 h 2221208"/>
                    <a:gd name="connsiteX3" fmla="*/ 2063750 w 2178437"/>
                    <a:gd name="connsiteY3" fmla="*/ 863600 h 2221208"/>
                    <a:gd name="connsiteX4" fmla="*/ 1524000 w 2178437"/>
                    <a:gd name="connsiteY4" fmla="*/ 0 h 2221208"/>
                    <a:gd name="connsiteX5" fmla="*/ 1111250 w 2178437"/>
                    <a:gd name="connsiteY5" fmla="*/ 196850 h 2221208"/>
                    <a:gd name="connsiteX6" fmla="*/ 615950 w 2178437"/>
                    <a:gd name="connsiteY6" fmla="*/ 25400 h 2221208"/>
                    <a:gd name="connsiteX7" fmla="*/ 63500 w 2178437"/>
                    <a:gd name="connsiteY7" fmla="*/ 927100 h 2221208"/>
                    <a:gd name="connsiteX8" fmla="*/ 0 w 2178437"/>
                    <a:gd name="connsiteY8" fmla="*/ 2032000 h 2221208"/>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85240"/>
                    <a:gd name="connsiteY0" fmla="*/ 2032000 h 2209800"/>
                    <a:gd name="connsiteX1" fmla="*/ 1117600 w 2185240"/>
                    <a:gd name="connsiteY1" fmla="*/ 2209800 h 2209800"/>
                    <a:gd name="connsiteX2" fmla="*/ 2139950 w 2185240"/>
                    <a:gd name="connsiteY2" fmla="*/ 2012950 h 2209800"/>
                    <a:gd name="connsiteX3" fmla="*/ 2063750 w 2185240"/>
                    <a:gd name="connsiteY3" fmla="*/ 863600 h 2209800"/>
                    <a:gd name="connsiteX4" fmla="*/ 1524000 w 2185240"/>
                    <a:gd name="connsiteY4" fmla="*/ 0 h 2209800"/>
                    <a:gd name="connsiteX5" fmla="*/ 1111250 w 2185240"/>
                    <a:gd name="connsiteY5" fmla="*/ 196850 h 2209800"/>
                    <a:gd name="connsiteX6" fmla="*/ 615950 w 2185240"/>
                    <a:gd name="connsiteY6" fmla="*/ 25400 h 2209800"/>
                    <a:gd name="connsiteX7" fmla="*/ 63500 w 2185240"/>
                    <a:gd name="connsiteY7" fmla="*/ 927100 h 2209800"/>
                    <a:gd name="connsiteX8" fmla="*/ 0 w 2185240"/>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57513"/>
                    <a:gd name="connsiteY0" fmla="*/ 2032000 h 2209800"/>
                    <a:gd name="connsiteX1" fmla="*/ 1117600 w 2157513"/>
                    <a:gd name="connsiteY1" fmla="*/ 2209800 h 2209800"/>
                    <a:gd name="connsiteX2" fmla="*/ 2139950 w 2157513"/>
                    <a:gd name="connsiteY2" fmla="*/ 2012950 h 2209800"/>
                    <a:gd name="connsiteX3" fmla="*/ 2063750 w 2157513"/>
                    <a:gd name="connsiteY3" fmla="*/ 863600 h 2209800"/>
                    <a:gd name="connsiteX4" fmla="*/ 1524000 w 2157513"/>
                    <a:gd name="connsiteY4" fmla="*/ 0 h 2209800"/>
                    <a:gd name="connsiteX5" fmla="*/ 1111250 w 2157513"/>
                    <a:gd name="connsiteY5" fmla="*/ 196850 h 2209800"/>
                    <a:gd name="connsiteX6" fmla="*/ 615950 w 2157513"/>
                    <a:gd name="connsiteY6" fmla="*/ 25400 h 2209800"/>
                    <a:gd name="connsiteX7" fmla="*/ 63500 w 2157513"/>
                    <a:gd name="connsiteY7" fmla="*/ 927100 h 2209800"/>
                    <a:gd name="connsiteX8" fmla="*/ 0 w 2157513"/>
                    <a:gd name="connsiteY8" fmla="*/ 2032000 h 2209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7513" h="2209800">
                      <a:moveTo>
                        <a:pt x="0" y="2032000"/>
                      </a:moveTo>
                      <a:cubicBezTo>
                        <a:pt x="226483" y="2201333"/>
                        <a:pt x="770467" y="2199217"/>
                        <a:pt x="1117600" y="2209800"/>
                      </a:cubicBezTo>
                      <a:cubicBezTo>
                        <a:pt x="1477433" y="2188633"/>
                        <a:pt x="1799167" y="2116667"/>
                        <a:pt x="2139950" y="2012950"/>
                      </a:cubicBezTo>
                      <a:cubicBezTo>
                        <a:pt x="2188633" y="1619250"/>
                        <a:pt x="2127250" y="1172633"/>
                        <a:pt x="2063750" y="863600"/>
                      </a:cubicBezTo>
                      <a:cubicBezTo>
                        <a:pt x="2000250" y="554567"/>
                        <a:pt x="1771650" y="182033"/>
                        <a:pt x="1524000" y="0"/>
                      </a:cubicBezTo>
                      <a:cubicBezTo>
                        <a:pt x="1399117" y="97367"/>
                        <a:pt x="1248833" y="131233"/>
                        <a:pt x="1111250" y="196850"/>
                      </a:cubicBezTo>
                      <a:cubicBezTo>
                        <a:pt x="973667" y="262467"/>
                        <a:pt x="790575" y="-32808"/>
                        <a:pt x="615950" y="25400"/>
                      </a:cubicBezTo>
                      <a:cubicBezTo>
                        <a:pt x="441325" y="147108"/>
                        <a:pt x="84667" y="558800"/>
                        <a:pt x="63500" y="927100"/>
                      </a:cubicBezTo>
                      <a:cubicBezTo>
                        <a:pt x="-33867" y="1301750"/>
                        <a:pt x="21167" y="1663700"/>
                        <a:pt x="0" y="2032000"/>
                      </a:cubicBezTo>
                      <a:close/>
                    </a:path>
                  </a:pathLst>
                </a:custGeom>
                <a:no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5" name="星形: 五角 14">
                <a:extLst>
                  <a:ext uri="{FF2B5EF4-FFF2-40B4-BE49-F238E27FC236}">
                    <a16:creationId xmlns:a16="http://schemas.microsoft.com/office/drawing/2014/main" id="{CE49853B-FDC8-4B6D-9838-E9E81B392C42}"/>
                  </a:ext>
                </a:extLst>
              </p:cNvPr>
              <p:cNvSpPr/>
              <p:nvPr/>
            </p:nvSpPr>
            <p:spPr>
              <a:xfrm>
                <a:off x="1760331" y="1935411"/>
                <a:ext cx="178683" cy="178683"/>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星形: 五角 56">
                <a:extLst>
                  <a:ext uri="{FF2B5EF4-FFF2-40B4-BE49-F238E27FC236}">
                    <a16:creationId xmlns:a16="http://schemas.microsoft.com/office/drawing/2014/main" id="{62662F1E-5E12-4F8D-B712-40ECA845B532}"/>
                  </a:ext>
                </a:extLst>
              </p:cNvPr>
              <p:cNvSpPr/>
              <p:nvPr/>
            </p:nvSpPr>
            <p:spPr>
              <a:xfrm>
                <a:off x="2577451" y="1957151"/>
                <a:ext cx="178683" cy="178683"/>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7" name="组合 16">
              <a:extLst>
                <a:ext uri="{FF2B5EF4-FFF2-40B4-BE49-F238E27FC236}">
                  <a16:creationId xmlns:a16="http://schemas.microsoft.com/office/drawing/2014/main" id="{05A6E300-A7EF-42CE-AEC1-DD1A59D9308D}"/>
                </a:ext>
              </a:extLst>
            </p:cNvPr>
            <p:cNvGrpSpPr/>
            <p:nvPr/>
          </p:nvGrpSpPr>
          <p:grpSpPr>
            <a:xfrm>
              <a:off x="3057965" y="2084932"/>
              <a:ext cx="1626142" cy="1015462"/>
              <a:chOff x="1359346" y="2684846"/>
              <a:chExt cx="1626142" cy="1015462"/>
            </a:xfrm>
          </p:grpSpPr>
          <p:grpSp>
            <p:nvGrpSpPr>
              <p:cNvPr id="46" name="组合 45">
                <a:extLst>
                  <a:ext uri="{FF2B5EF4-FFF2-40B4-BE49-F238E27FC236}">
                    <a16:creationId xmlns:a16="http://schemas.microsoft.com/office/drawing/2014/main" id="{78AD39D6-A5AE-466C-99BB-8DD110F835E0}"/>
                  </a:ext>
                </a:extLst>
              </p:cNvPr>
              <p:cNvGrpSpPr/>
              <p:nvPr/>
            </p:nvGrpSpPr>
            <p:grpSpPr>
              <a:xfrm>
                <a:off x="1359346" y="2684846"/>
                <a:ext cx="801971" cy="1011304"/>
                <a:chOff x="3337981" y="675665"/>
                <a:chExt cx="2157513" cy="3915501"/>
              </a:xfrm>
            </p:grpSpPr>
            <p:sp>
              <p:nvSpPr>
                <p:cNvPr id="47" name="椭圆 46">
                  <a:extLst>
                    <a:ext uri="{FF2B5EF4-FFF2-40B4-BE49-F238E27FC236}">
                      <a16:creationId xmlns:a16="http://schemas.microsoft.com/office/drawing/2014/main" id="{4C542E72-E0DC-44AF-B825-E8AFE902E809}"/>
                    </a:ext>
                  </a:extLst>
                </p:cNvPr>
                <p:cNvSpPr/>
                <p:nvPr/>
              </p:nvSpPr>
              <p:spPr>
                <a:xfrm>
                  <a:off x="3563888" y="675665"/>
                  <a:ext cx="1705701" cy="1705701"/>
                </a:xfrm>
                <a:prstGeom prst="ellipse">
                  <a:avLst/>
                </a:prstGeom>
                <a:solidFill>
                  <a:schemeClr val="bg1"/>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任意多边形: 形状 48">
                  <a:extLst>
                    <a:ext uri="{FF2B5EF4-FFF2-40B4-BE49-F238E27FC236}">
                      <a16:creationId xmlns:a16="http://schemas.microsoft.com/office/drawing/2014/main" id="{2EE5F115-3BCD-4351-A4F2-E9AC11D6F1AD}"/>
                    </a:ext>
                  </a:extLst>
                </p:cNvPr>
                <p:cNvSpPr/>
                <p:nvPr/>
              </p:nvSpPr>
              <p:spPr>
                <a:xfrm>
                  <a:off x="3337981" y="2381366"/>
                  <a:ext cx="2157513" cy="2209800"/>
                </a:xfrm>
                <a:custGeom>
                  <a:avLst/>
                  <a:gdLst>
                    <a:gd name="connsiteX0" fmla="*/ 0 w 2139950"/>
                    <a:gd name="connsiteY0" fmla="*/ 2032000 h 2209800"/>
                    <a:gd name="connsiteX1" fmla="*/ 1117600 w 2139950"/>
                    <a:gd name="connsiteY1" fmla="*/ 2209800 h 2209800"/>
                    <a:gd name="connsiteX2" fmla="*/ 2139950 w 2139950"/>
                    <a:gd name="connsiteY2" fmla="*/ 2012950 h 2209800"/>
                    <a:gd name="connsiteX3" fmla="*/ 2038350 w 2139950"/>
                    <a:gd name="connsiteY3" fmla="*/ 869950 h 2209800"/>
                    <a:gd name="connsiteX4" fmla="*/ 1524000 w 2139950"/>
                    <a:gd name="connsiteY4" fmla="*/ 0 h 2209800"/>
                    <a:gd name="connsiteX5" fmla="*/ 1111250 w 2139950"/>
                    <a:gd name="connsiteY5" fmla="*/ 196850 h 2209800"/>
                    <a:gd name="connsiteX6" fmla="*/ 615950 w 2139950"/>
                    <a:gd name="connsiteY6" fmla="*/ 25400 h 2209800"/>
                    <a:gd name="connsiteX7" fmla="*/ 63500 w 2139950"/>
                    <a:gd name="connsiteY7" fmla="*/ 927100 h 2209800"/>
                    <a:gd name="connsiteX8" fmla="*/ 0 w 2139950"/>
                    <a:gd name="connsiteY8" fmla="*/ 2032000 h 2209800"/>
                    <a:gd name="connsiteX0" fmla="*/ 0 w 2139950"/>
                    <a:gd name="connsiteY0" fmla="*/ 2032000 h 2209800"/>
                    <a:gd name="connsiteX1" fmla="*/ 1117600 w 2139950"/>
                    <a:gd name="connsiteY1" fmla="*/ 2209800 h 2209800"/>
                    <a:gd name="connsiteX2" fmla="*/ 2139950 w 2139950"/>
                    <a:gd name="connsiteY2" fmla="*/ 2012950 h 2209800"/>
                    <a:gd name="connsiteX3" fmla="*/ 2038350 w 2139950"/>
                    <a:gd name="connsiteY3" fmla="*/ 869950 h 2209800"/>
                    <a:gd name="connsiteX4" fmla="*/ 1524000 w 2139950"/>
                    <a:gd name="connsiteY4" fmla="*/ 0 h 2209800"/>
                    <a:gd name="connsiteX5" fmla="*/ 1111250 w 2139950"/>
                    <a:gd name="connsiteY5" fmla="*/ 196850 h 2209800"/>
                    <a:gd name="connsiteX6" fmla="*/ 615950 w 2139950"/>
                    <a:gd name="connsiteY6" fmla="*/ 25400 h 2209800"/>
                    <a:gd name="connsiteX7" fmla="*/ 63500 w 2139950"/>
                    <a:gd name="connsiteY7" fmla="*/ 927100 h 2209800"/>
                    <a:gd name="connsiteX8" fmla="*/ 0 w 2139950"/>
                    <a:gd name="connsiteY8" fmla="*/ 2032000 h 2209800"/>
                    <a:gd name="connsiteX0" fmla="*/ 0 w 2139950"/>
                    <a:gd name="connsiteY0" fmla="*/ 2032000 h 2209800"/>
                    <a:gd name="connsiteX1" fmla="*/ 1117600 w 2139950"/>
                    <a:gd name="connsiteY1" fmla="*/ 2209800 h 2209800"/>
                    <a:gd name="connsiteX2" fmla="*/ 2139950 w 2139950"/>
                    <a:gd name="connsiteY2" fmla="*/ 2012950 h 2209800"/>
                    <a:gd name="connsiteX3" fmla="*/ 2038350 w 2139950"/>
                    <a:gd name="connsiteY3" fmla="*/ 869950 h 2209800"/>
                    <a:gd name="connsiteX4" fmla="*/ 1524000 w 2139950"/>
                    <a:gd name="connsiteY4" fmla="*/ 0 h 2209800"/>
                    <a:gd name="connsiteX5" fmla="*/ 1111250 w 2139950"/>
                    <a:gd name="connsiteY5" fmla="*/ 196850 h 2209800"/>
                    <a:gd name="connsiteX6" fmla="*/ 615950 w 2139950"/>
                    <a:gd name="connsiteY6" fmla="*/ 25400 h 2209800"/>
                    <a:gd name="connsiteX7" fmla="*/ 63500 w 2139950"/>
                    <a:gd name="connsiteY7" fmla="*/ 927100 h 2209800"/>
                    <a:gd name="connsiteX8" fmla="*/ 0 w 2139950"/>
                    <a:gd name="connsiteY8" fmla="*/ 2032000 h 2209800"/>
                    <a:gd name="connsiteX0" fmla="*/ 0 w 2148981"/>
                    <a:gd name="connsiteY0" fmla="*/ 2032000 h 2209800"/>
                    <a:gd name="connsiteX1" fmla="*/ 1117600 w 2148981"/>
                    <a:gd name="connsiteY1" fmla="*/ 2209800 h 2209800"/>
                    <a:gd name="connsiteX2" fmla="*/ 2139950 w 2148981"/>
                    <a:gd name="connsiteY2" fmla="*/ 2012950 h 2209800"/>
                    <a:gd name="connsiteX3" fmla="*/ 2038350 w 2148981"/>
                    <a:gd name="connsiteY3" fmla="*/ 869950 h 2209800"/>
                    <a:gd name="connsiteX4" fmla="*/ 1524000 w 2148981"/>
                    <a:gd name="connsiteY4" fmla="*/ 0 h 2209800"/>
                    <a:gd name="connsiteX5" fmla="*/ 1111250 w 2148981"/>
                    <a:gd name="connsiteY5" fmla="*/ 196850 h 2209800"/>
                    <a:gd name="connsiteX6" fmla="*/ 615950 w 2148981"/>
                    <a:gd name="connsiteY6" fmla="*/ 25400 h 2209800"/>
                    <a:gd name="connsiteX7" fmla="*/ 63500 w 2148981"/>
                    <a:gd name="connsiteY7" fmla="*/ 927100 h 2209800"/>
                    <a:gd name="connsiteX8" fmla="*/ 0 w 2148981"/>
                    <a:gd name="connsiteY8" fmla="*/ 2032000 h 2209800"/>
                    <a:gd name="connsiteX0" fmla="*/ 0 w 2165563"/>
                    <a:gd name="connsiteY0" fmla="*/ 2032000 h 2209800"/>
                    <a:gd name="connsiteX1" fmla="*/ 1117600 w 2165563"/>
                    <a:gd name="connsiteY1" fmla="*/ 2209800 h 2209800"/>
                    <a:gd name="connsiteX2" fmla="*/ 2139950 w 2165563"/>
                    <a:gd name="connsiteY2" fmla="*/ 2012950 h 2209800"/>
                    <a:gd name="connsiteX3" fmla="*/ 2038350 w 2165563"/>
                    <a:gd name="connsiteY3" fmla="*/ 869950 h 2209800"/>
                    <a:gd name="connsiteX4" fmla="*/ 1524000 w 2165563"/>
                    <a:gd name="connsiteY4" fmla="*/ 0 h 2209800"/>
                    <a:gd name="connsiteX5" fmla="*/ 1111250 w 2165563"/>
                    <a:gd name="connsiteY5" fmla="*/ 196850 h 2209800"/>
                    <a:gd name="connsiteX6" fmla="*/ 615950 w 2165563"/>
                    <a:gd name="connsiteY6" fmla="*/ 25400 h 2209800"/>
                    <a:gd name="connsiteX7" fmla="*/ 63500 w 2165563"/>
                    <a:gd name="connsiteY7" fmla="*/ 927100 h 2209800"/>
                    <a:gd name="connsiteX8" fmla="*/ 0 w 2165563"/>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21208"/>
                    <a:gd name="connsiteX1" fmla="*/ 1117600 w 2178437"/>
                    <a:gd name="connsiteY1" fmla="*/ 2209800 h 2221208"/>
                    <a:gd name="connsiteX2" fmla="*/ 2139950 w 2178437"/>
                    <a:gd name="connsiteY2" fmla="*/ 2012950 h 2221208"/>
                    <a:gd name="connsiteX3" fmla="*/ 2063750 w 2178437"/>
                    <a:gd name="connsiteY3" fmla="*/ 863600 h 2221208"/>
                    <a:gd name="connsiteX4" fmla="*/ 1524000 w 2178437"/>
                    <a:gd name="connsiteY4" fmla="*/ 0 h 2221208"/>
                    <a:gd name="connsiteX5" fmla="*/ 1111250 w 2178437"/>
                    <a:gd name="connsiteY5" fmla="*/ 196850 h 2221208"/>
                    <a:gd name="connsiteX6" fmla="*/ 615950 w 2178437"/>
                    <a:gd name="connsiteY6" fmla="*/ 25400 h 2221208"/>
                    <a:gd name="connsiteX7" fmla="*/ 63500 w 2178437"/>
                    <a:gd name="connsiteY7" fmla="*/ 927100 h 2221208"/>
                    <a:gd name="connsiteX8" fmla="*/ 0 w 2178437"/>
                    <a:gd name="connsiteY8" fmla="*/ 2032000 h 2221208"/>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85240"/>
                    <a:gd name="connsiteY0" fmla="*/ 2032000 h 2209800"/>
                    <a:gd name="connsiteX1" fmla="*/ 1117600 w 2185240"/>
                    <a:gd name="connsiteY1" fmla="*/ 2209800 h 2209800"/>
                    <a:gd name="connsiteX2" fmla="*/ 2139950 w 2185240"/>
                    <a:gd name="connsiteY2" fmla="*/ 2012950 h 2209800"/>
                    <a:gd name="connsiteX3" fmla="*/ 2063750 w 2185240"/>
                    <a:gd name="connsiteY3" fmla="*/ 863600 h 2209800"/>
                    <a:gd name="connsiteX4" fmla="*/ 1524000 w 2185240"/>
                    <a:gd name="connsiteY4" fmla="*/ 0 h 2209800"/>
                    <a:gd name="connsiteX5" fmla="*/ 1111250 w 2185240"/>
                    <a:gd name="connsiteY5" fmla="*/ 196850 h 2209800"/>
                    <a:gd name="connsiteX6" fmla="*/ 615950 w 2185240"/>
                    <a:gd name="connsiteY6" fmla="*/ 25400 h 2209800"/>
                    <a:gd name="connsiteX7" fmla="*/ 63500 w 2185240"/>
                    <a:gd name="connsiteY7" fmla="*/ 927100 h 2209800"/>
                    <a:gd name="connsiteX8" fmla="*/ 0 w 2185240"/>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57513"/>
                    <a:gd name="connsiteY0" fmla="*/ 2032000 h 2209800"/>
                    <a:gd name="connsiteX1" fmla="*/ 1117600 w 2157513"/>
                    <a:gd name="connsiteY1" fmla="*/ 2209800 h 2209800"/>
                    <a:gd name="connsiteX2" fmla="*/ 2139950 w 2157513"/>
                    <a:gd name="connsiteY2" fmla="*/ 2012950 h 2209800"/>
                    <a:gd name="connsiteX3" fmla="*/ 2063750 w 2157513"/>
                    <a:gd name="connsiteY3" fmla="*/ 863600 h 2209800"/>
                    <a:gd name="connsiteX4" fmla="*/ 1524000 w 2157513"/>
                    <a:gd name="connsiteY4" fmla="*/ 0 h 2209800"/>
                    <a:gd name="connsiteX5" fmla="*/ 1111250 w 2157513"/>
                    <a:gd name="connsiteY5" fmla="*/ 196850 h 2209800"/>
                    <a:gd name="connsiteX6" fmla="*/ 615950 w 2157513"/>
                    <a:gd name="connsiteY6" fmla="*/ 25400 h 2209800"/>
                    <a:gd name="connsiteX7" fmla="*/ 63500 w 2157513"/>
                    <a:gd name="connsiteY7" fmla="*/ 927100 h 2209800"/>
                    <a:gd name="connsiteX8" fmla="*/ 0 w 2157513"/>
                    <a:gd name="connsiteY8" fmla="*/ 2032000 h 2209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7513" h="2209800">
                      <a:moveTo>
                        <a:pt x="0" y="2032000"/>
                      </a:moveTo>
                      <a:cubicBezTo>
                        <a:pt x="226483" y="2201333"/>
                        <a:pt x="770467" y="2199217"/>
                        <a:pt x="1117600" y="2209800"/>
                      </a:cubicBezTo>
                      <a:cubicBezTo>
                        <a:pt x="1477433" y="2188633"/>
                        <a:pt x="1799167" y="2116667"/>
                        <a:pt x="2139950" y="2012950"/>
                      </a:cubicBezTo>
                      <a:cubicBezTo>
                        <a:pt x="2188633" y="1619250"/>
                        <a:pt x="2127250" y="1172633"/>
                        <a:pt x="2063750" y="863600"/>
                      </a:cubicBezTo>
                      <a:cubicBezTo>
                        <a:pt x="2000250" y="554567"/>
                        <a:pt x="1771650" y="182033"/>
                        <a:pt x="1524000" y="0"/>
                      </a:cubicBezTo>
                      <a:cubicBezTo>
                        <a:pt x="1399117" y="97367"/>
                        <a:pt x="1248833" y="131233"/>
                        <a:pt x="1111250" y="196850"/>
                      </a:cubicBezTo>
                      <a:cubicBezTo>
                        <a:pt x="973667" y="262467"/>
                        <a:pt x="790575" y="-32808"/>
                        <a:pt x="615950" y="25400"/>
                      </a:cubicBezTo>
                      <a:cubicBezTo>
                        <a:pt x="441325" y="147108"/>
                        <a:pt x="84667" y="558800"/>
                        <a:pt x="63500" y="927100"/>
                      </a:cubicBezTo>
                      <a:cubicBezTo>
                        <a:pt x="-33867" y="1301750"/>
                        <a:pt x="21167" y="1663700"/>
                        <a:pt x="0" y="2032000"/>
                      </a:cubicBezTo>
                      <a:close/>
                    </a:path>
                  </a:pathLst>
                </a:custGeom>
                <a:no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0" name="组合 49">
                <a:extLst>
                  <a:ext uri="{FF2B5EF4-FFF2-40B4-BE49-F238E27FC236}">
                    <a16:creationId xmlns:a16="http://schemas.microsoft.com/office/drawing/2014/main" id="{323730AF-5D52-4C24-BF0E-FE08829EB9B6}"/>
                  </a:ext>
                </a:extLst>
              </p:cNvPr>
              <p:cNvGrpSpPr/>
              <p:nvPr/>
            </p:nvGrpSpPr>
            <p:grpSpPr>
              <a:xfrm>
                <a:off x="2183517" y="2689004"/>
                <a:ext cx="801971" cy="1011304"/>
                <a:chOff x="3337981" y="675665"/>
                <a:chExt cx="2157513" cy="3915501"/>
              </a:xfrm>
            </p:grpSpPr>
            <p:sp>
              <p:nvSpPr>
                <p:cNvPr id="51" name="椭圆 50">
                  <a:extLst>
                    <a:ext uri="{FF2B5EF4-FFF2-40B4-BE49-F238E27FC236}">
                      <a16:creationId xmlns:a16="http://schemas.microsoft.com/office/drawing/2014/main" id="{D47F53B3-423C-46F7-B5D2-695D80A550D9}"/>
                    </a:ext>
                  </a:extLst>
                </p:cNvPr>
                <p:cNvSpPr/>
                <p:nvPr/>
              </p:nvSpPr>
              <p:spPr>
                <a:xfrm>
                  <a:off x="3563888" y="675665"/>
                  <a:ext cx="1705701" cy="1705701"/>
                </a:xfrm>
                <a:prstGeom prst="ellipse">
                  <a:avLst/>
                </a:prstGeom>
                <a:solidFill>
                  <a:schemeClr val="bg1"/>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任意多边形: 形状 52">
                  <a:extLst>
                    <a:ext uri="{FF2B5EF4-FFF2-40B4-BE49-F238E27FC236}">
                      <a16:creationId xmlns:a16="http://schemas.microsoft.com/office/drawing/2014/main" id="{E8FC69B4-91C7-423E-A98E-C84976A20B2E}"/>
                    </a:ext>
                  </a:extLst>
                </p:cNvPr>
                <p:cNvSpPr/>
                <p:nvPr/>
              </p:nvSpPr>
              <p:spPr>
                <a:xfrm>
                  <a:off x="3337981" y="2381366"/>
                  <a:ext cx="2157513" cy="2209800"/>
                </a:xfrm>
                <a:custGeom>
                  <a:avLst/>
                  <a:gdLst>
                    <a:gd name="connsiteX0" fmla="*/ 0 w 2139950"/>
                    <a:gd name="connsiteY0" fmla="*/ 2032000 h 2209800"/>
                    <a:gd name="connsiteX1" fmla="*/ 1117600 w 2139950"/>
                    <a:gd name="connsiteY1" fmla="*/ 2209800 h 2209800"/>
                    <a:gd name="connsiteX2" fmla="*/ 2139950 w 2139950"/>
                    <a:gd name="connsiteY2" fmla="*/ 2012950 h 2209800"/>
                    <a:gd name="connsiteX3" fmla="*/ 2038350 w 2139950"/>
                    <a:gd name="connsiteY3" fmla="*/ 869950 h 2209800"/>
                    <a:gd name="connsiteX4" fmla="*/ 1524000 w 2139950"/>
                    <a:gd name="connsiteY4" fmla="*/ 0 h 2209800"/>
                    <a:gd name="connsiteX5" fmla="*/ 1111250 w 2139950"/>
                    <a:gd name="connsiteY5" fmla="*/ 196850 h 2209800"/>
                    <a:gd name="connsiteX6" fmla="*/ 615950 w 2139950"/>
                    <a:gd name="connsiteY6" fmla="*/ 25400 h 2209800"/>
                    <a:gd name="connsiteX7" fmla="*/ 63500 w 2139950"/>
                    <a:gd name="connsiteY7" fmla="*/ 927100 h 2209800"/>
                    <a:gd name="connsiteX8" fmla="*/ 0 w 2139950"/>
                    <a:gd name="connsiteY8" fmla="*/ 2032000 h 2209800"/>
                    <a:gd name="connsiteX0" fmla="*/ 0 w 2139950"/>
                    <a:gd name="connsiteY0" fmla="*/ 2032000 h 2209800"/>
                    <a:gd name="connsiteX1" fmla="*/ 1117600 w 2139950"/>
                    <a:gd name="connsiteY1" fmla="*/ 2209800 h 2209800"/>
                    <a:gd name="connsiteX2" fmla="*/ 2139950 w 2139950"/>
                    <a:gd name="connsiteY2" fmla="*/ 2012950 h 2209800"/>
                    <a:gd name="connsiteX3" fmla="*/ 2038350 w 2139950"/>
                    <a:gd name="connsiteY3" fmla="*/ 869950 h 2209800"/>
                    <a:gd name="connsiteX4" fmla="*/ 1524000 w 2139950"/>
                    <a:gd name="connsiteY4" fmla="*/ 0 h 2209800"/>
                    <a:gd name="connsiteX5" fmla="*/ 1111250 w 2139950"/>
                    <a:gd name="connsiteY5" fmla="*/ 196850 h 2209800"/>
                    <a:gd name="connsiteX6" fmla="*/ 615950 w 2139950"/>
                    <a:gd name="connsiteY6" fmla="*/ 25400 h 2209800"/>
                    <a:gd name="connsiteX7" fmla="*/ 63500 w 2139950"/>
                    <a:gd name="connsiteY7" fmla="*/ 927100 h 2209800"/>
                    <a:gd name="connsiteX8" fmla="*/ 0 w 2139950"/>
                    <a:gd name="connsiteY8" fmla="*/ 2032000 h 2209800"/>
                    <a:gd name="connsiteX0" fmla="*/ 0 w 2139950"/>
                    <a:gd name="connsiteY0" fmla="*/ 2032000 h 2209800"/>
                    <a:gd name="connsiteX1" fmla="*/ 1117600 w 2139950"/>
                    <a:gd name="connsiteY1" fmla="*/ 2209800 h 2209800"/>
                    <a:gd name="connsiteX2" fmla="*/ 2139950 w 2139950"/>
                    <a:gd name="connsiteY2" fmla="*/ 2012950 h 2209800"/>
                    <a:gd name="connsiteX3" fmla="*/ 2038350 w 2139950"/>
                    <a:gd name="connsiteY3" fmla="*/ 869950 h 2209800"/>
                    <a:gd name="connsiteX4" fmla="*/ 1524000 w 2139950"/>
                    <a:gd name="connsiteY4" fmla="*/ 0 h 2209800"/>
                    <a:gd name="connsiteX5" fmla="*/ 1111250 w 2139950"/>
                    <a:gd name="connsiteY5" fmla="*/ 196850 h 2209800"/>
                    <a:gd name="connsiteX6" fmla="*/ 615950 w 2139950"/>
                    <a:gd name="connsiteY6" fmla="*/ 25400 h 2209800"/>
                    <a:gd name="connsiteX7" fmla="*/ 63500 w 2139950"/>
                    <a:gd name="connsiteY7" fmla="*/ 927100 h 2209800"/>
                    <a:gd name="connsiteX8" fmla="*/ 0 w 2139950"/>
                    <a:gd name="connsiteY8" fmla="*/ 2032000 h 2209800"/>
                    <a:gd name="connsiteX0" fmla="*/ 0 w 2148981"/>
                    <a:gd name="connsiteY0" fmla="*/ 2032000 h 2209800"/>
                    <a:gd name="connsiteX1" fmla="*/ 1117600 w 2148981"/>
                    <a:gd name="connsiteY1" fmla="*/ 2209800 h 2209800"/>
                    <a:gd name="connsiteX2" fmla="*/ 2139950 w 2148981"/>
                    <a:gd name="connsiteY2" fmla="*/ 2012950 h 2209800"/>
                    <a:gd name="connsiteX3" fmla="*/ 2038350 w 2148981"/>
                    <a:gd name="connsiteY3" fmla="*/ 869950 h 2209800"/>
                    <a:gd name="connsiteX4" fmla="*/ 1524000 w 2148981"/>
                    <a:gd name="connsiteY4" fmla="*/ 0 h 2209800"/>
                    <a:gd name="connsiteX5" fmla="*/ 1111250 w 2148981"/>
                    <a:gd name="connsiteY5" fmla="*/ 196850 h 2209800"/>
                    <a:gd name="connsiteX6" fmla="*/ 615950 w 2148981"/>
                    <a:gd name="connsiteY6" fmla="*/ 25400 h 2209800"/>
                    <a:gd name="connsiteX7" fmla="*/ 63500 w 2148981"/>
                    <a:gd name="connsiteY7" fmla="*/ 927100 h 2209800"/>
                    <a:gd name="connsiteX8" fmla="*/ 0 w 2148981"/>
                    <a:gd name="connsiteY8" fmla="*/ 2032000 h 2209800"/>
                    <a:gd name="connsiteX0" fmla="*/ 0 w 2165563"/>
                    <a:gd name="connsiteY0" fmla="*/ 2032000 h 2209800"/>
                    <a:gd name="connsiteX1" fmla="*/ 1117600 w 2165563"/>
                    <a:gd name="connsiteY1" fmla="*/ 2209800 h 2209800"/>
                    <a:gd name="connsiteX2" fmla="*/ 2139950 w 2165563"/>
                    <a:gd name="connsiteY2" fmla="*/ 2012950 h 2209800"/>
                    <a:gd name="connsiteX3" fmla="*/ 2038350 w 2165563"/>
                    <a:gd name="connsiteY3" fmla="*/ 869950 h 2209800"/>
                    <a:gd name="connsiteX4" fmla="*/ 1524000 w 2165563"/>
                    <a:gd name="connsiteY4" fmla="*/ 0 h 2209800"/>
                    <a:gd name="connsiteX5" fmla="*/ 1111250 w 2165563"/>
                    <a:gd name="connsiteY5" fmla="*/ 196850 h 2209800"/>
                    <a:gd name="connsiteX6" fmla="*/ 615950 w 2165563"/>
                    <a:gd name="connsiteY6" fmla="*/ 25400 h 2209800"/>
                    <a:gd name="connsiteX7" fmla="*/ 63500 w 2165563"/>
                    <a:gd name="connsiteY7" fmla="*/ 927100 h 2209800"/>
                    <a:gd name="connsiteX8" fmla="*/ 0 w 2165563"/>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21208"/>
                    <a:gd name="connsiteX1" fmla="*/ 1117600 w 2178437"/>
                    <a:gd name="connsiteY1" fmla="*/ 2209800 h 2221208"/>
                    <a:gd name="connsiteX2" fmla="*/ 2139950 w 2178437"/>
                    <a:gd name="connsiteY2" fmla="*/ 2012950 h 2221208"/>
                    <a:gd name="connsiteX3" fmla="*/ 2063750 w 2178437"/>
                    <a:gd name="connsiteY3" fmla="*/ 863600 h 2221208"/>
                    <a:gd name="connsiteX4" fmla="*/ 1524000 w 2178437"/>
                    <a:gd name="connsiteY4" fmla="*/ 0 h 2221208"/>
                    <a:gd name="connsiteX5" fmla="*/ 1111250 w 2178437"/>
                    <a:gd name="connsiteY5" fmla="*/ 196850 h 2221208"/>
                    <a:gd name="connsiteX6" fmla="*/ 615950 w 2178437"/>
                    <a:gd name="connsiteY6" fmla="*/ 25400 h 2221208"/>
                    <a:gd name="connsiteX7" fmla="*/ 63500 w 2178437"/>
                    <a:gd name="connsiteY7" fmla="*/ 927100 h 2221208"/>
                    <a:gd name="connsiteX8" fmla="*/ 0 w 2178437"/>
                    <a:gd name="connsiteY8" fmla="*/ 2032000 h 2221208"/>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85240"/>
                    <a:gd name="connsiteY0" fmla="*/ 2032000 h 2209800"/>
                    <a:gd name="connsiteX1" fmla="*/ 1117600 w 2185240"/>
                    <a:gd name="connsiteY1" fmla="*/ 2209800 h 2209800"/>
                    <a:gd name="connsiteX2" fmla="*/ 2139950 w 2185240"/>
                    <a:gd name="connsiteY2" fmla="*/ 2012950 h 2209800"/>
                    <a:gd name="connsiteX3" fmla="*/ 2063750 w 2185240"/>
                    <a:gd name="connsiteY3" fmla="*/ 863600 h 2209800"/>
                    <a:gd name="connsiteX4" fmla="*/ 1524000 w 2185240"/>
                    <a:gd name="connsiteY4" fmla="*/ 0 h 2209800"/>
                    <a:gd name="connsiteX5" fmla="*/ 1111250 w 2185240"/>
                    <a:gd name="connsiteY5" fmla="*/ 196850 h 2209800"/>
                    <a:gd name="connsiteX6" fmla="*/ 615950 w 2185240"/>
                    <a:gd name="connsiteY6" fmla="*/ 25400 h 2209800"/>
                    <a:gd name="connsiteX7" fmla="*/ 63500 w 2185240"/>
                    <a:gd name="connsiteY7" fmla="*/ 927100 h 2209800"/>
                    <a:gd name="connsiteX8" fmla="*/ 0 w 2185240"/>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57513"/>
                    <a:gd name="connsiteY0" fmla="*/ 2032000 h 2209800"/>
                    <a:gd name="connsiteX1" fmla="*/ 1117600 w 2157513"/>
                    <a:gd name="connsiteY1" fmla="*/ 2209800 h 2209800"/>
                    <a:gd name="connsiteX2" fmla="*/ 2139950 w 2157513"/>
                    <a:gd name="connsiteY2" fmla="*/ 2012950 h 2209800"/>
                    <a:gd name="connsiteX3" fmla="*/ 2063750 w 2157513"/>
                    <a:gd name="connsiteY3" fmla="*/ 863600 h 2209800"/>
                    <a:gd name="connsiteX4" fmla="*/ 1524000 w 2157513"/>
                    <a:gd name="connsiteY4" fmla="*/ 0 h 2209800"/>
                    <a:gd name="connsiteX5" fmla="*/ 1111250 w 2157513"/>
                    <a:gd name="connsiteY5" fmla="*/ 196850 h 2209800"/>
                    <a:gd name="connsiteX6" fmla="*/ 615950 w 2157513"/>
                    <a:gd name="connsiteY6" fmla="*/ 25400 h 2209800"/>
                    <a:gd name="connsiteX7" fmla="*/ 63500 w 2157513"/>
                    <a:gd name="connsiteY7" fmla="*/ 927100 h 2209800"/>
                    <a:gd name="connsiteX8" fmla="*/ 0 w 2157513"/>
                    <a:gd name="connsiteY8" fmla="*/ 2032000 h 2209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7513" h="2209800">
                      <a:moveTo>
                        <a:pt x="0" y="2032000"/>
                      </a:moveTo>
                      <a:cubicBezTo>
                        <a:pt x="226483" y="2201333"/>
                        <a:pt x="770467" y="2199217"/>
                        <a:pt x="1117600" y="2209800"/>
                      </a:cubicBezTo>
                      <a:cubicBezTo>
                        <a:pt x="1477433" y="2188633"/>
                        <a:pt x="1799167" y="2116667"/>
                        <a:pt x="2139950" y="2012950"/>
                      </a:cubicBezTo>
                      <a:cubicBezTo>
                        <a:pt x="2188633" y="1619250"/>
                        <a:pt x="2127250" y="1172633"/>
                        <a:pt x="2063750" y="863600"/>
                      </a:cubicBezTo>
                      <a:cubicBezTo>
                        <a:pt x="2000250" y="554567"/>
                        <a:pt x="1771650" y="182033"/>
                        <a:pt x="1524000" y="0"/>
                      </a:cubicBezTo>
                      <a:cubicBezTo>
                        <a:pt x="1399117" y="97367"/>
                        <a:pt x="1248833" y="131233"/>
                        <a:pt x="1111250" y="196850"/>
                      </a:cubicBezTo>
                      <a:cubicBezTo>
                        <a:pt x="973667" y="262467"/>
                        <a:pt x="790575" y="-32808"/>
                        <a:pt x="615950" y="25400"/>
                      </a:cubicBezTo>
                      <a:cubicBezTo>
                        <a:pt x="441325" y="147108"/>
                        <a:pt x="84667" y="558800"/>
                        <a:pt x="63500" y="927100"/>
                      </a:cubicBezTo>
                      <a:cubicBezTo>
                        <a:pt x="-33867" y="1301750"/>
                        <a:pt x="21167" y="1663700"/>
                        <a:pt x="0" y="2032000"/>
                      </a:cubicBezTo>
                      <a:close/>
                    </a:path>
                  </a:pathLst>
                </a:custGeom>
                <a:no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9" name="星形: 五角 58">
                <a:extLst>
                  <a:ext uri="{FF2B5EF4-FFF2-40B4-BE49-F238E27FC236}">
                    <a16:creationId xmlns:a16="http://schemas.microsoft.com/office/drawing/2014/main" id="{C2FC8C97-507D-4E72-A3B4-291ABD194E84}"/>
                  </a:ext>
                </a:extLst>
              </p:cNvPr>
              <p:cNvSpPr/>
              <p:nvPr/>
            </p:nvSpPr>
            <p:spPr>
              <a:xfrm>
                <a:off x="1656915" y="3224095"/>
                <a:ext cx="178683" cy="178683"/>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星形: 五角 66">
                <a:extLst>
                  <a:ext uri="{FF2B5EF4-FFF2-40B4-BE49-F238E27FC236}">
                    <a16:creationId xmlns:a16="http://schemas.microsoft.com/office/drawing/2014/main" id="{7B73ABD2-D1CB-4A76-81C5-AEE7EFABB429}"/>
                  </a:ext>
                </a:extLst>
              </p:cNvPr>
              <p:cNvSpPr/>
              <p:nvPr/>
            </p:nvSpPr>
            <p:spPr>
              <a:xfrm>
                <a:off x="2467529" y="3206625"/>
                <a:ext cx="178683" cy="178683"/>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6" name="组合 75">
              <a:extLst>
                <a:ext uri="{FF2B5EF4-FFF2-40B4-BE49-F238E27FC236}">
                  <a16:creationId xmlns:a16="http://schemas.microsoft.com/office/drawing/2014/main" id="{FE7BDA4E-A7B1-40A0-9C7C-6286FC5A00E0}"/>
                </a:ext>
              </a:extLst>
            </p:cNvPr>
            <p:cNvGrpSpPr/>
            <p:nvPr/>
          </p:nvGrpSpPr>
          <p:grpSpPr>
            <a:xfrm>
              <a:off x="2419200" y="2567178"/>
              <a:ext cx="1626495" cy="1011304"/>
              <a:chOff x="1465517" y="1421703"/>
              <a:chExt cx="1626495" cy="1011304"/>
            </a:xfrm>
          </p:grpSpPr>
          <p:grpSp>
            <p:nvGrpSpPr>
              <p:cNvPr id="77" name="组合 76">
                <a:extLst>
                  <a:ext uri="{FF2B5EF4-FFF2-40B4-BE49-F238E27FC236}">
                    <a16:creationId xmlns:a16="http://schemas.microsoft.com/office/drawing/2014/main" id="{E0984730-8604-4438-9D9D-E8113C3792F5}"/>
                  </a:ext>
                </a:extLst>
              </p:cNvPr>
              <p:cNvGrpSpPr/>
              <p:nvPr/>
            </p:nvGrpSpPr>
            <p:grpSpPr>
              <a:xfrm>
                <a:off x="1465517" y="1421703"/>
                <a:ext cx="801971" cy="1011304"/>
                <a:chOff x="3337981" y="675665"/>
                <a:chExt cx="2157513" cy="3915501"/>
              </a:xfrm>
            </p:grpSpPr>
            <p:sp>
              <p:nvSpPr>
                <p:cNvPr id="83" name="椭圆 82">
                  <a:extLst>
                    <a:ext uri="{FF2B5EF4-FFF2-40B4-BE49-F238E27FC236}">
                      <a16:creationId xmlns:a16="http://schemas.microsoft.com/office/drawing/2014/main" id="{17B26B61-D873-485A-BDE5-03380F0F7B19}"/>
                    </a:ext>
                  </a:extLst>
                </p:cNvPr>
                <p:cNvSpPr/>
                <p:nvPr/>
              </p:nvSpPr>
              <p:spPr>
                <a:xfrm>
                  <a:off x="3563888" y="675665"/>
                  <a:ext cx="1705701" cy="1705701"/>
                </a:xfrm>
                <a:prstGeom prst="ellipse">
                  <a:avLst/>
                </a:prstGeom>
                <a:solidFill>
                  <a:schemeClr val="bg1"/>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任意多边形: 形状 83">
                  <a:extLst>
                    <a:ext uri="{FF2B5EF4-FFF2-40B4-BE49-F238E27FC236}">
                      <a16:creationId xmlns:a16="http://schemas.microsoft.com/office/drawing/2014/main" id="{9AD49C52-BFE6-46FD-8F0D-C3B86C0F9209}"/>
                    </a:ext>
                  </a:extLst>
                </p:cNvPr>
                <p:cNvSpPr/>
                <p:nvPr/>
              </p:nvSpPr>
              <p:spPr>
                <a:xfrm>
                  <a:off x="3337981" y="2381366"/>
                  <a:ext cx="2157513" cy="2209800"/>
                </a:xfrm>
                <a:custGeom>
                  <a:avLst/>
                  <a:gdLst>
                    <a:gd name="connsiteX0" fmla="*/ 0 w 2139950"/>
                    <a:gd name="connsiteY0" fmla="*/ 2032000 h 2209800"/>
                    <a:gd name="connsiteX1" fmla="*/ 1117600 w 2139950"/>
                    <a:gd name="connsiteY1" fmla="*/ 2209800 h 2209800"/>
                    <a:gd name="connsiteX2" fmla="*/ 2139950 w 2139950"/>
                    <a:gd name="connsiteY2" fmla="*/ 2012950 h 2209800"/>
                    <a:gd name="connsiteX3" fmla="*/ 2038350 w 2139950"/>
                    <a:gd name="connsiteY3" fmla="*/ 869950 h 2209800"/>
                    <a:gd name="connsiteX4" fmla="*/ 1524000 w 2139950"/>
                    <a:gd name="connsiteY4" fmla="*/ 0 h 2209800"/>
                    <a:gd name="connsiteX5" fmla="*/ 1111250 w 2139950"/>
                    <a:gd name="connsiteY5" fmla="*/ 196850 h 2209800"/>
                    <a:gd name="connsiteX6" fmla="*/ 615950 w 2139950"/>
                    <a:gd name="connsiteY6" fmla="*/ 25400 h 2209800"/>
                    <a:gd name="connsiteX7" fmla="*/ 63500 w 2139950"/>
                    <a:gd name="connsiteY7" fmla="*/ 927100 h 2209800"/>
                    <a:gd name="connsiteX8" fmla="*/ 0 w 2139950"/>
                    <a:gd name="connsiteY8" fmla="*/ 2032000 h 2209800"/>
                    <a:gd name="connsiteX0" fmla="*/ 0 w 2139950"/>
                    <a:gd name="connsiteY0" fmla="*/ 2032000 h 2209800"/>
                    <a:gd name="connsiteX1" fmla="*/ 1117600 w 2139950"/>
                    <a:gd name="connsiteY1" fmla="*/ 2209800 h 2209800"/>
                    <a:gd name="connsiteX2" fmla="*/ 2139950 w 2139950"/>
                    <a:gd name="connsiteY2" fmla="*/ 2012950 h 2209800"/>
                    <a:gd name="connsiteX3" fmla="*/ 2038350 w 2139950"/>
                    <a:gd name="connsiteY3" fmla="*/ 869950 h 2209800"/>
                    <a:gd name="connsiteX4" fmla="*/ 1524000 w 2139950"/>
                    <a:gd name="connsiteY4" fmla="*/ 0 h 2209800"/>
                    <a:gd name="connsiteX5" fmla="*/ 1111250 w 2139950"/>
                    <a:gd name="connsiteY5" fmla="*/ 196850 h 2209800"/>
                    <a:gd name="connsiteX6" fmla="*/ 615950 w 2139950"/>
                    <a:gd name="connsiteY6" fmla="*/ 25400 h 2209800"/>
                    <a:gd name="connsiteX7" fmla="*/ 63500 w 2139950"/>
                    <a:gd name="connsiteY7" fmla="*/ 927100 h 2209800"/>
                    <a:gd name="connsiteX8" fmla="*/ 0 w 2139950"/>
                    <a:gd name="connsiteY8" fmla="*/ 2032000 h 2209800"/>
                    <a:gd name="connsiteX0" fmla="*/ 0 w 2139950"/>
                    <a:gd name="connsiteY0" fmla="*/ 2032000 h 2209800"/>
                    <a:gd name="connsiteX1" fmla="*/ 1117600 w 2139950"/>
                    <a:gd name="connsiteY1" fmla="*/ 2209800 h 2209800"/>
                    <a:gd name="connsiteX2" fmla="*/ 2139950 w 2139950"/>
                    <a:gd name="connsiteY2" fmla="*/ 2012950 h 2209800"/>
                    <a:gd name="connsiteX3" fmla="*/ 2038350 w 2139950"/>
                    <a:gd name="connsiteY3" fmla="*/ 869950 h 2209800"/>
                    <a:gd name="connsiteX4" fmla="*/ 1524000 w 2139950"/>
                    <a:gd name="connsiteY4" fmla="*/ 0 h 2209800"/>
                    <a:gd name="connsiteX5" fmla="*/ 1111250 w 2139950"/>
                    <a:gd name="connsiteY5" fmla="*/ 196850 h 2209800"/>
                    <a:gd name="connsiteX6" fmla="*/ 615950 w 2139950"/>
                    <a:gd name="connsiteY6" fmla="*/ 25400 h 2209800"/>
                    <a:gd name="connsiteX7" fmla="*/ 63500 w 2139950"/>
                    <a:gd name="connsiteY7" fmla="*/ 927100 h 2209800"/>
                    <a:gd name="connsiteX8" fmla="*/ 0 w 2139950"/>
                    <a:gd name="connsiteY8" fmla="*/ 2032000 h 2209800"/>
                    <a:gd name="connsiteX0" fmla="*/ 0 w 2148981"/>
                    <a:gd name="connsiteY0" fmla="*/ 2032000 h 2209800"/>
                    <a:gd name="connsiteX1" fmla="*/ 1117600 w 2148981"/>
                    <a:gd name="connsiteY1" fmla="*/ 2209800 h 2209800"/>
                    <a:gd name="connsiteX2" fmla="*/ 2139950 w 2148981"/>
                    <a:gd name="connsiteY2" fmla="*/ 2012950 h 2209800"/>
                    <a:gd name="connsiteX3" fmla="*/ 2038350 w 2148981"/>
                    <a:gd name="connsiteY3" fmla="*/ 869950 h 2209800"/>
                    <a:gd name="connsiteX4" fmla="*/ 1524000 w 2148981"/>
                    <a:gd name="connsiteY4" fmla="*/ 0 h 2209800"/>
                    <a:gd name="connsiteX5" fmla="*/ 1111250 w 2148981"/>
                    <a:gd name="connsiteY5" fmla="*/ 196850 h 2209800"/>
                    <a:gd name="connsiteX6" fmla="*/ 615950 w 2148981"/>
                    <a:gd name="connsiteY6" fmla="*/ 25400 h 2209800"/>
                    <a:gd name="connsiteX7" fmla="*/ 63500 w 2148981"/>
                    <a:gd name="connsiteY7" fmla="*/ 927100 h 2209800"/>
                    <a:gd name="connsiteX8" fmla="*/ 0 w 2148981"/>
                    <a:gd name="connsiteY8" fmla="*/ 2032000 h 2209800"/>
                    <a:gd name="connsiteX0" fmla="*/ 0 w 2165563"/>
                    <a:gd name="connsiteY0" fmla="*/ 2032000 h 2209800"/>
                    <a:gd name="connsiteX1" fmla="*/ 1117600 w 2165563"/>
                    <a:gd name="connsiteY1" fmla="*/ 2209800 h 2209800"/>
                    <a:gd name="connsiteX2" fmla="*/ 2139950 w 2165563"/>
                    <a:gd name="connsiteY2" fmla="*/ 2012950 h 2209800"/>
                    <a:gd name="connsiteX3" fmla="*/ 2038350 w 2165563"/>
                    <a:gd name="connsiteY3" fmla="*/ 869950 h 2209800"/>
                    <a:gd name="connsiteX4" fmla="*/ 1524000 w 2165563"/>
                    <a:gd name="connsiteY4" fmla="*/ 0 h 2209800"/>
                    <a:gd name="connsiteX5" fmla="*/ 1111250 w 2165563"/>
                    <a:gd name="connsiteY5" fmla="*/ 196850 h 2209800"/>
                    <a:gd name="connsiteX6" fmla="*/ 615950 w 2165563"/>
                    <a:gd name="connsiteY6" fmla="*/ 25400 h 2209800"/>
                    <a:gd name="connsiteX7" fmla="*/ 63500 w 2165563"/>
                    <a:gd name="connsiteY7" fmla="*/ 927100 h 2209800"/>
                    <a:gd name="connsiteX8" fmla="*/ 0 w 2165563"/>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21208"/>
                    <a:gd name="connsiteX1" fmla="*/ 1117600 w 2178437"/>
                    <a:gd name="connsiteY1" fmla="*/ 2209800 h 2221208"/>
                    <a:gd name="connsiteX2" fmla="*/ 2139950 w 2178437"/>
                    <a:gd name="connsiteY2" fmla="*/ 2012950 h 2221208"/>
                    <a:gd name="connsiteX3" fmla="*/ 2063750 w 2178437"/>
                    <a:gd name="connsiteY3" fmla="*/ 863600 h 2221208"/>
                    <a:gd name="connsiteX4" fmla="*/ 1524000 w 2178437"/>
                    <a:gd name="connsiteY4" fmla="*/ 0 h 2221208"/>
                    <a:gd name="connsiteX5" fmla="*/ 1111250 w 2178437"/>
                    <a:gd name="connsiteY5" fmla="*/ 196850 h 2221208"/>
                    <a:gd name="connsiteX6" fmla="*/ 615950 w 2178437"/>
                    <a:gd name="connsiteY6" fmla="*/ 25400 h 2221208"/>
                    <a:gd name="connsiteX7" fmla="*/ 63500 w 2178437"/>
                    <a:gd name="connsiteY7" fmla="*/ 927100 h 2221208"/>
                    <a:gd name="connsiteX8" fmla="*/ 0 w 2178437"/>
                    <a:gd name="connsiteY8" fmla="*/ 2032000 h 2221208"/>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85240"/>
                    <a:gd name="connsiteY0" fmla="*/ 2032000 h 2209800"/>
                    <a:gd name="connsiteX1" fmla="*/ 1117600 w 2185240"/>
                    <a:gd name="connsiteY1" fmla="*/ 2209800 h 2209800"/>
                    <a:gd name="connsiteX2" fmla="*/ 2139950 w 2185240"/>
                    <a:gd name="connsiteY2" fmla="*/ 2012950 h 2209800"/>
                    <a:gd name="connsiteX3" fmla="*/ 2063750 w 2185240"/>
                    <a:gd name="connsiteY3" fmla="*/ 863600 h 2209800"/>
                    <a:gd name="connsiteX4" fmla="*/ 1524000 w 2185240"/>
                    <a:gd name="connsiteY4" fmla="*/ 0 h 2209800"/>
                    <a:gd name="connsiteX5" fmla="*/ 1111250 w 2185240"/>
                    <a:gd name="connsiteY5" fmla="*/ 196850 h 2209800"/>
                    <a:gd name="connsiteX6" fmla="*/ 615950 w 2185240"/>
                    <a:gd name="connsiteY6" fmla="*/ 25400 h 2209800"/>
                    <a:gd name="connsiteX7" fmla="*/ 63500 w 2185240"/>
                    <a:gd name="connsiteY7" fmla="*/ 927100 h 2209800"/>
                    <a:gd name="connsiteX8" fmla="*/ 0 w 2185240"/>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57513"/>
                    <a:gd name="connsiteY0" fmla="*/ 2032000 h 2209800"/>
                    <a:gd name="connsiteX1" fmla="*/ 1117600 w 2157513"/>
                    <a:gd name="connsiteY1" fmla="*/ 2209800 h 2209800"/>
                    <a:gd name="connsiteX2" fmla="*/ 2139950 w 2157513"/>
                    <a:gd name="connsiteY2" fmla="*/ 2012950 h 2209800"/>
                    <a:gd name="connsiteX3" fmla="*/ 2063750 w 2157513"/>
                    <a:gd name="connsiteY3" fmla="*/ 863600 h 2209800"/>
                    <a:gd name="connsiteX4" fmla="*/ 1524000 w 2157513"/>
                    <a:gd name="connsiteY4" fmla="*/ 0 h 2209800"/>
                    <a:gd name="connsiteX5" fmla="*/ 1111250 w 2157513"/>
                    <a:gd name="connsiteY5" fmla="*/ 196850 h 2209800"/>
                    <a:gd name="connsiteX6" fmla="*/ 615950 w 2157513"/>
                    <a:gd name="connsiteY6" fmla="*/ 25400 h 2209800"/>
                    <a:gd name="connsiteX7" fmla="*/ 63500 w 2157513"/>
                    <a:gd name="connsiteY7" fmla="*/ 927100 h 2209800"/>
                    <a:gd name="connsiteX8" fmla="*/ 0 w 2157513"/>
                    <a:gd name="connsiteY8" fmla="*/ 2032000 h 2209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7513" h="2209800">
                      <a:moveTo>
                        <a:pt x="0" y="2032000"/>
                      </a:moveTo>
                      <a:cubicBezTo>
                        <a:pt x="226483" y="2201333"/>
                        <a:pt x="770467" y="2199217"/>
                        <a:pt x="1117600" y="2209800"/>
                      </a:cubicBezTo>
                      <a:cubicBezTo>
                        <a:pt x="1477433" y="2188633"/>
                        <a:pt x="1799167" y="2116667"/>
                        <a:pt x="2139950" y="2012950"/>
                      </a:cubicBezTo>
                      <a:cubicBezTo>
                        <a:pt x="2188633" y="1619250"/>
                        <a:pt x="2127250" y="1172633"/>
                        <a:pt x="2063750" y="863600"/>
                      </a:cubicBezTo>
                      <a:cubicBezTo>
                        <a:pt x="2000250" y="554567"/>
                        <a:pt x="1771650" y="182033"/>
                        <a:pt x="1524000" y="0"/>
                      </a:cubicBezTo>
                      <a:cubicBezTo>
                        <a:pt x="1399117" y="97367"/>
                        <a:pt x="1248833" y="131233"/>
                        <a:pt x="1111250" y="196850"/>
                      </a:cubicBezTo>
                      <a:cubicBezTo>
                        <a:pt x="973667" y="262467"/>
                        <a:pt x="790575" y="-32808"/>
                        <a:pt x="615950" y="25400"/>
                      </a:cubicBezTo>
                      <a:cubicBezTo>
                        <a:pt x="441325" y="147108"/>
                        <a:pt x="84667" y="558800"/>
                        <a:pt x="63500" y="927100"/>
                      </a:cubicBezTo>
                      <a:cubicBezTo>
                        <a:pt x="-33867" y="1301750"/>
                        <a:pt x="21167" y="1663700"/>
                        <a:pt x="0" y="2032000"/>
                      </a:cubicBezTo>
                      <a:close/>
                    </a:path>
                  </a:pathLst>
                </a:custGeom>
                <a:no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8" name="组合 77">
                <a:extLst>
                  <a:ext uri="{FF2B5EF4-FFF2-40B4-BE49-F238E27FC236}">
                    <a16:creationId xmlns:a16="http://schemas.microsoft.com/office/drawing/2014/main" id="{05150D1F-0DB9-496F-8FAD-9164E6E6BF3C}"/>
                  </a:ext>
                </a:extLst>
              </p:cNvPr>
              <p:cNvGrpSpPr/>
              <p:nvPr/>
            </p:nvGrpSpPr>
            <p:grpSpPr>
              <a:xfrm>
                <a:off x="2290041" y="1421703"/>
                <a:ext cx="801971" cy="1011304"/>
                <a:chOff x="3337981" y="675665"/>
                <a:chExt cx="2157513" cy="3915501"/>
              </a:xfrm>
            </p:grpSpPr>
            <p:sp>
              <p:nvSpPr>
                <p:cNvPr id="81" name="椭圆 80">
                  <a:extLst>
                    <a:ext uri="{FF2B5EF4-FFF2-40B4-BE49-F238E27FC236}">
                      <a16:creationId xmlns:a16="http://schemas.microsoft.com/office/drawing/2014/main" id="{C4923647-87ED-46A4-8C0B-17DDF751E40A}"/>
                    </a:ext>
                  </a:extLst>
                </p:cNvPr>
                <p:cNvSpPr/>
                <p:nvPr/>
              </p:nvSpPr>
              <p:spPr>
                <a:xfrm>
                  <a:off x="3563888" y="675665"/>
                  <a:ext cx="1705701" cy="1705701"/>
                </a:xfrm>
                <a:prstGeom prst="ellipse">
                  <a:avLst/>
                </a:prstGeom>
                <a:solidFill>
                  <a:schemeClr val="bg1"/>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 name="任意多边形: 形状 81">
                  <a:extLst>
                    <a:ext uri="{FF2B5EF4-FFF2-40B4-BE49-F238E27FC236}">
                      <a16:creationId xmlns:a16="http://schemas.microsoft.com/office/drawing/2014/main" id="{F4A406AF-8160-4AEE-B81F-8AC57085D44D}"/>
                    </a:ext>
                  </a:extLst>
                </p:cNvPr>
                <p:cNvSpPr/>
                <p:nvPr/>
              </p:nvSpPr>
              <p:spPr>
                <a:xfrm>
                  <a:off x="3337981" y="2381366"/>
                  <a:ext cx="2157513" cy="2209800"/>
                </a:xfrm>
                <a:custGeom>
                  <a:avLst/>
                  <a:gdLst>
                    <a:gd name="connsiteX0" fmla="*/ 0 w 2139950"/>
                    <a:gd name="connsiteY0" fmla="*/ 2032000 h 2209800"/>
                    <a:gd name="connsiteX1" fmla="*/ 1117600 w 2139950"/>
                    <a:gd name="connsiteY1" fmla="*/ 2209800 h 2209800"/>
                    <a:gd name="connsiteX2" fmla="*/ 2139950 w 2139950"/>
                    <a:gd name="connsiteY2" fmla="*/ 2012950 h 2209800"/>
                    <a:gd name="connsiteX3" fmla="*/ 2038350 w 2139950"/>
                    <a:gd name="connsiteY3" fmla="*/ 869950 h 2209800"/>
                    <a:gd name="connsiteX4" fmla="*/ 1524000 w 2139950"/>
                    <a:gd name="connsiteY4" fmla="*/ 0 h 2209800"/>
                    <a:gd name="connsiteX5" fmla="*/ 1111250 w 2139950"/>
                    <a:gd name="connsiteY5" fmla="*/ 196850 h 2209800"/>
                    <a:gd name="connsiteX6" fmla="*/ 615950 w 2139950"/>
                    <a:gd name="connsiteY6" fmla="*/ 25400 h 2209800"/>
                    <a:gd name="connsiteX7" fmla="*/ 63500 w 2139950"/>
                    <a:gd name="connsiteY7" fmla="*/ 927100 h 2209800"/>
                    <a:gd name="connsiteX8" fmla="*/ 0 w 2139950"/>
                    <a:gd name="connsiteY8" fmla="*/ 2032000 h 2209800"/>
                    <a:gd name="connsiteX0" fmla="*/ 0 w 2139950"/>
                    <a:gd name="connsiteY0" fmla="*/ 2032000 h 2209800"/>
                    <a:gd name="connsiteX1" fmla="*/ 1117600 w 2139950"/>
                    <a:gd name="connsiteY1" fmla="*/ 2209800 h 2209800"/>
                    <a:gd name="connsiteX2" fmla="*/ 2139950 w 2139950"/>
                    <a:gd name="connsiteY2" fmla="*/ 2012950 h 2209800"/>
                    <a:gd name="connsiteX3" fmla="*/ 2038350 w 2139950"/>
                    <a:gd name="connsiteY3" fmla="*/ 869950 h 2209800"/>
                    <a:gd name="connsiteX4" fmla="*/ 1524000 w 2139950"/>
                    <a:gd name="connsiteY4" fmla="*/ 0 h 2209800"/>
                    <a:gd name="connsiteX5" fmla="*/ 1111250 w 2139950"/>
                    <a:gd name="connsiteY5" fmla="*/ 196850 h 2209800"/>
                    <a:gd name="connsiteX6" fmla="*/ 615950 w 2139950"/>
                    <a:gd name="connsiteY6" fmla="*/ 25400 h 2209800"/>
                    <a:gd name="connsiteX7" fmla="*/ 63500 w 2139950"/>
                    <a:gd name="connsiteY7" fmla="*/ 927100 h 2209800"/>
                    <a:gd name="connsiteX8" fmla="*/ 0 w 2139950"/>
                    <a:gd name="connsiteY8" fmla="*/ 2032000 h 2209800"/>
                    <a:gd name="connsiteX0" fmla="*/ 0 w 2139950"/>
                    <a:gd name="connsiteY0" fmla="*/ 2032000 h 2209800"/>
                    <a:gd name="connsiteX1" fmla="*/ 1117600 w 2139950"/>
                    <a:gd name="connsiteY1" fmla="*/ 2209800 h 2209800"/>
                    <a:gd name="connsiteX2" fmla="*/ 2139950 w 2139950"/>
                    <a:gd name="connsiteY2" fmla="*/ 2012950 h 2209800"/>
                    <a:gd name="connsiteX3" fmla="*/ 2038350 w 2139950"/>
                    <a:gd name="connsiteY3" fmla="*/ 869950 h 2209800"/>
                    <a:gd name="connsiteX4" fmla="*/ 1524000 w 2139950"/>
                    <a:gd name="connsiteY4" fmla="*/ 0 h 2209800"/>
                    <a:gd name="connsiteX5" fmla="*/ 1111250 w 2139950"/>
                    <a:gd name="connsiteY5" fmla="*/ 196850 h 2209800"/>
                    <a:gd name="connsiteX6" fmla="*/ 615950 w 2139950"/>
                    <a:gd name="connsiteY6" fmla="*/ 25400 h 2209800"/>
                    <a:gd name="connsiteX7" fmla="*/ 63500 w 2139950"/>
                    <a:gd name="connsiteY7" fmla="*/ 927100 h 2209800"/>
                    <a:gd name="connsiteX8" fmla="*/ 0 w 2139950"/>
                    <a:gd name="connsiteY8" fmla="*/ 2032000 h 2209800"/>
                    <a:gd name="connsiteX0" fmla="*/ 0 w 2148981"/>
                    <a:gd name="connsiteY0" fmla="*/ 2032000 h 2209800"/>
                    <a:gd name="connsiteX1" fmla="*/ 1117600 w 2148981"/>
                    <a:gd name="connsiteY1" fmla="*/ 2209800 h 2209800"/>
                    <a:gd name="connsiteX2" fmla="*/ 2139950 w 2148981"/>
                    <a:gd name="connsiteY2" fmla="*/ 2012950 h 2209800"/>
                    <a:gd name="connsiteX3" fmla="*/ 2038350 w 2148981"/>
                    <a:gd name="connsiteY3" fmla="*/ 869950 h 2209800"/>
                    <a:gd name="connsiteX4" fmla="*/ 1524000 w 2148981"/>
                    <a:gd name="connsiteY4" fmla="*/ 0 h 2209800"/>
                    <a:gd name="connsiteX5" fmla="*/ 1111250 w 2148981"/>
                    <a:gd name="connsiteY5" fmla="*/ 196850 h 2209800"/>
                    <a:gd name="connsiteX6" fmla="*/ 615950 w 2148981"/>
                    <a:gd name="connsiteY6" fmla="*/ 25400 h 2209800"/>
                    <a:gd name="connsiteX7" fmla="*/ 63500 w 2148981"/>
                    <a:gd name="connsiteY7" fmla="*/ 927100 h 2209800"/>
                    <a:gd name="connsiteX8" fmla="*/ 0 w 2148981"/>
                    <a:gd name="connsiteY8" fmla="*/ 2032000 h 2209800"/>
                    <a:gd name="connsiteX0" fmla="*/ 0 w 2165563"/>
                    <a:gd name="connsiteY0" fmla="*/ 2032000 h 2209800"/>
                    <a:gd name="connsiteX1" fmla="*/ 1117600 w 2165563"/>
                    <a:gd name="connsiteY1" fmla="*/ 2209800 h 2209800"/>
                    <a:gd name="connsiteX2" fmla="*/ 2139950 w 2165563"/>
                    <a:gd name="connsiteY2" fmla="*/ 2012950 h 2209800"/>
                    <a:gd name="connsiteX3" fmla="*/ 2038350 w 2165563"/>
                    <a:gd name="connsiteY3" fmla="*/ 869950 h 2209800"/>
                    <a:gd name="connsiteX4" fmla="*/ 1524000 w 2165563"/>
                    <a:gd name="connsiteY4" fmla="*/ 0 h 2209800"/>
                    <a:gd name="connsiteX5" fmla="*/ 1111250 w 2165563"/>
                    <a:gd name="connsiteY5" fmla="*/ 196850 h 2209800"/>
                    <a:gd name="connsiteX6" fmla="*/ 615950 w 2165563"/>
                    <a:gd name="connsiteY6" fmla="*/ 25400 h 2209800"/>
                    <a:gd name="connsiteX7" fmla="*/ 63500 w 2165563"/>
                    <a:gd name="connsiteY7" fmla="*/ 927100 h 2209800"/>
                    <a:gd name="connsiteX8" fmla="*/ 0 w 2165563"/>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21208"/>
                    <a:gd name="connsiteX1" fmla="*/ 1117600 w 2178437"/>
                    <a:gd name="connsiteY1" fmla="*/ 2209800 h 2221208"/>
                    <a:gd name="connsiteX2" fmla="*/ 2139950 w 2178437"/>
                    <a:gd name="connsiteY2" fmla="*/ 2012950 h 2221208"/>
                    <a:gd name="connsiteX3" fmla="*/ 2063750 w 2178437"/>
                    <a:gd name="connsiteY3" fmla="*/ 863600 h 2221208"/>
                    <a:gd name="connsiteX4" fmla="*/ 1524000 w 2178437"/>
                    <a:gd name="connsiteY4" fmla="*/ 0 h 2221208"/>
                    <a:gd name="connsiteX5" fmla="*/ 1111250 w 2178437"/>
                    <a:gd name="connsiteY5" fmla="*/ 196850 h 2221208"/>
                    <a:gd name="connsiteX6" fmla="*/ 615950 w 2178437"/>
                    <a:gd name="connsiteY6" fmla="*/ 25400 h 2221208"/>
                    <a:gd name="connsiteX7" fmla="*/ 63500 w 2178437"/>
                    <a:gd name="connsiteY7" fmla="*/ 927100 h 2221208"/>
                    <a:gd name="connsiteX8" fmla="*/ 0 w 2178437"/>
                    <a:gd name="connsiteY8" fmla="*/ 2032000 h 2221208"/>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85240"/>
                    <a:gd name="connsiteY0" fmla="*/ 2032000 h 2209800"/>
                    <a:gd name="connsiteX1" fmla="*/ 1117600 w 2185240"/>
                    <a:gd name="connsiteY1" fmla="*/ 2209800 h 2209800"/>
                    <a:gd name="connsiteX2" fmla="*/ 2139950 w 2185240"/>
                    <a:gd name="connsiteY2" fmla="*/ 2012950 h 2209800"/>
                    <a:gd name="connsiteX3" fmla="*/ 2063750 w 2185240"/>
                    <a:gd name="connsiteY3" fmla="*/ 863600 h 2209800"/>
                    <a:gd name="connsiteX4" fmla="*/ 1524000 w 2185240"/>
                    <a:gd name="connsiteY4" fmla="*/ 0 h 2209800"/>
                    <a:gd name="connsiteX5" fmla="*/ 1111250 w 2185240"/>
                    <a:gd name="connsiteY5" fmla="*/ 196850 h 2209800"/>
                    <a:gd name="connsiteX6" fmla="*/ 615950 w 2185240"/>
                    <a:gd name="connsiteY6" fmla="*/ 25400 h 2209800"/>
                    <a:gd name="connsiteX7" fmla="*/ 63500 w 2185240"/>
                    <a:gd name="connsiteY7" fmla="*/ 927100 h 2209800"/>
                    <a:gd name="connsiteX8" fmla="*/ 0 w 2185240"/>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57513"/>
                    <a:gd name="connsiteY0" fmla="*/ 2032000 h 2209800"/>
                    <a:gd name="connsiteX1" fmla="*/ 1117600 w 2157513"/>
                    <a:gd name="connsiteY1" fmla="*/ 2209800 h 2209800"/>
                    <a:gd name="connsiteX2" fmla="*/ 2139950 w 2157513"/>
                    <a:gd name="connsiteY2" fmla="*/ 2012950 h 2209800"/>
                    <a:gd name="connsiteX3" fmla="*/ 2063750 w 2157513"/>
                    <a:gd name="connsiteY3" fmla="*/ 863600 h 2209800"/>
                    <a:gd name="connsiteX4" fmla="*/ 1524000 w 2157513"/>
                    <a:gd name="connsiteY4" fmla="*/ 0 h 2209800"/>
                    <a:gd name="connsiteX5" fmla="*/ 1111250 w 2157513"/>
                    <a:gd name="connsiteY5" fmla="*/ 196850 h 2209800"/>
                    <a:gd name="connsiteX6" fmla="*/ 615950 w 2157513"/>
                    <a:gd name="connsiteY6" fmla="*/ 25400 h 2209800"/>
                    <a:gd name="connsiteX7" fmla="*/ 63500 w 2157513"/>
                    <a:gd name="connsiteY7" fmla="*/ 927100 h 2209800"/>
                    <a:gd name="connsiteX8" fmla="*/ 0 w 2157513"/>
                    <a:gd name="connsiteY8" fmla="*/ 2032000 h 2209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7513" h="2209800">
                      <a:moveTo>
                        <a:pt x="0" y="2032000"/>
                      </a:moveTo>
                      <a:cubicBezTo>
                        <a:pt x="226483" y="2201333"/>
                        <a:pt x="770467" y="2199217"/>
                        <a:pt x="1117600" y="2209800"/>
                      </a:cubicBezTo>
                      <a:cubicBezTo>
                        <a:pt x="1477433" y="2188633"/>
                        <a:pt x="1799167" y="2116667"/>
                        <a:pt x="2139950" y="2012950"/>
                      </a:cubicBezTo>
                      <a:cubicBezTo>
                        <a:pt x="2188633" y="1619250"/>
                        <a:pt x="2127250" y="1172633"/>
                        <a:pt x="2063750" y="863600"/>
                      </a:cubicBezTo>
                      <a:cubicBezTo>
                        <a:pt x="2000250" y="554567"/>
                        <a:pt x="1771650" y="182033"/>
                        <a:pt x="1524000" y="0"/>
                      </a:cubicBezTo>
                      <a:cubicBezTo>
                        <a:pt x="1399117" y="97367"/>
                        <a:pt x="1248833" y="131233"/>
                        <a:pt x="1111250" y="196850"/>
                      </a:cubicBezTo>
                      <a:cubicBezTo>
                        <a:pt x="973667" y="262467"/>
                        <a:pt x="790575" y="-32808"/>
                        <a:pt x="615950" y="25400"/>
                      </a:cubicBezTo>
                      <a:cubicBezTo>
                        <a:pt x="441325" y="147108"/>
                        <a:pt x="84667" y="558800"/>
                        <a:pt x="63500" y="927100"/>
                      </a:cubicBezTo>
                      <a:cubicBezTo>
                        <a:pt x="-33867" y="1301750"/>
                        <a:pt x="21167" y="1663700"/>
                        <a:pt x="0" y="2032000"/>
                      </a:cubicBezTo>
                      <a:close/>
                    </a:path>
                  </a:pathLst>
                </a:custGeom>
                <a:no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9" name="星形: 五角 78">
                <a:extLst>
                  <a:ext uri="{FF2B5EF4-FFF2-40B4-BE49-F238E27FC236}">
                    <a16:creationId xmlns:a16="http://schemas.microsoft.com/office/drawing/2014/main" id="{D374F20F-E476-46F8-BACF-48571BFE7D77}"/>
                  </a:ext>
                </a:extLst>
              </p:cNvPr>
              <p:cNvSpPr/>
              <p:nvPr/>
            </p:nvSpPr>
            <p:spPr>
              <a:xfrm>
                <a:off x="1760331" y="1935411"/>
                <a:ext cx="178683" cy="178683"/>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0" name="星形: 五角 79">
                <a:extLst>
                  <a:ext uri="{FF2B5EF4-FFF2-40B4-BE49-F238E27FC236}">
                    <a16:creationId xmlns:a16="http://schemas.microsoft.com/office/drawing/2014/main" id="{08FBBA56-4E0E-4069-94EF-E0719155BC3D}"/>
                  </a:ext>
                </a:extLst>
              </p:cNvPr>
              <p:cNvSpPr/>
              <p:nvPr/>
            </p:nvSpPr>
            <p:spPr>
              <a:xfrm>
                <a:off x="2577451" y="1957151"/>
                <a:ext cx="178683" cy="178683"/>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102" name="文本框 101">
            <a:extLst>
              <a:ext uri="{FF2B5EF4-FFF2-40B4-BE49-F238E27FC236}">
                <a16:creationId xmlns:a16="http://schemas.microsoft.com/office/drawing/2014/main" id="{A38BA261-83DE-4231-BADF-D6ED38708055}"/>
              </a:ext>
            </a:extLst>
          </p:cNvPr>
          <p:cNvSpPr txBox="1"/>
          <p:nvPr/>
        </p:nvSpPr>
        <p:spPr>
          <a:xfrm>
            <a:off x="508632" y="2152721"/>
            <a:ext cx="902811" cy="523220"/>
          </a:xfrm>
          <a:prstGeom prst="rect">
            <a:avLst/>
          </a:prstGeom>
          <a:noFill/>
        </p:spPr>
        <p:txBody>
          <a:bodyPr wrap="none" rtlCol="0">
            <a:spAutoFit/>
          </a:bodyPr>
          <a:lstStyle/>
          <a:p>
            <a:r>
              <a:rPr lang="en-US" altLang="zh-CN" sz="2800" b="1" i="1">
                <a:latin typeface="Times New Roman" panose="02020603050405020304" pitchFamily="18" charset="0"/>
              </a:rPr>
              <a:t>1000</a:t>
            </a:r>
            <a:endParaRPr lang="zh-CN" altLang="en-US" sz="2800" b="1" i="1">
              <a:latin typeface="Times New Roman" panose="02020603050405020304" pitchFamily="18" charset="0"/>
            </a:endParaRPr>
          </a:p>
        </p:txBody>
      </p:sp>
      <p:grpSp>
        <p:nvGrpSpPr>
          <p:cNvPr id="23" name="组合 22">
            <a:extLst>
              <a:ext uri="{FF2B5EF4-FFF2-40B4-BE49-F238E27FC236}">
                <a16:creationId xmlns:a16="http://schemas.microsoft.com/office/drawing/2014/main" id="{7E0E371C-F08D-4333-A326-2A5D32963EF1}"/>
              </a:ext>
            </a:extLst>
          </p:cNvPr>
          <p:cNvGrpSpPr/>
          <p:nvPr/>
        </p:nvGrpSpPr>
        <p:grpSpPr>
          <a:xfrm>
            <a:off x="6569418" y="1809934"/>
            <a:ext cx="873499" cy="1175560"/>
            <a:chOff x="5370965" y="1680603"/>
            <a:chExt cx="1793323" cy="2133285"/>
          </a:xfrm>
        </p:grpSpPr>
        <p:sp>
          <p:nvSpPr>
            <p:cNvPr id="19" name="矩形 18">
              <a:extLst>
                <a:ext uri="{FF2B5EF4-FFF2-40B4-BE49-F238E27FC236}">
                  <a16:creationId xmlns:a16="http://schemas.microsoft.com/office/drawing/2014/main" id="{27831A2A-01D4-43CA-83BE-7A3457C33448}"/>
                </a:ext>
              </a:extLst>
            </p:cNvPr>
            <p:cNvSpPr/>
            <p:nvPr/>
          </p:nvSpPr>
          <p:spPr>
            <a:xfrm>
              <a:off x="5370965" y="1680603"/>
              <a:ext cx="1793323" cy="2133285"/>
            </a:xfrm>
            <a:prstGeom prst="rect">
              <a:avLst/>
            </a:prstGeom>
            <a:solidFill>
              <a:schemeClr val="bg1"/>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2" name="直接连接符 21">
              <a:extLst>
                <a:ext uri="{FF2B5EF4-FFF2-40B4-BE49-F238E27FC236}">
                  <a16:creationId xmlns:a16="http://schemas.microsoft.com/office/drawing/2014/main" id="{B0BEF4CE-CDB9-4867-B1B0-5028EB885A98}"/>
                </a:ext>
              </a:extLst>
            </p:cNvPr>
            <p:cNvCxnSpPr/>
            <p:nvPr/>
          </p:nvCxnSpPr>
          <p:spPr>
            <a:xfrm>
              <a:off x="5527108" y="2067694"/>
              <a:ext cx="1368000" cy="0"/>
            </a:xfrm>
            <a:prstGeom prst="line">
              <a:avLst/>
            </a:prstGeom>
          </p:spPr>
          <p:style>
            <a:lnRef idx="1">
              <a:schemeClr val="dk1"/>
            </a:lnRef>
            <a:fillRef idx="0">
              <a:schemeClr val="dk1"/>
            </a:fillRef>
            <a:effectRef idx="0">
              <a:schemeClr val="dk1"/>
            </a:effectRef>
            <a:fontRef idx="minor">
              <a:schemeClr val="tx1"/>
            </a:fontRef>
          </p:style>
        </p:cxnSp>
        <p:cxnSp>
          <p:nvCxnSpPr>
            <p:cNvPr id="85" name="直接连接符 84">
              <a:extLst>
                <a:ext uri="{FF2B5EF4-FFF2-40B4-BE49-F238E27FC236}">
                  <a16:creationId xmlns:a16="http://schemas.microsoft.com/office/drawing/2014/main" id="{874DA637-B820-4493-82C6-7E327E80F226}"/>
                </a:ext>
              </a:extLst>
            </p:cNvPr>
            <p:cNvCxnSpPr/>
            <p:nvPr/>
          </p:nvCxnSpPr>
          <p:spPr>
            <a:xfrm>
              <a:off x="5527108" y="2283718"/>
              <a:ext cx="1368000" cy="0"/>
            </a:xfrm>
            <a:prstGeom prst="line">
              <a:avLst/>
            </a:prstGeom>
          </p:spPr>
          <p:style>
            <a:lnRef idx="1">
              <a:schemeClr val="dk1"/>
            </a:lnRef>
            <a:fillRef idx="0">
              <a:schemeClr val="dk1"/>
            </a:fillRef>
            <a:effectRef idx="0">
              <a:schemeClr val="dk1"/>
            </a:effectRef>
            <a:fontRef idx="minor">
              <a:schemeClr val="tx1"/>
            </a:fontRef>
          </p:style>
        </p:cxnSp>
        <p:cxnSp>
          <p:nvCxnSpPr>
            <p:cNvPr id="86" name="直接连接符 85">
              <a:extLst>
                <a:ext uri="{FF2B5EF4-FFF2-40B4-BE49-F238E27FC236}">
                  <a16:creationId xmlns:a16="http://schemas.microsoft.com/office/drawing/2014/main" id="{A198841A-831F-4EF2-A5C7-654DC2EF3CF4}"/>
                </a:ext>
              </a:extLst>
            </p:cNvPr>
            <p:cNvCxnSpPr/>
            <p:nvPr/>
          </p:nvCxnSpPr>
          <p:spPr>
            <a:xfrm>
              <a:off x="5527108" y="2499742"/>
              <a:ext cx="864096" cy="0"/>
            </a:xfrm>
            <a:prstGeom prst="line">
              <a:avLst/>
            </a:prstGeom>
          </p:spPr>
          <p:style>
            <a:lnRef idx="1">
              <a:schemeClr val="dk1"/>
            </a:lnRef>
            <a:fillRef idx="0">
              <a:schemeClr val="dk1"/>
            </a:fillRef>
            <a:effectRef idx="0">
              <a:schemeClr val="dk1"/>
            </a:effectRef>
            <a:fontRef idx="minor">
              <a:schemeClr val="tx1"/>
            </a:fontRef>
          </p:style>
        </p:cxnSp>
        <p:cxnSp>
          <p:nvCxnSpPr>
            <p:cNvPr id="87" name="直接连接符 86">
              <a:extLst>
                <a:ext uri="{FF2B5EF4-FFF2-40B4-BE49-F238E27FC236}">
                  <a16:creationId xmlns:a16="http://schemas.microsoft.com/office/drawing/2014/main" id="{962352D0-B217-4EE6-AA9D-463286883164}"/>
                </a:ext>
              </a:extLst>
            </p:cNvPr>
            <p:cNvCxnSpPr/>
            <p:nvPr/>
          </p:nvCxnSpPr>
          <p:spPr>
            <a:xfrm>
              <a:off x="5527108" y="2715766"/>
              <a:ext cx="1368000" cy="0"/>
            </a:xfrm>
            <a:prstGeom prst="line">
              <a:avLst/>
            </a:prstGeom>
          </p:spPr>
          <p:style>
            <a:lnRef idx="1">
              <a:schemeClr val="dk1"/>
            </a:lnRef>
            <a:fillRef idx="0">
              <a:schemeClr val="dk1"/>
            </a:fillRef>
            <a:effectRef idx="0">
              <a:schemeClr val="dk1"/>
            </a:effectRef>
            <a:fontRef idx="minor">
              <a:schemeClr val="tx1"/>
            </a:fontRef>
          </p:style>
        </p:cxnSp>
        <p:cxnSp>
          <p:nvCxnSpPr>
            <p:cNvPr id="88" name="直接连接符 87">
              <a:extLst>
                <a:ext uri="{FF2B5EF4-FFF2-40B4-BE49-F238E27FC236}">
                  <a16:creationId xmlns:a16="http://schemas.microsoft.com/office/drawing/2014/main" id="{C7CC7500-9DFE-4245-9F4B-CD7BA32C0A54}"/>
                </a:ext>
              </a:extLst>
            </p:cNvPr>
            <p:cNvCxnSpPr/>
            <p:nvPr/>
          </p:nvCxnSpPr>
          <p:spPr>
            <a:xfrm>
              <a:off x="5525896" y="2931790"/>
              <a:ext cx="864096" cy="0"/>
            </a:xfrm>
            <a:prstGeom prst="line">
              <a:avLst/>
            </a:prstGeom>
          </p:spPr>
          <p:style>
            <a:lnRef idx="1">
              <a:schemeClr val="dk1"/>
            </a:lnRef>
            <a:fillRef idx="0">
              <a:schemeClr val="dk1"/>
            </a:fillRef>
            <a:effectRef idx="0">
              <a:schemeClr val="dk1"/>
            </a:effectRef>
            <a:fontRef idx="minor">
              <a:schemeClr val="tx1"/>
            </a:fontRef>
          </p:style>
        </p:cxnSp>
        <p:cxnSp>
          <p:nvCxnSpPr>
            <p:cNvPr id="89" name="直接连接符 88">
              <a:extLst>
                <a:ext uri="{FF2B5EF4-FFF2-40B4-BE49-F238E27FC236}">
                  <a16:creationId xmlns:a16="http://schemas.microsoft.com/office/drawing/2014/main" id="{2FA5159D-AC97-42A9-B33A-7C8A550F9B3E}"/>
                </a:ext>
              </a:extLst>
            </p:cNvPr>
            <p:cNvCxnSpPr/>
            <p:nvPr/>
          </p:nvCxnSpPr>
          <p:spPr>
            <a:xfrm>
              <a:off x="5525896" y="3147814"/>
              <a:ext cx="1368000" cy="0"/>
            </a:xfrm>
            <a:prstGeom prst="line">
              <a:avLst/>
            </a:prstGeom>
          </p:spPr>
          <p:style>
            <a:lnRef idx="1">
              <a:schemeClr val="dk1"/>
            </a:lnRef>
            <a:fillRef idx="0">
              <a:schemeClr val="dk1"/>
            </a:fillRef>
            <a:effectRef idx="0">
              <a:schemeClr val="dk1"/>
            </a:effectRef>
            <a:fontRef idx="minor">
              <a:schemeClr val="tx1"/>
            </a:fontRef>
          </p:style>
        </p:cxnSp>
        <p:cxnSp>
          <p:nvCxnSpPr>
            <p:cNvPr id="90" name="直接连接符 89">
              <a:extLst>
                <a:ext uri="{FF2B5EF4-FFF2-40B4-BE49-F238E27FC236}">
                  <a16:creationId xmlns:a16="http://schemas.microsoft.com/office/drawing/2014/main" id="{223A1919-C879-44A0-A4E4-5673E3DA12C8}"/>
                </a:ext>
              </a:extLst>
            </p:cNvPr>
            <p:cNvCxnSpPr/>
            <p:nvPr/>
          </p:nvCxnSpPr>
          <p:spPr>
            <a:xfrm>
              <a:off x="5525896" y="3363838"/>
              <a:ext cx="864096" cy="0"/>
            </a:xfrm>
            <a:prstGeom prst="line">
              <a:avLst/>
            </a:prstGeom>
          </p:spPr>
          <p:style>
            <a:lnRef idx="1">
              <a:schemeClr val="dk1"/>
            </a:lnRef>
            <a:fillRef idx="0">
              <a:schemeClr val="dk1"/>
            </a:fillRef>
            <a:effectRef idx="0">
              <a:schemeClr val="dk1"/>
            </a:effectRef>
            <a:fontRef idx="minor">
              <a:schemeClr val="tx1"/>
            </a:fontRef>
          </p:style>
        </p:cxnSp>
        <p:cxnSp>
          <p:nvCxnSpPr>
            <p:cNvPr id="91" name="直接连接符 90">
              <a:extLst>
                <a:ext uri="{FF2B5EF4-FFF2-40B4-BE49-F238E27FC236}">
                  <a16:creationId xmlns:a16="http://schemas.microsoft.com/office/drawing/2014/main" id="{A650857A-DC83-435F-AB8F-FEA361E71EFD}"/>
                </a:ext>
              </a:extLst>
            </p:cNvPr>
            <p:cNvCxnSpPr/>
            <p:nvPr/>
          </p:nvCxnSpPr>
          <p:spPr>
            <a:xfrm>
              <a:off x="5525896" y="3579862"/>
              <a:ext cx="864096" cy="0"/>
            </a:xfrm>
            <a:prstGeom prst="line">
              <a:avLst/>
            </a:prstGeom>
          </p:spPr>
          <p:style>
            <a:lnRef idx="1">
              <a:schemeClr val="dk1"/>
            </a:lnRef>
            <a:fillRef idx="0">
              <a:schemeClr val="dk1"/>
            </a:fillRef>
            <a:effectRef idx="0">
              <a:schemeClr val="dk1"/>
            </a:effectRef>
            <a:fontRef idx="minor">
              <a:schemeClr val="tx1"/>
            </a:fontRef>
          </p:style>
        </p:cxnSp>
      </p:grpSp>
      <p:cxnSp>
        <p:nvCxnSpPr>
          <p:cNvPr id="72" name="直接箭头连接符 71">
            <a:extLst>
              <a:ext uri="{FF2B5EF4-FFF2-40B4-BE49-F238E27FC236}">
                <a16:creationId xmlns:a16="http://schemas.microsoft.com/office/drawing/2014/main" id="{138C90C8-67D1-4DBB-9DFF-A24F0A064C0C}"/>
              </a:ext>
            </a:extLst>
          </p:cNvPr>
          <p:cNvCxnSpPr>
            <a:cxnSpLocks/>
          </p:cNvCxnSpPr>
          <p:nvPr/>
        </p:nvCxnSpPr>
        <p:spPr>
          <a:xfrm>
            <a:off x="1663008" y="2421716"/>
            <a:ext cx="864096"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73" name="直接箭头连接符 72">
            <a:hlinkClick r:id="rId2" action="ppaction://hlinksldjump"/>
            <a:extLst>
              <a:ext uri="{FF2B5EF4-FFF2-40B4-BE49-F238E27FC236}">
                <a16:creationId xmlns:a16="http://schemas.microsoft.com/office/drawing/2014/main" id="{10708435-05AC-4AC5-9FC0-E161FE932967}"/>
              </a:ext>
            </a:extLst>
          </p:cNvPr>
          <p:cNvCxnSpPr>
            <a:cxnSpLocks/>
          </p:cNvCxnSpPr>
          <p:nvPr/>
        </p:nvCxnSpPr>
        <p:spPr>
          <a:xfrm flipH="1">
            <a:off x="5199879" y="2445296"/>
            <a:ext cx="864096"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74" name="文本框 73">
            <a:extLst>
              <a:ext uri="{FF2B5EF4-FFF2-40B4-BE49-F238E27FC236}">
                <a16:creationId xmlns:a16="http://schemas.microsoft.com/office/drawing/2014/main" id="{F155DBC2-D440-442E-9DDA-AB72741C855F}"/>
              </a:ext>
            </a:extLst>
          </p:cNvPr>
          <p:cNvSpPr txBox="1"/>
          <p:nvPr/>
        </p:nvSpPr>
        <p:spPr>
          <a:xfrm>
            <a:off x="6978047" y="3000148"/>
            <a:ext cx="1176925" cy="307777"/>
          </a:xfrm>
          <a:prstGeom prst="rect">
            <a:avLst/>
          </a:prstGeom>
          <a:noFill/>
        </p:spPr>
        <p:txBody>
          <a:bodyPr wrap="none" rtlCol="0">
            <a:spAutoFit/>
          </a:bodyPr>
          <a:lstStyle/>
          <a:p>
            <a:r>
              <a:rPr lang="en-US" altLang="zh-CN" sz="1400" b="1" i="1">
                <a:latin typeface="Times New Roman" panose="02020603050405020304" pitchFamily="18" charset="0"/>
              </a:rPr>
              <a:t>Code manual</a:t>
            </a:r>
            <a:endParaRPr lang="zh-CN" altLang="en-US" sz="1400" b="1" i="1">
              <a:latin typeface="Times New Roman" panose="02020603050405020304" pitchFamily="18" charset="0"/>
            </a:endParaRPr>
          </a:p>
        </p:txBody>
      </p:sp>
      <p:grpSp>
        <p:nvGrpSpPr>
          <p:cNvPr id="75" name="组合 74">
            <a:extLst>
              <a:ext uri="{FF2B5EF4-FFF2-40B4-BE49-F238E27FC236}">
                <a16:creationId xmlns:a16="http://schemas.microsoft.com/office/drawing/2014/main" id="{AF27536E-09E2-4EB4-BB64-41B851ED0178}"/>
              </a:ext>
            </a:extLst>
          </p:cNvPr>
          <p:cNvGrpSpPr/>
          <p:nvPr/>
        </p:nvGrpSpPr>
        <p:grpSpPr>
          <a:xfrm flipH="1">
            <a:off x="7442917" y="1809934"/>
            <a:ext cx="873499" cy="1175560"/>
            <a:chOff x="5370965" y="1680603"/>
            <a:chExt cx="1793323" cy="2133285"/>
          </a:xfrm>
        </p:grpSpPr>
        <p:sp>
          <p:nvSpPr>
            <p:cNvPr id="105" name="矩形 104">
              <a:extLst>
                <a:ext uri="{FF2B5EF4-FFF2-40B4-BE49-F238E27FC236}">
                  <a16:creationId xmlns:a16="http://schemas.microsoft.com/office/drawing/2014/main" id="{036373B0-0C9A-4815-B29C-6082C9544355}"/>
                </a:ext>
              </a:extLst>
            </p:cNvPr>
            <p:cNvSpPr/>
            <p:nvPr/>
          </p:nvSpPr>
          <p:spPr>
            <a:xfrm>
              <a:off x="5370965" y="1680603"/>
              <a:ext cx="1793323" cy="2133285"/>
            </a:xfrm>
            <a:prstGeom prst="rect">
              <a:avLst/>
            </a:prstGeom>
            <a:solidFill>
              <a:schemeClr val="bg1"/>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6" name="直接连接符 105">
              <a:extLst>
                <a:ext uri="{FF2B5EF4-FFF2-40B4-BE49-F238E27FC236}">
                  <a16:creationId xmlns:a16="http://schemas.microsoft.com/office/drawing/2014/main" id="{DA9922EB-AD18-4EFC-B524-27D1B363CFDA}"/>
                </a:ext>
              </a:extLst>
            </p:cNvPr>
            <p:cNvCxnSpPr/>
            <p:nvPr/>
          </p:nvCxnSpPr>
          <p:spPr>
            <a:xfrm>
              <a:off x="5527108" y="2067694"/>
              <a:ext cx="1368000" cy="0"/>
            </a:xfrm>
            <a:prstGeom prst="line">
              <a:avLst/>
            </a:prstGeom>
          </p:spPr>
          <p:style>
            <a:lnRef idx="1">
              <a:schemeClr val="dk1"/>
            </a:lnRef>
            <a:fillRef idx="0">
              <a:schemeClr val="dk1"/>
            </a:fillRef>
            <a:effectRef idx="0">
              <a:schemeClr val="dk1"/>
            </a:effectRef>
            <a:fontRef idx="minor">
              <a:schemeClr val="tx1"/>
            </a:fontRef>
          </p:style>
        </p:cxnSp>
        <p:cxnSp>
          <p:nvCxnSpPr>
            <p:cNvPr id="107" name="直接连接符 106">
              <a:extLst>
                <a:ext uri="{FF2B5EF4-FFF2-40B4-BE49-F238E27FC236}">
                  <a16:creationId xmlns:a16="http://schemas.microsoft.com/office/drawing/2014/main" id="{3AE2B17A-C622-4662-92B4-469203A65845}"/>
                </a:ext>
              </a:extLst>
            </p:cNvPr>
            <p:cNvCxnSpPr/>
            <p:nvPr/>
          </p:nvCxnSpPr>
          <p:spPr>
            <a:xfrm>
              <a:off x="5527108" y="2283718"/>
              <a:ext cx="1368000" cy="0"/>
            </a:xfrm>
            <a:prstGeom prst="line">
              <a:avLst/>
            </a:prstGeom>
          </p:spPr>
          <p:style>
            <a:lnRef idx="1">
              <a:schemeClr val="dk1"/>
            </a:lnRef>
            <a:fillRef idx="0">
              <a:schemeClr val="dk1"/>
            </a:fillRef>
            <a:effectRef idx="0">
              <a:schemeClr val="dk1"/>
            </a:effectRef>
            <a:fontRef idx="minor">
              <a:schemeClr val="tx1"/>
            </a:fontRef>
          </p:style>
        </p:cxnSp>
        <p:cxnSp>
          <p:nvCxnSpPr>
            <p:cNvPr id="108" name="直接连接符 107">
              <a:extLst>
                <a:ext uri="{FF2B5EF4-FFF2-40B4-BE49-F238E27FC236}">
                  <a16:creationId xmlns:a16="http://schemas.microsoft.com/office/drawing/2014/main" id="{0520AED0-83CB-410C-B7FC-4FBA1AF2C57D}"/>
                </a:ext>
              </a:extLst>
            </p:cNvPr>
            <p:cNvCxnSpPr/>
            <p:nvPr/>
          </p:nvCxnSpPr>
          <p:spPr>
            <a:xfrm>
              <a:off x="5527108" y="2499742"/>
              <a:ext cx="864096" cy="0"/>
            </a:xfrm>
            <a:prstGeom prst="line">
              <a:avLst/>
            </a:prstGeom>
          </p:spPr>
          <p:style>
            <a:lnRef idx="1">
              <a:schemeClr val="dk1"/>
            </a:lnRef>
            <a:fillRef idx="0">
              <a:schemeClr val="dk1"/>
            </a:fillRef>
            <a:effectRef idx="0">
              <a:schemeClr val="dk1"/>
            </a:effectRef>
            <a:fontRef idx="minor">
              <a:schemeClr val="tx1"/>
            </a:fontRef>
          </p:style>
        </p:cxnSp>
        <p:cxnSp>
          <p:nvCxnSpPr>
            <p:cNvPr id="109" name="直接连接符 108">
              <a:extLst>
                <a:ext uri="{FF2B5EF4-FFF2-40B4-BE49-F238E27FC236}">
                  <a16:creationId xmlns:a16="http://schemas.microsoft.com/office/drawing/2014/main" id="{D9C2BD3A-CC73-4D67-9B41-88A2B7D9AE92}"/>
                </a:ext>
              </a:extLst>
            </p:cNvPr>
            <p:cNvCxnSpPr/>
            <p:nvPr/>
          </p:nvCxnSpPr>
          <p:spPr>
            <a:xfrm>
              <a:off x="5527108" y="2715766"/>
              <a:ext cx="1368000" cy="0"/>
            </a:xfrm>
            <a:prstGeom prst="line">
              <a:avLst/>
            </a:prstGeom>
          </p:spPr>
          <p:style>
            <a:lnRef idx="1">
              <a:schemeClr val="dk1"/>
            </a:lnRef>
            <a:fillRef idx="0">
              <a:schemeClr val="dk1"/>
            </a:fillRef>
            <a:effectRef idx="0">
              <a:schemeClr val="dk1"/>
            </a:effectRef>
            <a:fontRef idx="minor">
              <a:schemeClr val="tx1"/>
            </a:fontRef>
          </p:style>
        </p:cxnSp>
        <p:cxnSp>
          <p:nvCxnSpPr>
            <p:cNvPr id="110" name="直接连接符 109">
              <a:extLst>
                <a:ext uri="{FF2B5EF4-FFF2-40B4-BE49-F238E27FC236}">
                  <a16:creationId xmlns:a16="http://schemas.microsoft.com/office/drawing/2014/main" id="{AEFB5DA1-C452-4FF3-AA2B-2E490901959E}"/>
                </a:ext>
              </a:extLst>
            </p:cNvPr>
            <p:cNvCxnSpPr/>
            <p:nvPr/>
          </p:nvCxnSpPr>
          <p:spPr>
            <a:xfrm>
              <a:off x="5525896" y="2931790"/>
              <a:ext cx="864096" cy="0"/>
            </a:xfrm>
            <a:prstGeom prst="line">
              <a:avLst/>
            </a:prstGeom>
          </p:spPr>
          <p:style>
            <a:lnRef idx="1">
              <a:schemeClr val="dk1"/>
            </a:lnRef>
            <a:fillRef idx="0">
              <a:schemeClr val="dk1"/>
            </a:fillRef>
            <a:effectRef idx="0">
              <a:schemeClr val="dk1"/>
            </a:effectRef>
            <a:fontRef idx="minor">
              <a:schemeClr val="tx1"/>
            </a:fontRef>
          </p:style>
        </p:cxnSp>
        <p:cxnSp>
          <p:nvCxnSpPr>
            <p:cNvPr id="111" name="直接连接符 110">
              <a:extLst>
                <a:ext uri="{FF2B5EF4-FFF2-40B4-BE49-F238E27FC236}">
                  <a16:creationId xmlns:a16="http://schemas.microsoft.com/office/drawing/2014/main" id="{9E4774C9-7D8F-47CB-8784-9DD61CF789B4}"/>
                </a:ext>
              </a:extLst>
            </p:cNvPr>
            <p:cNvCxnSpPr/>
            <p:nvPr/>
          </p:nvCxnSpPr>
          <p:spPr>
            <a:xfrm>
              <a:off x="5525896" y="3147814"/>
              <a:ext cx="1368000" cy="0"/>
            </a:xfrm>
            <a:prstGeom prst="line">
              <a:avLst/>
            </a:prstGeom>
          </p:spPr>
          <p:style>
            <a:lnRef idx="1">
              <a:schemeClr val="dk1"/>
            </a:lnRef>
            <a:fillRef idx="0">
              <a:schemeClr val="dk1"/>
            </a:fillRef>
            <a:effectRef idx="0">
              <a:schemeClr val="dk1"/>
            </a:effectRef>
            <a:fontRef idx="minor">
              <a:schemeClr val="tx1"/>
            </a:fontRef>
          </p:style>
        </p:cxnSp>
        <p:cxnSp>
          <p:nvCxnSpPr>
            <p:cNvPr id="112" name="直接连接符 111">
              <a:extLst>
                <a:ext uri="{FF2B5EF4-FFF2-40B4-BE49-F238E27FC236}">
                  <a16:creationId xmlns:a16="http://schemas.microsoft.com/office/drawing/2014/main" id="{83DFF10F-45E4-44FF-AADE-840D5EA9955E}"/>
                </a:ext>
              </a:extLst>
            </p:cNvPr>
            <p:cNvCxnSpPr/>
            <p:nvPr/>
          </p:nvCxnSpPr>
          <p:spPr>
            <a:xfrm>
              <a:off x="5525896" y="3363838"/>
              <a:ext cx="864096" cy="0"/>
            </a:xfrm>
            <a:prstGeom prst="line">
              <a:avLst/>
            </a:prstGeom>
          </p:spPr>
          <p:style>
            <a:lnRef idx="1">
              <a:schemeClr val="dk1"/>
            </a:lnRef>
            <a:fillRef idx="0">
              <a:schemeClr val="dk1"/>
            </a:fillRef>
            <a:effectRef idx="0">
              <a:schemeClr val="dk1"/>
            </a:effectRef>
            <a:fontRef idx="minor">
              <a:schemeClr val="tx1"/>
            </a:fontRef>
          </p:style>
        </p:cxnSp>
        <p:cxnSp>
          <p:nvCxnSpPr>
            <p:cNvPr id="113" name="直接连接符 112">
              <a:extLst>
                <a:ext uri="{FF2B5EF4-FFF2-40B4-BE49-F238E27FC236}">
                  <a16:creationId xmlns:a16="http://schemas.microsoft.com/office/drawing/2014/main" id="{15CABF0B-C905-4AAE-93E7-1430F198C8A0}"/>
                </a:ext>
              </a:extLst>
            </p:cNvPr>
            <p:cNvCxnSpPr/>
            <p:nvPr/>
          </p:nvCxnSpPr>
          <p:spPr>
            <a:xfrm>
              <a:off x="5525896" y="3579862"/>
              <a:ext cx="864096" cy="0"/>
            </a:xfrm>
            <a:prstGeom prst="line">
              <a:avLst/>
            </a:prstGeom>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1990090317"/>
      </p:ext>
    </p:extLst>
  </p:cSld>
  <p:clrMapOvr>
    <a:masterClrMapping/>
  </p:clrMapOvr>
  <p:transition spd="slow">
    <p:push/>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矩形: 圆角 63"/>
          <p:cNvSpPr/>
          <p:nvPr/>
        </p:nvSpPr>
        <p:spPr>
          <a:xfrm>
            <a:off x="6300191" y="1422641"/>
            <a:ext cx="1456849" cy="510778"/>
          </a:xfrm>
          <a:prstGeom prst="roundRect">
            <a:avLst/>
          </a:prstGeom>
          <a:noFill/>
        </p:spPr>
        <p:txBody>
          <a:bodyPr wrap="none">
            <a:spAutoFit/>
          </a:bodyPr>
          <a:lstStyle/>
          <a:p>
            <a:pPr algn="ctr"/>
            <a:r>
              <a:rPr lang="zh-CN" altLang="en-US" sz="2400" b="1">
                <a:ln w="6350">
                  <a:noFill/>
                </a:ln>
                <a:solidFill>
                  <a:schemeClr val="tx1">
                    <a:lumMod val="75000"/>
                  </a:schemeClr>
                </a:solidFill>
                <a:latin typeface="Impact" panose="020B0806030902050204" pitchFamily="34" charset="0"/>
                <a:ea typeface="微软雅黑" panose="020B0503020204020204" pitchFamily="34" charset="-122"/>
              </a:rPr>
              <a:t>研究进展</a:t>
            </a:r>
            <a:endParaRPr lang="zh-CN" altLang="en-US" sz="2400" b="1" dirty="0">
              <a:ln w="6350">
                <a:noFill/>
              </a:ln>
              <a:solidFill>
                <a:schemeClr val="tx1">
                  <a:lumMod val="75000"/>
                </a:schemeClr>
              </a:solidFill>
              <a:latin typeface="Impact" panose="020B0806030902050204" pitchFamily="34" charset="0"/>
              <a:ea typeface="微软雅黑" panose="020B0503020204020204" pitchFamily="34" charset="-122"/>
            </a:endParaRPr>
          </a:p>
        </p:txBody>
      </p:sp>
      <p:sp>
        <p:nvSpPr>
          <p:cNvPr id="65" name="矩形: 圆角 64"/>
          <p:cNvSpPr/>
          <p:nvPr/>
        </p:nvSpPr>
        <p:spPr>
          <a:xfrm>
            <a:off x="3961414" y="2143340"/>
            <a:ext cx="846653" cy="510778"/>
          </a:xfrm>
          <a:prstGeom prst="roundRect">
            <a:avLst/>
          </a:prstGeom>
          <a:noFill/>
        </p:spPr>
        <p:txBody>
          <a:bodyPr wrap="none">
            <a:spAutoFit/>
          </a:bodyPr>
          <a:lstStyle/>
          <a:p>
            <a:pPr algn="ctr"/>
            <a:r>
              <a:rPr lang="zh-CN" altLang="en-US" sz="2400" b="1">
                <a:ln w="6350">
                  <a:noFill/>
                </a:ln>
                <a:solidFill>
                  <a:schemeClr val="tx1">
                    <a:lumMod val="75000"/>
                  </a:schemeClr>
                </a:solidFill>
                <a:latin typeface="Impact" panose="020B0806030902050204" pitchFamily="34" charset="0"/>
                <a:ea typeface="微软雅黑" panose="020B0503020204020204" pitchFamily="34" charset="-122"/>
              </a:rPr>
              <a:t>方法</a:t>
            </a:r>
            <a:endParaRPr lang="zh-CN" altLang="en-US" sz="2400" b="1" dirty="0">
              <a:ln w="6350">
                <a:noFill/>
              </a:ln>
              <a:solidFill>
                <a:schemeClr val="tx1">
                  <a:lumMod val="75000"/>
                </a:schemeClr>
              </a:solidFill>
              <a:latin typeface="Impact" panose="020B0806030902050204" pitchFamily="34" charset="0"/>
              <a:ea typeface="微软雅黑" panose="020B0503020204020204" pitchFamily="34" charset="-122"/>
            </a:endParaRPr>
          </a:p>
        </p:txBody>
      </p:sp>
      <p:sp>
        <p:nvSpPr>
          <p:cNvPr id="66" name="矩形: 圆角 65"/>
          <p:cNvSpPr/>
          <p:nvPr/>
        </p:nvSpPr>
        <p:spPr>
          <a:xfrm>
            <a:off x="323528" y="2879548"/>
            <a:ext cx="1537632" cy="510778"/>
          </a:xfrm>
          <a:prstGeom prst="roundRect">
            <a:avLst/>
          </a:prstGeom>
          <a:noFill/>
          <a:ln>
            <a:noFill/>
          </a:ln>
        </p:spPr>
        <p:txBody>
          <a:bodyPr wrap="square">
            <a:spAutoFit/>
          </a:bodyPr>
          <a:lstStyle/>
          <a:p>
            <a:pPr algn="ctr"/>
            <a:r>
              <a:rPr lang="zh-CN" altLang="en-US" sz="2400" b="1">
                <a:ln w="6350">
                  <a:noFill/>
                </a:ln>
                <a:solidFill>
                  <a:schemeClr val="tx1">
                    <a:lumMod val="75000"/>
                  </a:schemeClr>
                </a:solidFill>
                <a:latin typeface="Impact" panose="020B0806030902050204" pitchFamily="34" charset="0"/>
                <a:ea typeface="微软雅黑" panose="020B0503020204020204" pitchFamily="34" charset="-122"/>
              </a:rPr>
              <a:t>引言</a:t>
            </a:r>
            <a:endParaRPr lang="zh-CN" altLang="en-US" sz="2400" b="1" dirty="0">
              <a:ln w="6350">
                <a:noFill/>
              </a:ln>
              <a:solidFill>
                <a:schemeClr val="tx1">
                  <a:lumMod val="75000"/>
                </a:schemeClr>
              </a:solidFill>
              <a:latin typeface="Impact" panose="020B0806030902050204" pitchFamily="34" charset="0"/>
              <a:ea typeface="微软雅黑" panose="020B0503020204020204" pitchFamily="34" charset="-122"/>
            </a:endParaRPr>
          </a:p>
        </p:txBody>
      </p:sp>
      <p:sp>
        <p:nvSpPr>
          <p:cNvPr id="68" name="矩形: 圆角 67"/>
          <p:cNvSpPr/>
          <p:nvPr/>
        </p:nvSpPr>
        <p:spPr>
          <a:xfrm>
            <a:off x="7685438" y="226313"/>
            <a:ext cx="1456850" cy="510778"/>
          </a:xfrm>
          <a:prstGeom prst="roundRect">
            <a:avLst/>
          </a:prstGeom>
          <a:noFill/>
        </p:spPr>
        <p:txBody>
          <a:bodyPr wrap="none">
            <a:spAutoFit/>
          </a:bodyPr>
          <a:lstStyle/>
          <a:p>
            <a:pPr algn="ctr"/>
            <a:r>
              <a:rPr lang="zh-CN" altLang="en-US" sz="2400" b="1">
                <a:ln w="6350">
                  <a:noFill/>
                </a:ln>
                <a:solidFill>
                  <a:schemeClr val="tx1">
                    <a:lumMod val="75000"/>
                  </a:schemeClr>
                </a:solidFill>
                <a:latin typeface="Impact" panose="020B0806030902050204" pitchFamily="34" charset="0"/>
                <a:ea typeface="微软雅黑" panose="020B0503020204020204" pitchFamily="34" charset="-122"/>
              </a:rPr>
              <a:t>后续计划</a:t>
            </a:r>
            <a:endParaRPr lang="zh-CN" altLang="en-US" sz="2400" b="1" dirty="0">
              <a:ln w="6350">
                <a:noFill/>
              </a:ln>
              <a:solidFill>
                <a:schemeClr val="tx1">
                  <a:lumMod val="75000"/>
                </a:schemeClr>
              </a:solidFill>
              <a:latin typeface="Impact" panose="020B0806030902050204" pitchFamily="34" charset="0"/>
              <a:ea typeface="微软雅黑" panose="020B0503020204020204" pitchFamily="34" charset="-122"/>
            </a:endParaRPr>
          </a:p>
        </p:txBody>
      </p:sp>
      <p:grpSp>
        <p:nvGrpSpPr>
          <p:cNvPr id="23" name="组合 22">
            <a:extLst>
              <a:ext uri="{FF2B5EF4-FFF2-40B4-BE49-F238E27FC236}">
                <a16:creationId xmlns:a16="http://schemas.microsoft.com/office/drawing/2014/main" id="{4CF95FDA-A504-44E0-9EEA-D917507FBD4F}"/>
              </a:ext>
            </a:extLst>
          </p:cNvPr>
          <p:cNvGrpSpPr/>
          <p:nvPr/>
        </p:nvGrpSpPr>
        <p:grpSpPr>
          <a:xfrm>
            <a:off x="4127" y="445425"/>
            <a:ext cx="9553065" cy="4192721"/>
            <a:chOff x="4127" y="445425"/>
            <a:chExt cx="9553065" cy="4192721"/>
          </a:xfrm>
        </p:grpSpPr>
        <p:sp>
          <p:nvSpPr>
            <p:cNvPr id="15" name="任意多边形: 形状 14">
              <a:extLst>
                <a:ext uri="{FF2B5EF4-FFF2-40B4-BE49-F238E27FC236}">
                  <a16:creationId xmlns:a16="http://schemas.microsoft.com/office/drawing/2014/main" id="{765AAC05-16A3-4A0F-9001-963112E4D6C5}"/>
                </a:ext>
              </a:extLst>
            </p:cNvPr>
            <p:cNvSpPr/>
            <p:nvPr/>
          </p:nvSpPr>
          <p:spPr>
            <a:xfrm>
              <a:off x="4127" y="3340974"/>
              <a:ext cx="2977116" cy="1297172"/>
            </a:xfrm>
            <a:custGeom>
              <a:avLst/>
              <a:gdLst>
                <a:gd name="connsiteX0" fmla="*/ 0 w 2977116"/>
                <a:gd name="connsiteY0" fmla="*/ 1297172 h 1297172"/>
                <a:gd name="connsiteX1" fmla="*/ 1084521 w 2977116"/>
                <a:gd name="connsiteY1" fmla="*/ 148856 h 1297172"/>
                <a:gd name="connsiteX2" fmla="*/ 2105247 w 2977116"/>
                <a:gd name="connsiteY2" fmla="*/ 287079 h 1297172"/>
                <a:gd name="connsiteX3" fmla="*/ 2977116 w 2977116"/>
                <a:gd name="connsiteY3" fmla="*/ 0 h 1297172"/>
                <a:gd name="connsiteX0" fmla="*/ 0 w 2977116"/>
                <a:gd name="connsiteY0" fmla="*/ 1297172 h 1297172"/>
                <a:gd name="connsiteX1" fmla="*/ 1084521 w 2977116"/>
                <a:gd name="connsiteY1" fmla="*/ 148856 h 1297172"/>
                <a:gd name="connsiteX2" fmla="*/ 2105247 w 2977116"/>
                <a:gd name="connsiteY2" fmla="*/ 287079 h 1297172"/>
                <a:gd name="connsiteX3" fmla="*/ 2977116 w 2977116"/>
                <a:gd name="connsiteY3" fmla="*/ 0 h 1297172"/>
              </a:gdLst>
              <a:ahLst/>
              <a:cxnLst>
                <a:cxn ang="0">
                  <a:pos x="connsiteX0" y="connsiteY0"/>
                </a:cxn>
                <a:cxn ang="0">
                  <a:pos x="connsiteX1" y="connsiteY1"/>
                </a:cxn>
                <a:cxn ang="0">
                  <a:pos x="connsiteX2" y="connsiteY2"/>
                </a:cxn>
                <a:cxn ang="0">
                  <a:pos x="connsiteX3" y="connsiteY3"/>
                </a:cxn>
              </a:cxnLst>
              <a:rect l="l" t="t" r="r" b="b"/>
              <a:pathLst>
                <a:path w="2977116" h="1297172">
                  <a:moveTo>
                    <a:pt x="0" y="1297172"/>
                  </a:moveTo>
                  <a:cubicBezTo>
                    <a:pt x="366823" y="807188"/>
                    <a:pt x="733647" y="317205"/>
                    <a:pt x="1084521" y="148856"/>
                  </a:cubicBezTo>
                  <a:cubicBezTo>
                    <a:pt x="1435395" y="-19493"/>
                    <a:pt x="1789814" y="311888"/>
                    <a:pt x="2105247" y="287079"/>
                  </a:cubicBezTo>
                  <a:cubicBezTo>
                    <a:pt x="2527006" y="315433"/>
                    <a:pt x="2698898" y="131135"/>
                    <a:pt x="2977116" y="0"/>
                  </a:cubicBezTo>
                </a:path>
              </a:pathLst>
            </a:custGeom>
            <a:noFill/>
            <a:ln w="38100">
              <a:solidFill>
                <a:srgbClr val="84CBC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任意多边形: 形状 16">
              <a:extLst>
                <a:ext uri="{FF2B5EF4-FFF2-40B4-BE49-F238E27FC236}">
                  <a16:creationId xmlns:a16="http://schemas.microsoft.com/office/drawing/2014/main" id="{04B0F6F9-6358-40F4-A524-658A55F0F984}"/>
                </a:ext>
              </a:extLst>
            </p:cNvPr>
            <p:cNvSpPr/>
            <p:nvPr/>
          </p:nvSpPr>
          <p:spPr>
            <a:xfrm>
              <a:off x="2981243" y="2626808"/>
              <a:ext cx="2806996" cy="714166"/>
            </a:xfrm>
            <a:custGeom>
              <a:avLst/>
              <a:gdLst>
                <a:gd name="connsiteX0" fmla="*/ 0 w 2806996"/>
                <a:gd name="connsiteY0" fmla="*/ 726431 h 726431"/>
                <a:gd name="connsiteX1" fmla="*/ 1477926 w 2806996"/>
                <a:gd name="connsiteY1" fmla="*/ 24683 h 726431"/>
                <a:gd name="connsiteX2" fmla="*/ 2806996 w 2806996"/>
                <a:gd name="connsiteY2" fmla="*/ 226701 h 726431"/>
                <a:gd name="connsiteX0" fmla="*/ 0 w 2806996"/>
                <a:gd name="connsiteY0" fmla="*/ 714166 h 714166"/>
                <a:gd name="connsiteX1" fmla="*/ 1477926 w 2806996"/>
                <a:gd name="connsiteY1" fmla="*/ 12418 h 714166"/>
                <a:gd name="connsiteX2" fmla="*/ 2806996 w 2806996"/>
                <a:gd name="connsiteY2" fmla="*/ 214436 h 714166"/>
                <a:gd name="connsiteX0" fmla="*/ 0 w 2806996"/>
                <a:gd name="connsiteY0" fmla="*/ 714166 h 714166"/>
                <a:gd name="connsiteX1" fmla="*/ 1477926 w 2806996"/>
                <a:gd name="connsiteY1" fmla="*/ 12418 h 714166"/>
                <a:gd name="connsiteX2" fmla="*/ 2806996 w 2806996"/>
                <a:gd name="connsiteY2" fmla="*/ 214436 h 714166"/>
                <a:gd name="connsiteX0" fmla="*/ 0 w 2806996"/>
                <a:gd name="connsiteY0" fmla="*/ 714166 h 714166"/>
                <a:gd name="connsiteX1" fmla="*/ 1477926 w 2806996"/>
                <a:gd name="connsiteY1" fmla="*/ 12418 h 714166"/>
                <a:gd name="connsiteX2" fmla="*/ 2806996 w 2806996"/>
                <a:gd name="connsiteY2" fmla="*/ 214436 h 714166"/>
              </a:gdLst>
              <a:ahLst/>
              <a:cxnLst>
                <a:cxn ang="0">
                  <a:pos x="connsiteX0" y="connsiteY0"/>
                </a:cxn>
                <a:cxn ang="0">
                  <a:pos x="connsiteX1" y="connsiteY1"/>
                </a:cxn>
                <a:cxn ang="0">
                  <a:pos x="connsiteX2" y="connsiteY2"/>
                </a:cxn>
              </a:cxnLst>
              <a:rect l="l" t="t" r="r" b="b"/>
              <a:pathLst>
                <a:path w="2806996" h="714166">
                  <a:moveTo>
                    <a:pt x="0" y="714166"/>
                  </a:moveTo>
                  <a:cubicBezTo>
                    <a:pt x="505046" y="404936"/>
                    <a:pt x="956930" y="63808"/>
                    <a:pt x="1477926" y="12418"/>
                  </a:cubicBezTo>
                  <a:cubicBezTo>
                    <a:pt x="1945759" y="-70870"/>
                    <a:pt x="2408274" y="295067"/>
                    <a:pt x="2806996" y="214436"/>
                  </a:cubicBezTo>
                </a:path>
              </a:pathLst>
            </a:custGeom>
            <a:noFill/>
            <a:ln w="38100">
              <a:solidFill>
                <a:srgbClr val="3276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任意多边形: 形状 55">
              <a:extLst>
                <a:ext uri="{FF2B5EF4-FFF2-40B4-BE49-F238E27FC236}">
                  <a16:creationId xmlns:a16="http://schemas.microsoft.com/office/drawing/2014/main" id="{808773B1-6E4B-4892-9149-373411CB6237}"/>
                </a:ext>
              </a:extLst>
            </p:cNvPr>
            <p:cNvSpPr/>
            <p:nvPr/>
          </p:nvSpPr>
          <p:spPr>
            <a:xfrm>
              <a:off x="5782633" y="1933419"/>
              <a:ext cx="2264735" cy="908638"/>
            </a:xfrm>
            <a:custGeom>
              <a:avLst/>
              <a:gdLst>
                <a:gd name="connsiteX0" fmla="*/ 0 w 2806996"/>
                <a:gd name="connsiteY0" fmla="*/ 726431 h 726431"/>
                <a:gd name="connsiteX1" fmla="*/ 1477926 w 2806996"/>
                <a:gd name="connsiteY1" fmla="*/ 24683 h 726431"/>
                <a:gd name="connsiteX2" fmla="*/ 2806996 w 2806996"/>
                <a:gd name="connsiteY2" fmla="*/ 226701 h 726431"/>
                <a:gd name="connsiteX0" fmla="*/ 0 w 2806996"/>
                <a:gd name="connsiteY0" fmla="*/ 714166 h 714166"/>
                <a:gd name="connsiteX1" fmla="*/ 1477926 w 2806996"/>
                <a:gd name="connsiteY1" fmla="*/ 12418 h 714166"/>
                <a:gd name="connsiteX2" fmla="*/ 2806996 w 2806996"/>
                <a:gd name="connsiteY2" fmla="*/ 214436 h 714166"/>
                <a:gd name="connsiteX0" fmla="*/ 0 w 2806996"/>
                <a:gd name="connsiteY0" fmla="*/ 714166 h 714166"/>
                <a:gd name="connsiteX1" fmla="*/ 1477926 w 2806996"/>
                <a:gd name="connsiteY1" fmla="*/ 12418 h 714166"/>
                <a:gd name="connsiteX2" fmla="*/ 2806996 w 2806996"/>
                <a:gd name="connsiteY2" fmla="*/ 214436 h 714166"/>
                <a:gd name="connsiteX0" fmla="*/ 0 w 2806996"/>
                <a:gd name="connsiteY0" fmla="*/ 714166 h 714166"/>
                <a:gd name="connsiteX1" fmla="*/ 1477926 w 2806996"/>
                <a:gd name="connsiteY1" fmla="*/ 12418 h 714166"/>
                <a:gd name="connsiteX2" fmla="*/ 2806996 w 2806996"/>
                <a:gd name="connsiteY2" fmla="*/ 214436 h 714166"/>
                <a:gd name="connsiteX0" fmla="*/ 0 w 2806996"/>
                <a:gd name="connsiteY0" fmla="*/ 714166 h 714166"/>
                <a:gd name="connsiteX1" fmla="*/ 1477926 w 2806996"/>
                <a:gd name="connsiteY1" fmla="*/ 12418 h 714166"/>
                <a:gd name="connsiteX2" fmla="*/ 2806996 w 2806996"/>
                <a:gd name="connsiteY2" fmla="*/ 214436 h 714166"/>
                <a:gd name="connsiteX0" fmla="*/ 0 w 2806996"/>
                <a:gd name="connsiteY0" fmla="*/ 714166 h 714166"/>
                <a:gd name="connsiteX1" fmla="*/ 1477926 w 2806996"/>
                <a:gd name="connsiteY1" fmla="*/ 12418 h 714166"/>
                <a:gd name="connsiteX2" fmla="*/ 2806996 w 2806996"/>
                <a:gd name="connsiteY2" fmla="*/ 214436 h 714166"/>
                <a:gd name="connsiteX0" fmla="*/ 0 w 2806996"/>
                <a:gd name="connsiteY0" fmla="*/ 714166 h 714166"/>
                <a:gd name="connsiteX1" fmla="*/ 1477926 w 2806996"/>
                <a:gd name="connsiteY1" fmla="*/ 12418 h 714166"/>
                <a:gd name="connsiteX2" fmla="*/ 2806996 w 2806996"/>
                <a:gd name="connsiteY2" fmla="*/ 214436 h 714166"/>
                <a:gd name="connsiteX0" fmla="*/ 0 w 2806996"/>
                <a:gd name="connsiteY0" fmla="*/ 870218 h 870218"/>
                <a:gd name="connsiteX1" fmla="*/ 1456661 w 2806996"/>
                <a:gd name="connsiteY1" fmla="*/ 8982 h 870218"/>
                <a:gd name="connsiteX2" fmla="*/ 2806996 w 2806996"/>
                <a:gd name="connsiteY2" fmla="*/ 370488 h 870218"/>
                <a:gd name="connsiteX0" fmla="*/ 0 w 2806996"/>
                <a:gd name="connsiteY0" fmla="*/ 870218 h 870218"/>
                <a:gd name="connsiteX1" fmla="*/ 1456661 w 2806996"/>
                <a:gd name="connsiteY1" fmla="*/ 8982 h 870218"/>
                <a:gd name="connsiteX2" fmla="*/ 2806996 w 2806996"/>
                <a:gd name="connsiteY2" fmla="*/ 370488 h 870218"/>
                <a:gd name="connsiteX0" fmla="*/ 0 w 2806996"/>
                <a:gd name="connsiteY0" fmla="*/ 912132 h 912132"/>
                <a:gd name="connsiteX1" fmla="*/ 1477926 w 2806996"/>
                <a:gd name="connsiteY1" fmla="*/ 8366 h 912132"/>
                <a:gd name="connsiteX2" fmla="*/ 2806996 w 2806996"/>
                <a:gd name="connsiteY2" fmla="*/ 412402 h 912132"/>
                <a:gd name="connsiteX0" fmla="*/ 0 w 2264735"/>
                <a:gd name="connsiteY0" fmla="*/ 922396 h 922396"/>
                <a:gd name="connsiteX1" fmla="*/ 1477926 w 2264735"/>
                <a:gd name="connsiteY1" fmla="*/ 18630 h 922396"/>
                <a:gd name="connsiteX2" fmla="*/ 2264735 w 2264735"/>
                <a:gd name="connsiteY2" fmla="*/ 82424 h 922396"/>
                <a:gd name="connsiteX0" fmla="*/ 0 w 2264735"/>
                <a:gd name="connsiteY0" fmla="*/ 924666 h 924666"/>
                <a:gd name="connsiteX1" fmla="*/ 1477926 w 2264735"/>
                <a:gd name="connsiteY1" fmla="*/ 20900 h 924666"/>
                <a:gd name="connsiteX2" fmla="*/ 2264735 w 2264735"/>
                <a:gd name="connsiteY2" fmla="*/ 84694 h 924666"/>
                <a:gd name="connsiteX0" fmla="*/ 0 w 2264735"/>
                <a:gd name="connsiteY0" fmla="*/ 908638 h 908638"/>
                <a:gd name="connsiteX1" fmla="*/ 1477926 w 2264735"/>
                <a:gd name="connsiteY1" fmla="*/ 4872 h 908638"/>
                <a:gd name="connsiteX2" fmla="*/ 2264735 w 2264735"/>
                <a:gd name="connsiteY2" fmla="*/ 68666 h 908638"/>
              </a:gdLst>
              <a:ahLst/>
              <a:cxnLst>
                <a:cxn ang="0">
                  <a:pos x="connsiteX0" y="connsiteY0"/>
                </a:cxn>
                <a:cxn ang="0">
                  <a:pos x="connsiteX1" y="connsiteY1"/>
                </a:cxn>
                <a:cxn ang="0">
                  <a:pos x="connsiteX2" y="connsiteY2"/>
                </a:cxn>
              </a:cxnLst>
              <a:rect l="l" t="t" r="r" b="b"/>
              <a:pathLst>
                <a:path w="2264735" h="908638">
                  <a:moveTo>
                    <a:pt x="0" y="908638"/>
                  </a:moveTo>
                  <a:cubicBezTo>
                    <a:pt x="707065" y="769528"/>
                    <a:pt x="903768" y="-71328"/>
                    <a:pt x="1477926" y="4872"/>
                  </a:cubicBezTo>
                  <a:cubicBezTo>
                    <a:pt x="1956392" y="6644"/>
                    <a:pt x="1823482" y="117399"/>
                    <a:pt x="2264735" y="68666"/>
                  </a:cubicBezTo>
                </a:path>
              </a:pathLst>
            </a:cu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任意多边形: 形状 56">
              <a:extLst>
                <a:ext uri="{FF2B5EF4-FFF2-40B4-BE49-F238E27FC236}">
                  <a16:creationId xmlns:a16="http://schemas.microsoft.com/office/drawing/2014/main" id="{AFEBF0BA-F400-4D34-8200-8DFE3CCE98E6}"/>
                </a:ext>
              </a:extLst>
            </p:cNvPr>
            <p:cNvSpPr/>
            <p:nvPr/>
          </p:nvSpPr>
          <p:spPr>
            <a:xfrm>
              <a:off x="8047368" y="445425"/>
              <a:ext cx="1509824" cy="1557603"/>
            </a:xfrm>
            <a:custGeom>
              <a:avLst/>
              <a:gdLst>
                <a:gd name="connsiteX0" fmla="*/ 0 w 2806996"/>
                <a:gd name="connsiteY0" fmla="*/ 726431 h 726431"/>
                <a:gd name="connsiteX1" fmla="*/ 1477926 w 2806996"/>
                <a:gd name="connsiteY1" fmla="*/ 24683 h 726431"/>
                <a:gd name="connsiteX2" fmla="*/ 2806996 w 2806996"/>
                <a:gd name="connsiteY2" fmla="*/ 226701 h 726431"/>
                <a:gd name="connsiteX0" fmla="*/ 0 w 2806996"/>
                <a:gd name="connsiteY0" fmla="*/ 714166 h 714166"/>
                <a:gd name="connsiteX1" fmla="*/ 1477926 w 2806996"/>
                <a:gd name="connsiteY1" fmla="*/ 12418 h 714166"/>
                <a:gd name="connsiteX2" fmla="*/ 2806996 w 2806996"/>
                <a:gd name="connsiteY2" fmla="*/ 214436 h 714166"/>
                <a:gd name="connsiteX0" fmla="*/ 0 w 2806996"/>
                <a:gd name="connsiteY0" fmla="*/ 714166 h 714166"/>
                <a:gd name="connsiteX1" fmla="*/ 1477926 w 2806996"/>
                <a:gd name="connsiteY1" fmla="*/ 12418 h 714166"/>
                <a:gd name="connsiteX2" fmla="*/ 2806996 w 2806996"/>
                <a:gd name="connsiteY2" fmla="*/ 214436 h 714166"/>
                <a:gd name="connsiteX0" fmla="*/ 0 w 2806996"/>
                <a:gd name="connsiteY0" fmla="*/ 714166 h 714166"/>
                <a:gd name="connsiteX1" fmla="*/ 1477926 w 2806996"/>
                <a:gd name="connsiteY1" fmla="*/ 12418 h 714166"/>
                <a:gd name="connsiteX2" fmla="*/ 2806996 w 2806996"/>
                <a:gd name="connsiteY2" fmla="*/ 214436 h 714166"/>
                <a:gd name="connsiteX0" fmla="*/ 0 w 2806996"/>
                <a:gd name="connsiteY0" fmla="*/ 714166 h 714166"/>
                <a:gd name="connsiteX1" fmla="*/ 1477926 w 2806996"/>
                <a:gd name="connsiteY1" fmla="*/ 12418 h 714166"/>
                <a:gd name="connsiteX2" fmla="*/ 2806996 w 2806996"/>
                <a:gd name="connsiteY2" fmla="*/ 214436 h 714166"/>
                <a:gd name="connsiteX0" fmla="*/ 0 w 2806996"/>
                <a:gd name="connsiteY0" fmla="*/ 714166 h 714166"/>
                <a:gd name="connsiteX1" fmla="*/ 1477926 w 2806996"/>
                <a:gd name="connsiteY1" fmla="*/ 12418 h 714166"/>
                <a:gd name="connsiteX2" fmla="*/ 2806996 w 2806996"/>
                <a:gd name="connsiteY2" fmla="*/ 214436 h 714166"/>
                <a:gd name="connsiteX0" fmla="*/ 0 w 2806996"/>
                <a:gd name="connsiteY0" fmla="*/ 714166 h 714166"/>
                <a:gd name="connsiteX1" fmla="*/ 1477926 w 2806996"/>
                <a:gd name="connsiteY1" fmla="*/ 12418 h 714166"/>
                <a:gd name="connsiteX2" fmla="*/ 2806996 w 2806996"/>
                <a:gd name="connsiteY2" fmla="*/ 214436 h 714166"/>
                <a:gd name="connsiteX0" fmla="*/ 0 w 2806996"/>
                <a:gd name="connsiteY0" fmla="*/ 870218 h 870218"/>
                <a:gd name="connsiteX1" fmla="*/ 1456661 w 2806996"/>
                <a:gd name="connsiteY1" fmla="*/ 8982 h 870218"/>
                <a:gd name="connsiteX2" fmla="*/ 2806996 w 2806996"/>
                <a:gd name="connsiteY2" fmla="*/ 370488 h 870218"/>
                <a:gd name="connsiteX0" fmla="*/ 0 w 2806996"/>
                <a:gd name="connsiteY0" fmla="*/ 870218 h 870218"/>
                <a:gd name="connsiteX1" fmla="*/ 1456661 w 2806996"/>
                <a:gd name="connsiteY1" fmla="*/ 8982 h 870218"/>
                <a:gd name="connsiteX2" fmla="*/ 2806996 w 2806996"/>
                <a:gd name="connsiteY2" fmla="*/ 370488 h 870218"/>
                <a:gd name="connsiteX0" fmla="*/ 0 w 2806996"/>
                <a:gd name="connsiteY0" fmla="*/ 912132 h 912132"/>
                <a:gd name="connsiteX1" fmla="*/ 1477926 w 2806996"/>
                <a:gd name="connsiteY1" fmla="*/ 8366 h 912132"/>
                <a:gd name="connsiteX2" fmla="*/ 2806996 w 2806996"/>
                <a:gd name="connsiteY2" fmla="*/ 412402 h 912132"/>
                <a:gd name="connsiteX0" fmla="*/ 0 w 2264735"/>
                <a:gd name="connsiteY0" fmla="*/ 922396 h 922396"/>
                <a:gd name="connsiteX1" fmla="*/ 1477926 w 2264735"/>
                <a:gd name="connsiteY1" fmla="*/ 18630 h 922396"/>
                <a:gd name="connsiteX2" fmla="*/ 2264735 w 2264735"/>
                <a:gd name="connsiteY2" fmla="*/ 82424 h 922396"/>
                <a:gd name="connsiteX0" fmla="*/ 0 w 2264735"/>
                <a:gd name="connsiteY0" fmla="*/ 924666 h 924666"/>
                <a:gd name="connsiteX1" fmla="*/ 1477926 w 2264735"/>
                <a:gd name="connsiteY1" fmla="*/ 20900 h 924666"/>
                <a:gd name="connsiteX2" fmla="*/ 2264735 w 2264735"/>
                <a:gd name="connsiteY2" fmla="*/ 84694 h 924666"/>
                <a:gd name="connsiteX0" fmla="*/ 0 w 2264735"/>
                <a:gd name="connsiteY0" fmla="*/ 908638 h 908638"/>
                <a:gd name="connsiteX1" fmla="*/ 1477926 w 2264735"/>
                <a:gd name="connsiteY1" fmla="*/ 4872 h 908638"/>
                <a:gd name="connsiteX2" fmla="*/ 2264735 w 2264735"/>
                <a:gd name="connsiteY2" fmla="*/ 68666 h 908638"/>
                <a:gd name="connsiteX0" fmla="*/ 0 w 2264735"/>
                <a:gd name="connsiteY0" fmla="*/ 908269 h 908269"/>
                <a:gd name="connsiteX1" fmla="*/ 1477926 w 2264735"/>
                <a:gd name="connsiteY1" fmla="*/ 4503 h 908269"/>
                <a:gd name="connsiteX2" fmla="*/ 2264735 w 2264735"/>
                <a:gd name="connsiteY2" fmla="*/ 68297 h 908269"/>
                <a:gd name="connsiteX0" fmla="*/ 0 w 2264735"/>
                <a:gd name="connsiteY0" fmla="*/ 1555048 h 1555048"/>
                <a:gd name="connsiteX1" fmla="*/ 1509824 w 2264735"/>
                <a:gd name="connsiteY1" fmla="*/ 2696 h 1555048"/>
                <a:gd name="connsiteX2" fmla="*/ 2264735 w 2264735"/>
                <a:gd name="connsiteY2" fmla="*/ 715076 h 1555048"/>
                <a:gd name="connsiteX0" fmla="*/ 0 w 1509824"/>
                <a:gd name="connsiteY0" fmla="*/ 1555048 h 1555048"/>
                <a:gd name="connsiteX1" fmla="*/ 1509824 w 1509824"/>
                <a:gd name="connsiteY1" fmla="*/ 2696 h 1555048"/>
                <a:gd name="connsiteX0" fmla="*/ 0 w 1509824"/>
                <a:gd name="connsiteY0" fmla="*/ 1557603 h 1557603"/>
                <a:gd name="connsiteX1" fmla="*/ 1509824 w 1509824"/>
                <a:gd name="connsiteY1" fmla="*/ 5251 h 1557603"/>
              </a:gdLst>
              <a:ahLst/>
              <a:cxnLst>
                <a:cxn ang="0">
                  <a:pos x="connsiteX0" y="connsiteY0"/>
                </a:cxn>
                <a:cxn ang="0">
                  <a:pos x="connsiteX1" y="connsiteY1"/>
                </a:cxn>
              </a:cxnLst>
              <a:rect l="l" t="t" r="r" b="b"/>
              <a:pathLst>
                <a:path w="1509824" h="1557603">
                  <a:moveTo>
                    <a:pt x="0" y="1557603"/>
                  </a:moveTo>
                  <a:cubicBezTo>
                    <a:pt x="781493" y="1492921"/>
                    <a:pt x="967563" y="-102847"/>
                    <a:pt x="1509824" y="5251"/>
                  </a:cubicBezTo>
                </a:path>
              </a:pathLst>
            </a:custGeom>
            <a:noFill/>
            <a:ln w="38100">
              <a:solidFill>
                <a:srgbClr val="F8D15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transition spd="slow">
    <p:push/>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26035" y="0"/>
            <a:ext cx="9252000" cy="54000"/>
            <a:chOff x="2190216" y="0"/>
            <a:chExt cx="7128792" cy="108012"/>
          </a:xfrm>
        </p:grpSpPr>
        <p:sp>
          <p:nvSpPr>
            <p:cNvPr id="4" name="矩形 3"/>
            <p:cNvSpPr/>
            <p:nvPr/>
          </p:nvSpPr>
          <p:spPr>
            <a:xfrm>
              <a:off x="2190216" y="0"/>
              <a:ext cx="1188132" cy="108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3378348" y="0"/>
              <a:ext cx="1188132" cy="1080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4566480" y="0"/>
              <a:ext cx="1188132" cy="108012"/>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5754612" y="0"/>
              <a:ext cx="1188132" cy="108012"/>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37"/>
            <p:cNvSpPr/>
            <p:nvPr/>
          </p:nvSpPr>
          <p:spPr>
            <a:xfrm>
              <a:off x="6942744" y="0"/>
              <a:ext cx="1188132" cy="108012"/>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p:cNvSpPr/>
            <p:nvPr/>
          </p:nvSpPr>
          <p:spPr>
            <a:xfrm>
              <a:off x="8130876" y="0"/>
              <a:ext cx="1188132" cy="108012"/>
            </a:xfrm>
            <a:prstGeom prst="rect">
              <a:avLst/>
            </a:prstGeom>
            <a:solidFill>
              <a:srgbClr val="0063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 name="文本框 10"/>
          <p:cNvSpPr txBox="1"/>
          <p:nvPr/>
        </p:nvSpPr>
        <p:spPr>
          <a:xfrm>
            <a:off x="4825365" y="5765165"/>
            <a:ext cx="2541270" cy="368300"/>
          </a:xfrm>
          <a:prstGeom prst="rect">
            <a:avLst/>
          </a:prstGeom>
          <a:noFill/>
        </p:spPr>
        <p:txBody>
          <a:bodyPr wrap="square" rtlCol="0">
            <a:spAutoFit/>
          </a:bodyPr>
          <a:lstStyle/>
          <a:p>
            <a:r>
              <a:rPr lang="zh-CN" altLang="en-US">
                <a:solidFill>
                  <a:schemeClr val="bg2">
                    <a:lumMod val="90000"/>
                  </a:schemeClr>
                </a:solidFill>
                <a:latin typeface="宋体" panose="02010600030101010101" pitchFamily="2" charset="-122"/>
                <a:ea typeface="宋体" panose="02010600030101010101" pitchFamily="2" charset="-122"/>
              </a:rPr>
              <a:t>华中师范大学研究生会</a:t>
            </a:r>
          </a:p>
        </p:txBody>
      </p:sp>
      <p:grpSp>
        <p:nvGrpSpPr>
          <p:cNvPr id="26" name="组合 25">
            <a:extLst>
              <a:ext uri="{FF2B5EF4-FFF2-40B4-BE49-F238E27FC236}">
                <a16:creationId xmlns:a16="http://schemas.microsoft.com/office/drawing/2014/main" id="{1BA13634-EC42-4ED3-9050-DBDFE11BD080}"/>
              </a:ext>
            </a:extLst>
          </p:cNvPr>
          <p:cNvGrpSpPr/>
          <p:nvPr/>
        </p:nvGrpSpPr>
        <p:grpSpPr>
          <a:xfrm>
            <a:off x="-36512" y="5089494"/>
            <a:ext cx="9216000" cy="54006"/>
            <a:chOff x="2190216" y="0"/>
            <a:chExt cx="7128792" cy="108012"/>
          </a:xfrm>
        </p:grpSpPr>
        <p:sp>
          <p:nvSpPr>
            <p:cNvPr id="27" name="矩形 26">
              <a:extLst>
                <a:ext uri="{FF2B5EF4-FFF2-40B4-BE49-F238E27FC236}">
                  <a16:creationId xmlns:a16="http://schemas.microsoft.com/office/drawing/2014/main" id="{A6AFAE78-7347-4C43-AB16-80E54487D403}"/>
                </a:ext>
              </a:extLst>
            </p:cNvPr>
            <p:cNvSpPr/>
            <p:nvPr/>
          </p:nvSpPr>
          <p:spPr>
            <a:xfrm>
              <a:off x="2190216" y="0"/>
              <a:ext cx="1188132" cy="108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a:extLst>
                <a:ext uri="{FF2B5EF4-FFF2-40B4-BE49-F238E27FC236}">
                  <a16:creationId xmlns:a16="http://schemas.microsoft.com/office/drawing/2014/main" id="{A35C4A3D-7EC2-4E51-A771-EB0ABD0311EA}"/>
                </a:ext>
              </a:extLst>
            </p:cNvPr>
            <p:cNvSpPr/>
            <p:nvPr/>
          </p:nvSpPr>
          <p:spPr>
            <a:xfrm>
              <a:off x="3378348" y="0"/>
              <a:ext cx="1188132" cy="1080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a:extLst>
                <a:ext uri="{FF2B5EF4-FFF2-40B4-BE49-F238E27FC236}">
                  <a16:creationId xmlns:a16="http://schemas.microsoft.com/office/drawing/2014/main" id="{9AA7F44B-B800-4125-B60A-C093E3088400}"/>
                </a:ext>
              </a:extLst>
            </p:cNvPr>
            <p:cNvSpPr/>
            <p:nvPr/>
          </p:nvSpPr>
          <p:spPr>
            <a:xfrm>
              <a:off x="4566480" y="0"/>
              <a:ext cx="1188132" cy="108012"/>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a:extLst>
                <a:ext uri="{FF2B5EF4-FFF2-40B4-BE49-F238E27FC236}">
                  <a16:creationId xmlns:a16="http://schemas.microsoft.com/office/drawing/2014/main" id="{F77A3D0C-47CF-48BE-9D06-5843EE911FF8}"/>
                </a:ext>
              </a:extLst>
            </p:cNvPr>
            <p:cNvSpPr/>
            <p:nvPr/>
          </p:nvSpPr>
          <p:spPr>
            <a:xfrm>
              <a:off x="5754612" y="0"/>
              <a:ext cx="1188132" cy="108012"/>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a:extLst>
                <a:ext uri="{FF2B5EF4-FFF2-40B4-BE49-F238E27FC236}">
                  <a16:creationId xmlns:a16="http://schemas.microsoft.com/office/drawing/2014/main" id="{8A5732B7-A0D2-4F68-858B-95BCCD89A753}"/>
                </a:ext>
              </a:extLst>
            </p:cNvPr>
            <p:cNvSpPr/>
            <p:nvPr/>
          </p:nvSpPr>
          <p:spPr>
            <a:xfrm>
              <a:off x="6942744" y="0"/>
              <a:ext cx="1188132" cy="108012"/>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a:extLst>
                <a:ext uri="{FF2B5EF4-FFF2-40B4-BE49-F238E27FC236}">
                  <a16:creationId xmlns:a16="http://schemas.microsoft.com/office/drawing/2014/main" id="{7A112041-C295-4695-BFF1-E9EC0B5D74A8}"/>
                </a:ext>
              </a:extLst>
            </p:cNvPr>
            <p:cNvSpPr/>
            <p:nvPr/>
          </p:nvSpPr>
          <p:spPr>
            <a:xfrm>
              <a:off x="8130876" y="0"/>
              <a:ext cx="1188132" cy="108012"/>
            </a:xfrm>
            <a:prstGeom prst="rect">
              <a:avLst/>
            </a:prstGeom>
            <a:solidFill>
              <a:srgbClr val="0063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3" name="组合 72">
            <a:extLst>
              <a:ext uri="{FF2B5EF4-FFF2-40B4-BE49-F238E27FC236}">
                <a16:creationId xmlns:a16="http://schemas.microsoft.com/office/drawing/2014/main" id="{2EDD7346-F15D-4CED-B5B3-737D2A16E560}"/>
              </a:ext>
            </a:extLst>
          </p:cNvPr>
          <p:cNvGrpSpPr/>
          <p:nvPr/>
        </p:nvGrpSpPr>
        <p:grpSpPr>
          <a:xfrm>
            <a:off x="5165703" y="3646497"/>
            <a:ext cx="801971" cy="1011304"/>
            <a:chOff x="3057965" y="961407"/>
            <a:chExt cx="801971" cy="1011304"/>
          </a:xfrm>
        </p:grpSpPr>
        <p:grpSp>
          <p:nvGrpSpPr>
            <p:cNvPr id="74" name="组合 73">
              <a:extLst>
                <a:ext uri="{FF2B5EF4-FFF2-40B4-BE49-F238E27FC236}">
                  <a16:creationId xmlns:a16="http://schemas.microsoft.com/office/drawing/2014/main" id="{FA890087-57DC-4FC7-9C2D-A25A9073E361}"/>
                </a:ext>
              </a:extLst>
            </p:cNvPr>
            <p:cNvGrpSpPr/>
            <p:nvPr/>
          </p:nvGrpSpPr>
          <p:grpSpPr>
            <a:xfrm>
              <a:off x="3057965" y="961407"/>
              <a:ext cx="801971" cy="1011304"/>
              <a:chOff x="3337981" y="675665"/>
              <a:chExt cx="2157513" cy="3915501"/>
            </a:xfrm>
          </p:grpSpPr>
          <p:sp>
            <p:nvSpPr>
              <p:cNvPr id="104" name="椭圆 103">
                <a:extLst>
                  <a:ext uri="{FF2B5EF4-FFF2-40B4-BE49-F238E27FC236}">
                    <a16:creationId xmlns:a16="http://schemas.microsoft.com/office/drawing/2014/main" id="{D0C0F946-AA1E-4376-9D65-47BEC346683D}"/>
                  </a:ext>
                </a:extLst>
              </p:cNvPr>
              <p:cNvSpPr/>
              <p:nvPr/>
            </p:nvSpPr>
            <p:spPr>
              <a:xfrm>
                <a:off x="3563888" y="675665"/>
                <a:ext cx="1705701" cy="1705701"/>
              </a:xfrm>
              <a:prstGeom prst="ellipse">
                <a:avLst/>
              </a:prstGeom>
              <a:solidFill>
                <a:schemeClr val="bg1"/>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5" name="任意多边形: 形状 104">
                <a:extLst>
                  <a:ext uri="{FF2B5EF4-FFF2-40B4-BE49-F238E27FC236}">
                    <a16:creationId xmlns:a16="http://schemas.microsoft.com/office/drawing/2014/main" id="{68625B0D-988C-4F0D-A768-39D733688156}"/>
                  </a:ext>
                </a:extLst>
              </p:cNvPr>
              <p:cNvSpPr/>
              <p:nvPr/>
            </p:nvSpPr>
            <p:spPr>
              <a:xfrm>
                <a:off x="3337981" y="2381366"/>
                <a:ext cx="2157513" cy="2209800"/>
              </a:xfrm>
              <a:custGeom>
                <a:avLst/>
                <a:gdLst>
                  <a:gd name="connsiteX0" fmla="*/ 0 w 2139950"/>
                  <a:gd name="connsiteY0" fmla="*/ 2032000 h 2209800"/>
                  <a:gd name="connsiteX1" fmla="*/ 1117600 w 2139950"/>
                  <a:gd name="connsiteY1" fmla="*/ 2209800 h 2209800"/>
                  <a:gd name="connsiteX2" fmla="*/ 2139950 w 2139950"/>
                  <a:gd name="connsiteY2" fmla="*/ 2012950 h 2209800"/>
                  <a:gd name="connsiteX3" fmla="*/ 2038350 w 2139950"/>
                  <a:gd name="connsiteY3" fmla="*/ 869950 h 2209800"/>
                  <a:gd name="connsiteX4" fmla="*/ 1524000 w 2139950"/>
                  <a:gd name="connsiteY4" fmla="*/ 0 h 2209800"/>
                  <a:gd name="connsiteX5" fmla="*/ 1111250 w 2139950"/>
                  <a:gd name="connsiteY5" fmla="*/ 196850 h 2209800"/>
                  <a:gd name="connsiteX6" fmla="*/ 615950 w 2139950"/>
                  <a:gd name="connsiteY6" fmla="*/ 25400 h 2209800"/>
                  <a:gd name="connsiteX7" fmla="*/ 63500 w 2139950"/>
                  <a:gd name="connsiteY7" fmla="*/ 927100 h 2209800"/>
                  <a:gd name="connsiteX8" fmla="*/ 0 w 2139950"/>
                  <a:gd name="connsiteY8" fmla="*/ 2032000 h 2209800"/>
                  <a:gd name="connsiteX0" fmla="*/ 0 w 2139950"/>
                  <a:gd name="connsiteY0" fmla="*/ 2032000 h 2209800"/>
                  <a:gd name="connsiteX1" fmla="*/ 1117600 w 2139950"/>
                  <a:gd name="connsiteY1" fmla="*/ 2209800 h 2209800"/>
                  <a:gd name="connsiteX2" fmla="*/ 2139950 w 2139950"/>
                  <a:gd name="connsiteY2" fmla="*/ 2012950 h 2209800"/>
                  <a:gd name="connsiteX3" fmla="*/ 2038350 w 2139950"/>
                  <a:gd name="connsiteY3" fmla="*/ 869950 h 2209800"/>
                  <a:gd name="connsiteX4" fmla="*/ 1524000 w 2139950"/>
                  <a:gd name="connsiteY4" fmla="*/ 0 h 2209800"/>
                  <a:gd name="connsiteX5" fmla="*/ 1111250 w 2139950"/>
                  <a:gd name="connsiteY5" fmla="*/ 196850 h 2209800"/>
                  <a:gd name="connsiteX6" fmla="*/ 615950 w 2139950"/>
                  <a:gd name="connsiteY6" fmla="*/ 25400 h 2209800"/>
                  <a:gd name="connsiteX7" fmla="*/ 63500 w 2139950"/>
                  <a:gd name="connsiteY7" fmla="*/ 927100 h 2209800"/>
                  <a:gd name="connsiteX8" fmla="*/ 0 w 2139950"/>
                  <a:gd name="connsiteY8" fmla="*/ 2032000 h 2209800"/>
                  <a:gd name="connsiteX0" fmla="*/ 0 w 2139950"/>
                  <a:gd name="connsiteY0" fmla="*/ 2032000 h 2209800"/>
                  <a:gd name="connsiteX1" fmla="*/ 1117600 w 2139950"/>
                  <a:gd name="connsiteY1" fmla="*/ 2209800 h 2209800"/>
                  <a:gd name="connsiteX2" fmla="*/ 2139950 w 2139950"/>
                  <a:gd name="connsiteY2" fmla="*/ 2012950 h 2209800"/>
                  <a:gd name="connsiteX3" fmla="*/ 2038350 w 2139950"/>
                  <a:gd name="connsiteY3" fmla="*/ 869950 h 2209800"/>
                  <a:gd name="connsiteX4" fmla="*/ 1524000 w 2139950"/>
                  <a:gd name="connsiteY4" fmla="*/ 0 h 2209800"/>
                  <a:gd name="connsiteX5" fmla="*/ 1111250 w 2139950"/>
                  <a:gd name="connsiteY5" fmla="*/ 196850 h 2209800"/>
                  <a:gd name="connsiteX6" fmla="*/ 615950 w 2139950"/>
                  <a:gd name="connsiteY6" fmla="*/ 25400 h 2209800"/>
                  <a:gd name="connsiteX7" fmla="*/ 63500 w 2139950"/>
                  <a:gd name="connsiteY7" fmla="*/ 927100 h 2209800"/>
                  <a:gd name="connsiteX8" fmla="*/ 0 w 2139950"/>
                  <a:gd name="connsiteY8" fmla="*/ 2032000 h 2209800"/>
                  <a:gd name="connsiteX0" fmla="*/ 0 w 2148981"/>
                  <a:gd name="connsiteY0" fmla="*/ 2032000 h 2209800"/>
                  <a:gd name="connsiteX1" fmla="*/ 1117600 w 2148981"/>
                  <a:gd name="connsiteY1" fmla="*/ 2209800 h 2209800"/>
                  <a:gd name="connsiteX2" fmla="*/ 2139950 w 2148981"/>
                  <a:gd name="connsiteY2" fmla="*/ 2012950 h 2209800"/>
                  <a:gd name="connsiteX3" fmla="*/ 2038350 w 2148981"/>
                  <a:gd name="connsiteY3" fmla="*/ 869950 h 2209800"/>
                  <a:gd name="connsiteX4" fmla="*/ 1524000 w 2148981"/>
                  <a:gd name="connsiteY4" fmla="*/ 0 h 2209800"/>
                  <a:gd name="connsiteX5" fmla="*/ 1111250 w 2148981"/>
                  <a:gd name="connsiteY5" fmla="*/ 196850 h 2209800"/>
                  <a:gd name="connsiteX6" fmla="*/ 615950 w 2148981"/>
                  <a:gd name="connsiteY6" fmla="*/ 25400 h 2209800"/>
                  <a:gd name="connsiteX7" fmla="*/ 63500 w 2148981"/>
                  <a:gd name="connsiteY7" fmla="*/ 927100 h 2209800"/>
                  <a:gd name="connsiteX8" fmla="*/ 0 w 2148981"/>
                  <a:gd name="connsiteY8" fmla="*/ 2032000 h 2209800"/>
                  <a:gd name="connsiteX0" fmla="*/ 0 w 2165563"/>
                  <a:gd name="connsiteY0" fmla="*/ 2032000 h 2209800"/>
                  <a:gd name="connsiteX1" fmla="*/ 1117600 w 2165563"/>
                  <a:gd name="connsiteY1" fmla="*/ 2209800 h 2209800"/>
                  <a:gd name="connsiteX2" fmla="*/ 2139950 w 2165563"/>
                  <a:gd name="connsiteY2" fmla="*/ 2012950 h 2209800"/>
                  <a:gd name="connsiteX3" fmla="*/ 2038350 w 2165563"/>
                  <a:gd name="connsiteY3" fmla="*/ 869950 h 2209800"/>
                  <a:gd name="connsiteX4" fmla="*/ 1524000 w 2165563"/>
                  <a:gd name="connsiteY4" fmla="*/ 0 h 2209800"/>
                  <a:gd name="connsiteX5" fmla="*/ 1111250 w 2165563"/>
                  <a:gd name="connsiteY5" fmla="*/ 196850 h 2209800"/>
                  <a:gd name="connsiteX6" fmla="*/ 615950 w 2165563"/>
                  <a:gd name="connsiteY6" fmla="*/ 25400 h 2209800"/>
                  <a:gd name="connsiteX7" fmla="*/ 63500 w 2165563"/>
                  <a:gd name="connsiteY7" fmla="*/ 927100 h 2209800"/>
                  <a:gd name="connsiteX8" fmla="*/ 0 w 2165563"/>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21208"/>
                  <a:gd name="connsiteX1" fmla="*/ 1117600 w 2178437"/>
                  <a:gd name="connsiteY1" fmla="*/ 2209800 h 2221208"/>
                  <a:gd name="connsiteX2" fmla="*/ 2139950 w 2178437"/>
                  <a:gd name="connsiteY2" fmla="*/ 2012950 h 2221208"/>
                  <a:gd name="connsiteX3" fmla="*/ 2063750 w 2178437"/>
                  <a:gd name="connsiteY3" fmla="*/ 863600 h 2221208"/>
                  <a:gd name="connsiteX4" fmla="*/ 1524000 w 2178437"/>
                  <a:gd name="connsiteY4" fmla="*/ 0 h 2221208"/>
                  <a:gd name="connsiteX5" fmla="*/ 1111250 w 2178437"/>
                  <a:gd name="connsiteY5" fmla="*/ 196850 h 2221208"/>
                  <a:gd name="connsiteX6" fmla="*/ 615950 w 2178437"/>
                  <a:gd name="connsiteY6" fmla="*/ 25400 h 2221208"/>
                  <a:gd name="connsiteX7" fmla="*/ 63500 w 2178437"/>
                  <a:gd name="connsiteY7" fmla="*/ 927100 h 2221208"/>
                  <a:gd name="connsiteX8" fmla="*/ 0 w 2178437"/>
                  <a:gd name="connsiteY8" fmla="*/ 2032000 h 2221208"/>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85240"/>
                  <a:gd name="connsiteY0" fmla="*/ 2032000 h 2209800"/>
                  <a:gd name="connsiteX1" fmla="*/ 1117600 w 2185240"/>
                  <a:gd name="connsiteY1" fmla="*/ 2209800 h 2209800"/>
                  <a:gd name="connsiteX2" fmla="*/ 2139950 w 2185240"/>
                  <a:gd name="connsiteY2" fmla="*/ 2012950 h 2209800"/>
                  <a:gd name="connsiteX3" fmla="*/ 2063750 w 2185240"/>
                  <a:gd name="connsiteY3" fmla="*/ 863600 h 2209800"/>
                  <a:gd name="connsiteX4" fmla="*/ 1524000 w 2185240"/>
                  <a:gd name="connsiteY4" fmla="*/ 0 h 2209800"/>
                  <a:gd name="connsiteX5" fmla="*/ 1111250 w 2185240"/>
                  <a:gd name="connsiteY5" fmla="*/ 196850 h 2209800"/>
                  <a:gd name="connsiteX6" fmla="*/ 615950 w 2185240"/>
                  <a:gd name="connsiteY6" fmla="*/ 25400 h 2209800"/>
                  <a:gd name="connsiteX7" fmla="*/ 63500 w 2185240"/>
                  <a:gd name="connsiteY7" fmla="*/ 927100 h 2209800"/>
                  <a:gd name="connsiteX8" fmla="*/ 0 w 2185240"/>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57513"/>
                  <a:gd name="connsiteY0" fmla="*/ 2032000 h 2209800"/>
                  <a:gd name="connsiteX1" fmla="*/ 1117600 w 2157513"/>
                  <a:gd name="connsiteY1" fmla="*/ 2209800 h 2209800"/>
                  <a:gd name="connsiteX2" fmla="*/ 2139950 w 2157513"/>
                  <a:gd name="connsiteY2" fmla="*/ 2012950 h 2209800"/>
                  <a:gd name="connsiteX3" fmla="*/ 2063750 w 2157513"/>
                  <a:gd name="connsiteY3" fmla="*/ 863600 h 2209800"/>
                  <a:gd name="connsiteX4" fmla="*/ 1524000 w 2157513"/>
                  <a:gd name="connsiteY4" fmla="*/ 0 h 2209800"/>
                  <a:gd name="connsiteX5" fmla="*/ 1111250 w 2157513"/>
                  <a:gd name="connsiteY5" fmla="*/ 196850 h 2209800"/>
                  <a:gd name="connsiteX6" fmla="*/ 615950 w 2157513"/>
                  <a:gd name="connsiteY6" fmla="*/ 25400 h 2209800"/>
                  <a:gd name="connsiteX7" fmla="*/ 63500 w 2157513"/>
                  <a:gd name="connsiteY7" fmla="*/ 927100 h 2209800"/>
                  <a:gd name="connsiteX8" fmla="*/ 0 w 2157513"/>
                  <a:gd name="connsiteY8" fmla="*/ 2032000 h 2209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7513" h="2209800">
                    <a:moveTo>
                      <a:pt x="0" y="2032000"/>
                    </a:moveTo>
                    <a:cubicBezTo>
                      <a:pt x="226483" y="2201333"/>
                      <a:pt x="770467" y="2199217"/>
                      <a:pt x="1117600" y="2209800"/>
                    </a:cubicBezTo>
                    <a:cubicBezTo>
                      <a:pt x="1477433" y="2188633"/>
                      <a:pt x="1799167" y="2116667"/>
                      <a:pt x="2139950" y="2012950"/>
                    </a:cubicBezTo>
                    <a:cubicBezTo>
                      <a:pt x="2188633" y="1619250"/>
                      <a:pt x="2127250" y="1172633"/>
                      <a:pt x="2063750" y="863600"/>
                    </a:cubicBezTo>
                    <a:cubicBezTo>
                      <a:pt x="2000250" y="554567"/>
                      <a:pt x="1771650" y="182033"/>
                      <a:pt x="1524000" y="0"/>
                    </a:cubicBezTo>
                    <a:cubicBezTo>
                      <a:pt x="1399117" y="97367"/>
                      <a:pt x="1248833" y="131233"/>
                      <a:pt x="1111250" y="196850"/>
                    </a:cubicBezTo>
                    <a:cubicBezTo>
                      <a:pt x="973667" y="262467"/>
                      <a:pt x="790575" y="-32808"/>
                      <a:pt x="615950" y="25400"/>
                    </a:cubicBezTo>
                    <a:cubicBezTo>
                      <a:pt x="441325" y="147108"/>
                      <a:pt x="84667" y="558800"/>
                      <a:pt x="63500" y="927100"/>
                    </a:cubicBezTo>
                    <a:cubicBezTo>
                      <a:pt x="-33867" y="1301750"/>
                      <a:pt x="21167" y="1663700"/>
                      <a:pt x="0" y="2032000"/>
                    </a:cubicBezTo>
                    <a:close/>
                  </a:path>
                </a:pathLst>
              </a:custGeom>
              <a:no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5" name="星形: 五角 74">
              <a:extLst>
                <a:ext uri="{FF2B5EF4-FFF2-40B4-BE49-F238E27FC236}">
                  <a16:creationId xmlns:a16="http://schemas.microsoft.com/office/drawing/2014/main" id="{EF868F01-E481-4DB9-985D-929CB3698189}"/>
                </a:ext>
              </a:extLst>
            </p:cNvPr>
            <p:cNvSpPr/>
            <p:nvPr/>
          </p:nvSpPr>
          <p:spPr>
            <a:xfrm>
              <a:off x="3352779" y="1475115"/>
              <a:ext cx="178683" cy="178683"/>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7" name="组合 16">
            <a:extLst>
              <a:ext uri="{FF2B5EF4-FFF2-40B4-BE49-F238E27FC236}">
                <a16:creationId xmlns:a16="http://schemas.microsoft.com/office/drawing/2014/main" id="{877689F8-066E-4CCC-A97A-7DB383727841}"/>
              </a:ext>
            </a:extLst>
          </p:cNvPr>
          <p:cNvGrpSpPr/>
          <p:nvPr/>
        </p:nvGrpSpPr>
        <p:grpSpPr>
          <a:xfrm>
            <a:off x="568777" y="1673782"/>
            <a:ext cx="1619724" cy="1438076"/>
            <a:chOff x="332990" y="1741954"/>
            <a:chExt cx="1619724" cy="1438076"/>
          </a:xfrm>
        </p:grpSpPr>
        <p:grpSp>
          <p:nvGrpSpPr>
            <p:cNvPr id="23" name="组合 22">
              <a:extLst>
                <a:ext uri="{FF2B5EF4-FFF2-40B4-BE49-F238E27FC236}">
                  <a16:creationId xmlns:a16="http://schemas.microsoft.com/office/drawing/2014/main" id="{7E0E371C-F08D-4333-A326-2A5D32963EF1}"/>
                </a:ext>
              </a:extLst>
            </p:cNvPr>
            <p:cNvGrpSpPr/>
            <p:nvPr/>
          </p:nvGrpSpPr>
          <p:grpSpPr>
            <a:xfrm rot="20252617">
              <a:off x="332990" y="1741954"/>
              <a:ext cx="873499" cy="1175560"/>
              <a:chOff x="5370965" y="1680603"/>
              <a:chExt cx="1793323" cy="2133285"/>
            </a:xfrm>
            <a:solidFill>
              <a:schemeClr val="bg1"/>
            </a:solidFill>
          </p:grpSpPr>
          <p:sp>
            <p:nvSpPr>
              <p:cNvPr id="19" name="矩形 18">
                <a:extLst>
                  <a:ext uri="{FF2B5EF4-FFF2-40B4-BE49-F238E27FC236}">
                    <a16:creationId xmlns:a16="http://schemas.microsoft.com/office/drawing/2014/main" id="{27831A2A-01D4-43CA-83BE-7A3457C33448}"/>
                  </a:ext>
                </a:extLst>
              </p:cNvPr>
              <p:cNvSpPr/>
              <p:nvPr/>
            </p:nvSpPr>
            <p:spPr>
              <a:xfrm>
                <a:off x="5370965" y="1680603"/>
                <a:ext cx="1793323" cy="2133285"/>
              </a:xfrm>
              <a:prstGeom prst="rect">
                <a:avLst/>
              </a:prstGeom>
              <a:grp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2" name="直接连接符 21">
                <a:extLst>
                  <a:ext uri="{FF2B5EF4-FFF2-40B4-BE49-F238E27FC236}">
                    <a16:creationId xmlns:a16="http://schemas.microsoft.com/office/drawing/2014/main" id="{B0BEF4CE-CDB9-4867-B1B0-5028EB885A98}"/>
                  </a:ext>
                </a:extLst>
              </p:cNvPr>
              <p:cNvCxnSpPr/>
              <p:nvPr/>
            </p:nvCxnSpPr>
            <p:spPr>
              <a:xfrm>
                <a:off x="5527108" y="2067694"/>
                <a:ext cx="1368000" cy="0"/>
              </a:xfrm>
              <a:prstGeom prst="line">
                <a:avLst/>
              </a:prstGeom>
              <a:grpFill/>
            </p:spPr>
            <p:style>
              <a:lnRef idx="1">
                <a:schemeClr val="dk1"/>
              </a:lnRef>
              <a:fillRef idx="0">
                <a:schemeClr val="dk1"/>
              </a:fillRef>
              <a:effectRef idx="0">
                <a:schemeClr val="dk1"/>
              </a:effectRef>
              <a:fontRef idx="minor">
                <a:schemeClr val="tx1"/>
              </a:fontRef>
            </p:style>
          </p:cxnSp>
          <p:cxnSp>
            <p:nvCxnSpPr>
              <p:cNvPr id="85" name="直接连接符 84">
                <a:extLst>
                  <a:ext uri="{FF2B5EF4-FFF2-40B4-BE49-F238E27FC236}">
                    <a16:creationId xmlns:a16="http://schemas.microsoft.com/office/drawing/2014/main" id="{874DA637-B820-4493-82C6-7E327E80F226}"/>
                  </a:ext>
                </a:extLst>
              </p:cNvPr>
              <p:cNvCxnSpPr/>
              <p:nvPr/>
            </p:nvCxnSpPr>
            <p:spPr>
              <a:xfrm>
                <a:off x="5527108" y="2283718"/>
                <a:ext cx="1368000" cy="0"/>
              </a:xfrm>
              <a:prstGeom prst="line">
                <a:avLst/>
              </a:prstGeom>
              <a:grpFill/>
            </p:spPr>
            <p:style>
              <a:lnRef idx="1">
                <a:schemeClr val="dk1"/>
              </a:lnRef>
              <a:fillRef idx="0">
                <a:schemeClr val="dk1"/>
              </a:fillRef>
              <a:effectRef idx="0">
                <a:schemeClr val="dk1"/>
              </a:effectRef>
              <a:fontRef idx="minor">
                <a:schemeClr val="tx1"/>
              </a:fontRef>
            </p:style>
          </p:cxnSp>
          <p:cxnSp>
            <p:nvCxnSpPr>
              <p:cNvPr id="86" name="直接连接符 85">
                <a:extLst>
                  <a:ext uri="{FF2B5EF4-FFF2-40B4-BE49-F238E27FC236}">
                    <a16:creationId xmlns:a16="http://schemas.microsoft.com/office/drawing/2014/main" id="{A198841A-831F-4EF2-A5C7-654DC2EF3CF4}"/>
                  </a:ext>
                </a:extLst>
              </p:cNvPr>
              <p:cNvCxnSpPr/>
              <p:nvPr/>
            </p:nvCxnSpPr>
            <p:spPr>
              <a:xfrm>
                <a:off x="5527108" y="2499742"/>
                <a:ext cx="864096" cy="0"/>
              </a:xfrm>
              <a:prstGeom prst="line">
                <a:avLst/>
              </a:prstGeom>
              <a:grpFill/>
            </p:spPr>
            <p:style>
              <a:lnRef idx="1">
                <a:schemeClr val="dk1"/>
              </a:lnRef>
              <a:fillRef idx="0">
                <a:schemeClr val="dk1"/>
              </a:fillRef>
              <a:effectRef idx="0">
                <a:schemeClr val="dk1"/>
              </a:effectRef>
              <a:fontRef idx="minor">
                <a:schemeClr val="tx1"/>
              </a:fontRef>
            </p:style>
          </p:cxnSp>
          <p:cxnSp>
            <p:nvCxnSpPr>
              <p:cNvPr id="87" name="直接连接符 86">
                <a:extLst>
                  <a:ext uri="{FF2B5EF4-FFF2-40B4-BE49-F238E27FC236}">
                    <a16:creationId xmlns:a16="http://schemas.microsoft.com/office/drawing/2014/main" id="{962352D0-B217-4EE6-AA9D-463286883164}"/>
                  </a:ext>
                </a:extLst>
              </p:cNvPr>
              <p:cNvCxnSpPr/>
              <p:nvPr/>
            </p:nvCxnSpPr>
            <p:spPr>
              <a:xfrm>
                <a:off x="5527108" y="2715766"/>
                <a:ext cx="1368000" cy="0"/>
              </a:xfrm>
              <a:prstGeom prst="line">
                <a:avLst/>
              </a:prstGeom>
              <a:grpFill/>
            </p:spPr>
            <p:style>
              <a:lnRef idx="1">
                <a:schemeClr val="dk1"/>
              </a:lnRef>
              <a:fillRef idx="0">
                <a:schemeClr val="dk1"/>
              </a:fillRef>
              <a:effectRef idx="0">
                <a:schemeClr val="dk1"/>
              </a:effectRef>
              <a:fontRef idx="minor">
                <a:schemeClr val="tx1"/>
              </a:fontRef>
            </p:style>
          </p:cxnSp>
          <p:cxnSp>
            <p:nvCxnSpPr>
              <p:cNvPr id="88" name="直接连接符 87">
                <a:extLst>
                  <a:ext uri="{FF2B5EF4-FFF2-40B4-BE49-F238E27FC236}">
                    <a16:creationId xmlns:a16="http://schemas.microsoft.com/office/drawing/2014/main" id="{C7CC7500-9DFE-4245-9F4B-CD7BA32C0A54}"/>
                  </a:ext>
                </a:extLst>
              </p:cNvPr>
              <p:cNvCxnSpPr/>
              <p:nvPr/>
            </p:nvCxnSpPr>
            <p:spPr>
              <a:xfrm>
                <a:off x="5525896" y="2931790"/>
                <a:ext cx="864096" cy="0"/>
              </a:xfrm>
              <a:prstGeom prst="line">
                <a:avLst/>
              </a:prstGeom>
              <a:grpFill/>
            </p:spPr>
            <p:style>
              <a:lnRef idx="1">
                <a:schemeClr val="dk1"/>
              </a:lnRef>
              <a:fillRef idx="0">
                <a:schemeClr val="dk1"/>
              </a:fillRef>
              <a:effectRef idx="0">
                <a:schemeClr val="dk1"/>
              </a:effectRef>
              <a:fontRef idx="minor">
                <a:schemeClr val="tx1"/>
              </a:fontRef>
            </p:style>
          </p:cxnSp>
          <p:cxnSp>
            <p:nvCxnSpPr>
              <p:cNvPr id="89" name="直接连接符 88">
                <a:extLst>
                  <a:ext uri="{FF2B5EF4-FFF2-40B4-BE49-F238E27FC236}">
                    <a16:creationId xmlns:a16="http://schemas.microsoft.com/office/drawing/2014/main" id="{2FA5159D-AC97-42A9-B33A-7C8A550F9B3E}"/>
                  </a:ext>
                </a:extLst>
              </p:cNvPr>
              <p:cNvCxnSpPr/>
              <p:nvPr/>
            </p:nvCxnSpPr>
            <p:spPr>
              <a:xfrm>
                <a:off x="5525896" y="3147814"/>
                <a:ext cx="1368000" cy="0"/>
              </a:xfrm>
              <a:prstGeom prst="line">
                <a:avLst/>
              </a:prstGeom>
              <a:grpFill/>
            </p:spPr>
            <p:style>
              <a:lnRef idx="1">
                <a:schemeClr val="dk1"/>
              </a:lnRef>
              <a:fillRef idx="0">
                <a:schemeClr val="dk1"/>
              </a:fillRef>
              <a:effectRef idx="0">
                <a:schemeClr val="dk1"/>
              </a:effectRef>
              <a:fontRef idx="minor">
                <a:schemeClr val="tx1"/>
              </a:fontRef>
            </p:style>
          </p:cxnSp>
          <p:cxnSp>
            <p:nvCxnSpPr>
              <p:cNvPr id="90" name="直接连接符 89">
                <a:extLst>
                  <a:ext uri="{FF2B5EF4-FFF2-40B4-BE49-F238E27FC236}">
                    <a16:creationId xmlns:a16="http://schemas.microsoft.com/office/drawing/2014/main" id="{223A1919-C879-44A0-A4E4-5673E3DA12C8}"/>
                  </a:ext>
                </a:extLst>
              </p:cNvPr>
              <p:cNvCxnSpPr/>
              <p:nvPr/>
            </p:nvCxnSpPr>
            <p:spPr>
              <a:xfrm>
                <a:off x="5525896" y="3363838"/>
                <a:ext cx="864096" cy="0"/>
              </a:xfrm>
              <a:prstGeom prst="line">
                <a:avLst/>
              </a:prstGeom>
              <a:grpFill/>
            </p:spPr>
            <p:style>
              <a:lnRef idx="1">
                <a:schemeClr val="dk1"/>
              </a:lnRef>
              <a:fillRef idx="0">
                <a:schemeClr val="dk1"/>
              </a:fillRef>
              <a:effectRef idx="0">
                <a:schemeClr val="dk1"/>
              </a:effectRef>
              <a:fontRef idx="minor">
                <a:schemeClr val="tx1"/>
              </a:fontRef>
            </p:style>
          </p:cxnSp>
          <p:cxnSp>
            <p:nvCxnSpPr>
              <p:cNvPr id="91" name="直接连接符 90">
                <a:extLst>
                  <a:ext uri="{FF2B5EF4-FFF2-40B4-BE49-F238E27FC236}">
                    <a16:creationId xmlns:a16="http://schemas.microsoft.com/office/drawing/2014/main" id="{A650857A-DC83-435F-AB8F-FEA361E71EFD}"/>
                  </a:ext>
                </a:extLst>
              </p:cNvPr>
              <p:cNvCxnSpPr/>
              <p:nvPr/>
            </p:nvCxnSpPr>
            <p:spPr>
              <a:xfrm>
                <a:off x="5525896" y="3579862"/>
                <a:ext cx="864096" cy="0"/>
              </a:xfrm>
              <a:prstGeom prst="line">
                <a:avLst/>
              </a:prstGeom>
              <a:grpFill/>
            </p:spPr>
            <p:style>
              <a:lnRef idx="1">
                <a:schemeClr val="dk1"/>
              </a:lnRef>
              <a:fillRef idx="0">
                <a:schemeClr val="dk1"/>
              </a:fillRef>
              <a:effectRef idx="0">
                <a:schemeClr val="dk1"/>
              </a:effectRef>
              <a:fontRef idx="minor">
                <a:schemeClr val="tx1"/>
              </a:fontRef>
            </p:style>
          </p:cxnSp>
        </p:grpSp>
        <p:grpSp>
          <p:nvGrpSpPr>
            <p:cNvPr id="92" name="组合 91">
              <a:extLst>
                <a:ext uri="{FF2B5EF4-FFF2-40B4-BE49-F238E27FC236}">
                  <a16:creationId xmlns:a16="http://schemas.microsoft.com/office/drawing/2014/main" id="{35E86DA8-D218-4CC1-A835-23805DB468F0}"/>
                </a:ext>
              </a:extLst>
            </p:cNvPr>
            <p:cNvGrpSpPr/>
            <p:nvPr/>
          </p:nvGrpSpPr>
          <p:grpSpPr>
            <a:xfrm rot="1150770">
              <a:off x="1079215" y="1787349"/>
              <a:ext cx="873499" cy="1175560"/>
              <a:chOff x="5370965" y="1680603"/>
              <a:chExt cx="1793322" cy="2133284"/>
            </a:xfrm>
            <a:solidFill>
              <a:schemeClr val="bg1"/>
            </a:solidFill>
          </p:grpSpPr>
          <p:sp>
            <p:nvSpPr>
              <p:cNvPr id="93" name="矩形 92">
                <a:extLst>
                  <a:ext uri="{FF2B5EF4-FFF2-40B4-BE49-F238E27FC236}">
                    <a16:creationId xmlns:a16="http://schemas.microsoft.com/office/drawing/2014/main" id="{B40B4B03-C650-43EF-BE9C-1D971DD7F884}"/>
                  </a:ext>
                </a:extLst>
              </p:cNvPr>
              <p:cNvSpPr/>
              <p:nvPr/>
            </p:nvSpPr>
            <p:spPr>
              <a:xfrm>
                <a:off x="5370965" y="1680603"/>
                <a:ext cx="1793322" cy="2133284"/>
              </a:xfrm>
              <a:prstGeom prst="rect">
                <a:avLst/>
              </a:prstGeom>
              <a:grp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4" name="直接连接符 93">
                <a:extLst>
                  <a:ext uri="{FF2B5EF4-FFF2-40B4-BE49-F238E27FC236}">
                    <a16:creationId xmlns:a16="http://schemas.microsoft.com/office/drawing/2014/main" id="{80877679-AB18-4D47-99DE-1E7C20D21C64}"/>
                  </a:ext>
                </a:extLst>
              </p:cNvPr>
              <p:cNvCxnSpPr/>
              <p:nvPr/>
            </p:nvCxnSpPr>
            <p:spPr>
              <a:xfrm>
                <a:off x="5527108" y="2067694"/>
                <a:ext cx="1368000" cy="0"/>
              </a:xfrm>
              <a:prstGeom prst="line">
                <a:avLst/>
              </a:prstGeom>
              <a:grpFill/>
            </p:spPr>
            <p:style>
              <a:lnRef idx="1">
                <a:schemeClr val="dk1"/>
              </a:lnRef>
              <a:fillRef idx="0">
                <a:schemeClr val="dk1"/>
              </a:fillRef>
              <a:effectRef idx="0">
                <a:schemeClr val="dk1"/>
              </a:effectRef>
              <a:fontRef idx="minor">
                <a:schemeClr val="tx1"/>
              </a:fontRef>
            </p:style>
          </p:cxnSp>
          <p:cxnSp>
            <p:nvCxnSpPr>
              <p:cNvPr id="95" name="直接连接符 94">
                <a:extLst>
                  <a:ext uri="{FF2B5EF4-FFF2-40B4-BE49-F238E27FC236}">
                    <a16:creationId xmlns:a16="http://schemas.microsoft.com/office/drawing/2014/main" id="{1BB4EDB5-6DCC-4D5B-9728-1C2D9BB1DF06}"/>
                  </a:ext>
                </a:extLst>
              </p:cNvPr>
              <p:cNvCxnSpPr/>
              <p:nvPr/>
            </p:nvCxnSpPr>
            <p:spPr>
              <a:xfrm>
                <a:off x="5527108" y="2283718"/>
                <a:ext cx="1368000" cy="0"/>
              </a:xfrm>
              <a:prstGeom prst="line">
                <a:avLst/>
              </a:prstGeom>
              <a:grpFill/>
            </p:spPr>
            <p:style>
              <a:lnRef idx="1">
                <a:schemeClr val="dk1"/>
              </a:lnRef>
              <a:fillRef idx="0">
                <a:schemeClr val="dk1"/>
              </a:fillRef>
              <a:effectRef idx="0">
                <a:schemeClr val="dk1"/>
              </a:effectRef>
              <a:fontRef idx="minor">
                <a:schemeClr val="tx1"/>
              </a:fontRef>
            </p:style>
          </p:cxnSp>
          <p:cxnSp>
            <p:nvCxnSpPr>
              <p:cNvPr id="96" name="直接连接符 95">
                <a:extLst>
                  <a:ext uri="{FF2B5EF4-FFF2-40B4-BE49-F238E27FC236}">
                    <a16:creationId xmlns:a16="http://schemas.microsoft.com/office/drawing/2014/main" id="{67A20B8B-9C19-481F-A5B2-7E5D5FF9C8FD}"/>
                  </a:ext>
                </a:extLst>
              </p:cNvPr>
              <p:cNvCxnSpPr/>
              <p:nvPr/>
            </p:nvCxnSpPr>
            <p:spPr>
              <a:xfrm>
                <a:off x="5527108" y="2499742"/>
                <a:ext cx="864096" cy="0"/>
              </a:xfrm>
              <a:prstGeom prst="line">
                <a:avLst/>
              </a:prstGeom>
              <a:grpFill/>
            </p:spPr>
            <p:style>
              <a:lnRef idx="1">
                <a:schemeClr val="dk1"/>
              </a:lnRef>
              <a:fillRef idx="0">
                <a:schemeClr val="dk1"/>
              </a:fillRef>
              <a:effectRef idx="0">
                <a:schemeClr val="dk1"/>
              </a:effectRef>
              <a:fontRef idx="minor">
                <a:schemeClr val="tx1"/>
              </a:fontRef>
            </p:style>
          </p:cxnSp>
          <p:cxnSp>
            <p:nvCxnSpPr>
              <p:cNvPr id="97" name="直接连接符 96">
                <a:extLst>
                  <a:ext uri="{FF2B5EF4-FFF2-40B4-BE49-F238E27FC236}">
                    <a16:creationId xmlns:a16="http://schemas.microsoft.com/office/drawing/2014/main" id="{0EFC7682-0D91-47CC-ABE6-879DCEFC6938}"/>
                  </a:ext>
                </a:extLst>
              </p:cNvPr>
              <p:cNvCxnSpPr/>
              <p:nvPr/>
            </p:nvCxnSpPr>
            <p:spPr>
              <a:xfrm>
                <a:off x="5527108" y="2715766"/>
                <a:ext cx="1368000" cy="0"/>
              </a:xfrm>
              <a:prstGeom prst="line">
                <a:avLst/>
              </a:prstGeom>
              <a:grpFill/>
            </p:spPr>
            <p:style>
              <a:lnRef idx="1">
                <a:schemeClr val="dk1"/>
              </a:lnRef>
              <a:fillRef idx="0">
                <a:schemeClr val="dk1"/>
              </a:fillRef>
              <a:effectRef idx="0">
                <a:schemeClr val="dk1"/>
              </a:effectRef>
              <a:fontRef idx="minor">
                <a:schemeClr val="tx1"/>
              </a:fontRef>
            </p:style>
          </p:cxnSp>
          <p:cxnSp>
            <p:nvCxnSpPr>
              <p:cNvPr id="98" name="直接连接符 97">
                <a:extLst>
                  <a:ext uri="{FF2B5EF4-FFF2-40B4-BE49-F238E27FC236}">
                    <a16:creationId xmlns:a16="http://schemas.microsoft.com/office/drawing/2014/main" id="{E14D0310-7BD8-4BA5-B573-C20E95624090}"/>
                  </a:ext>
                </a:extLst>
              </p:cNvPr>
              <p:cNvCxnSpPr/>
              <p:nvPr/>
            </p:nvCxnSpPr>
            <p:spPr>
              <a:xfrm>
                <a:off x="5525896" y="2931790"/>
                <a:ext cx="864096" cy="0"/>
              </a:xfrm>
              <a:prstGeom prst="line">
                <a:avLst/>
              </a:prstGeom>
              <a:grpFill/>
            </p:spPr>
            <p:style>
              <a:lnRef idx="1">
                <a:schemeClr val="dk1"/>
              </a:lnRef>
              <a:fillRef idx="0">
                <a:schemeClr val="dk1"/>
              </a:fillRef>
              <a:effectRef idx="0">
                <a:schemeClr val="dk1"/>
              </a:effectRef>
              <a:fontRef idx="minor">
                <a:schemeClr val="tx1"/>
              </a:fontRef>
            </p:style>
          </p:cxnSp>
          <p:cxnSp>
            <p:nvCxnSpPr>
              <p:cNvPr id="99" name="直接连接符 98">
                <a:extLst>
                  <a:ext uri="{FF2B5EF4-FFF2-40B4-BE49-F238E27FC236}">
                    <a16:creationId xmlns:a16="http://schemas.microsoft.com/office/drawing/2014/main" id="{5D5FE95E-4ECE-471B-99CA-0F11ABD1C727}"/>
                  </a:ext>
                </a:extLst>
              </p:cNvPr>
              <p:cNvCxnSpPr/>
              <p:nvPr/>
            </p:nvCxnSpPr>
            <p:spPr>
              <a:xfrm>
                <a:off x="5525896" y="3147814"/>
                <a:ext cx="1368000" cy="0"/>
              </a:xfrm>
              <a:prstGeom prst="line">
                <a:avLst/>
              </a:prstGeom>
              <a:grpFill/>
            </p:spPr>
            <p:style>
              <a:lnRef idx="1">
                <a:schemeClr val="dk1"/>
              </a:lnRef>
              <a:fillRef idx="0">
                <a:schemeClr val="dk1"/>
              </a:fillRef>
              <a:effectRef idx="0">
                <a:schemeClr val="dk1"/>
              </a:effectRef>
              <a:fontRef idx="minor">
                <a:schemeClr val="tx1"/>
              </a:fontRef>
            </p:style>
          </p:cxnSp>
          <p:cxnSp>
            <p:nvCxnSpPr>
              <p:cNvPr id="100" name="直接连接符 99">
                <a:extLst>
                  <a:ext uri="{FF2B5EF4-FFF2-40B4-BE49-F238E27FC236}">
                    <a16:creationId xmlns:a16="http://schemas.microsoft.com/office/drawing/2014/main" id="{F4551EC6-4275-4001-A24E-60D37EE0E62D}"/>
                  </a:ext>
                </a:extLst>
              </p:cNvPr>
              <p:cNvCxnSpPr/>
              <p:nvPr/>
            </p:nvCxnSpPr>
            <p:spPr>
              <a:xfrm>
                <a:off x="5525896" y="3363838"/>
                <a:ext cx="864096" cy="0"/>
              </a:xfrm>
              <a:prstGeom prst="line">
                <a:avLst/>
              </a:prstGeom>
              <a:grpFill/>
            </p:spPr>
            <p:style>
              <a:lnRef idx="1">
                <a:schemeClr val="dk1"/>
              </a:lnRef>
              <a:fillRef idx="0">
                <a:schemeClr val="dk1"/>
              </a:fillRef>
              <a:effectRef idx="0">
                <a:schemeClr val="dk1"/>
              </a:effectRef>
              <a:fontRef idx="minor">
                <a:schemeClr val="tx1"/>
              </a:fontRef>
            </p:style>
          </p:cxnSp>
          <p:cxnSp>
            <p:nvCxnSpPr>
              <p:cNvPr id="101" name="直接连接符 100">
                <a:extLst>
                  <a:ext uri="{FF2B5EF4-FFF2-40B4-BE49-F238E27FC236}">
                    <a16:creationId xmlns:a16="http://schemas.microsoft.com/office/drawing/2014/main" id="{31131612-71E8-4BFC-8E0A-8821BD8AD810}"/>
                  </a:ext>
                </a:extLst>
              </p:cNvPr>
              <p:cNvCxnSpPr/>
              <p:nvPr/>
            </p:nvCxnSpPr>
            <p:spPr>
              <a:xfrm>
                <a:off x="5525896" y="3579862"/>
                <a:ext cx="864096" cy="0"/>
              </a:xfrm>
              <a:prstGeom prst="line">
                <a:avLst/>
              </a:prstGeom>
              <a:grpFill/>
            </p:spPr>
            <p:style>
              <a:lnRef idx="1">
                <a:schemeClr val="dk1"/>
              </a:lnRef>
              <a:fillRef idx="0">
                <a:schemeClr val="dk1"/>
              </a:fillRef>
              <a:effectRef idx="0">
                <a:schemeClr val="dk1"/>
              </a:effectRef>
              <a:fontRef idx="minor">
                <a:schemeClr val="tx1"/>
              </a:fontRef>
            </p:style>
          </p:cxnSp>
        </p:grpSp>
        <p:sp>
          <p:nvSpPr>
            <p:cNvPr id="106" name="文本框 105">
              <a:extLst>
                <a:ext uri="{FF2B5EF4-FFF2-40B4-BE49-F238E27FC236}">
                  <a16:creationId xmlns:a16="http://schemas.microsoft.com/office/drawing/2014/main" id="{909EC23E-FF9E-4179-941A-DCA5FC48E52F}"/>
                </a:ext>
              </a:extLst>
            </p:cNvPr>
            <p:cNvSpPr txBox="1"/>
            <p:nvPr/>
          </p:nvSpPr>
          <p:spPr>
            <a:xfrm>
              <a:off x="799887" y="2872253"/>
              <a:ext cx="604653" cy="307777"/>
            </a:xfrm>
            <a:prstGeom prst="rect">
              <a:avLst/>
            </a:prstGeom>
            <a:noFill/>
          </p:spPr>
          <p:txBody>
            <a:bodyPr wrap="none" rtlCol="0">
              <a:spAutoFit/>
            </a:bodyPr>
            <a:lstStyle/>
            <a:p>
              <a:r>
                <a:rPr lang="en-US" altLang="zh-CN" sz="1400" b="1" i="1">
                  <a:latin typeface="Times New Roman" panose="02020603050405020304" pitchFamily="18" charset="0"/>
                </a:rPr>
                <a:t>paper</a:t>
              </a:r>
              <a:endParaRPr lang="zh-CN" altLang="en-US" sz="1400" b="1" i="1">
                <a:latin typeface="Times New Roman" panose="02020603050405020304" pitchFamily="18" charset="0"/>
              </a:endParaRPr>
            </a:p>
          </p:txBody>
        </p:sp>
      </p:grpSp>
      <p:grpSp>
        <p:nvGrpSpPr>
          <p:cNvPr id="16" name="组合 15">
            <a:extLst>
              <a:ext uri="{FF2B5EF4-FFF2-40B4-BE49-F238E27FC236}">
                <a16:creationId xmlns:a16="http://schemas.microsoft.com/office/drawing/2014/main" id="{42153B84-9DE4-4B97-9C4C-7D7C2B7FD291}"/>
              </a:ext>
            </a:extLst>
          </p:cNvPr>
          <p:cNvGrpSpPr/>
          <p:nvPr/>
        </p:nvGrpSpPr>
        <p:grpSpPr>
          <a:xfrm>
            <a:off x="4987041" y="1072533"/>
            <a:ext cx="1631283" cy="1815461"/>
            <a:chOff x="3481543" y="987574"/>
            <a:chExt cx="1631283" cy="1815461"/>
          </a:xfrm>
        </p:grpSpPr>
        <p:grpSp>
          <p:nvGrpSpPr>
            <p:cNvPr id="2" name="组合 1">
              <a:extLst>
                <a:ext uri="{FF2B5EF4-FFF2-40B4-BE49-F238E27FC236}">
                  <a16:creationId xmlns:a16="http://schemas.microsoft.com/office/drawing/2014/main" id="{06BB28D6-7B33-4EA2-A407-21F8C703ADE2}"/>
                </a:ext>
              </a:extLst>
            </p:cNvPr>
            <p:cNvGrpSpPr/>
            <p:nvPr/>
          </p:nvGrpSpPr>
          <p:grpSpPr>
            <a:xfrm>
              <a:off x="3754563" y="1791731"/>
              <a:ext cx="801971" cy="1011304"/>
              <a:chOff x="3858254" y="991203"/>
              <a:chExt cx="801971" cy="1011304"/>
            </a:xfrm>
          </p:grpSpPr>
          <p:grpSp>
            <p:nvGrpSpPr>
              <p:cNvPr id="43" name="组合 42">
                <a:extLst>
                  <a:ext uri="{FF2B5EF4-FFF2-40B4-BE49-F238E27FC236}">
                    <a16:creationId xmlns:a16="http://schemas.microsoft.com/office/drawing/2014/main" id="{99D171F4-F664-4070-88CD-1E39ADF5C19F}"/>
                  </a:ext>
                </a:extLst>
              </p:cNvPr>
              <p:cNvGrpSpPr/>
              <p:nvPr/>
            </p:nvGrpSpPr>
            <p:grpSpPr>
              <a:xfrm>
                <a:off x="3858254" y="991203"/>
                <a:ext cx="801971" cy="1011304"/>
                <a:chOff x="3337981" y="675665"/>
                <a:chExt cx="2157513" cy="3915501"/>
              </a:xfrm>
            </p:grpSpPr>
            <p:sp>
              <p:nvSpPr>
                <p:cNvPr id="44" name="椭圆 43">
                  <a:extLst>
                    <a:ext uri="{FF2B5EF4-FFF2-40B4-BE49-F238E27FC236}">
                      <a16:creationId xmlns:a16="http://schemas.microsoft.com/office/drawing/2014/main" id="{834389E1-BA5B-419C-8E20-6BBDE3BFA5CE}"/>
                    </a:ext>
                  </a:extLst>
                </p:cNvPr>
                <p:cNvSpPr/>
                <p:nvPr/>
              </p:nvSpPr>
              <p:spPr>
                <a:xfrm>
                  <a:off x="3563888" y="675665"/>
                  <a:ext cx="1705701" cy="1705701"/>
                </a:xfrm>
                <a:prstGeom prst="ellipse">
                  <a:avLst/>
                </a:prstGeom>
                <a:solidFill>
                  <a:schemeClr val="bg1"/>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任意多边形: 形状 44">
                  <a:extLst>
                    <a:ext uri="{FF2B5EF4-FFF2-40B4-BE49-F238E27FC236}">
                      <a16:creationId xmlns:a16="http://schemas.microsoft.com/office/drawing/2014/main" id="{ECBB96FF-3B05-42B1-B1FC-9C38D4681FE4}"/>
                    </a:ext>
                  </a:extLst>
                </p:cNvPr>
                <p:cNvSpPr/>
                <p:nvPr/>
              </p:nvSpPr>
              <p:spPr>
                <a:xfrm>
                  <a:off x="3337981" y="2381366"/>
                  <a:ext cx="2157513" cy="2209800"/>
                </a:xfrm>
                <a:custGeom>
                  <a:avLst/>
                  <a:gdLst>
                    <a:gd name="connsiteX0" fmla="*/ 0 w 2139950"/>
                    <a:gd name="connsiteY0" fmla="*/ 2032000 h 2209800"/>
                    <a:gd name="connsiteX1" fmla="*/ 1117600 w 2139950"/>
                    <a:gd name="connsiteY1" fmla="*/ 2209800 h 2209800"/>
                    <a:gd name="connsiteX2" fmla="*/ 2139950 w 2139950"/>
                    <a:gd name="connsiteY2" fmla="*/ 2012950 h 2209800"/>
                    <a:gd name="connsiteX3" fmla="*/ 2038350 w 2139950"/>
                    <a:gd name="connsiteY3" fmla="*/ 869950 h 2209800"/>
                    <a:gd name="connsiteX4" fmla="*/ 1524000 w 2139950"/>
                    <a:gd name="connsiteY4" fmla="*/ 0 h 2209800"/>
                    <a:gd name="connsiteX5" fmla="*/ 1111250 w 2139950"/>
                    <a:gd name="connsiteY5" fmla="*/ 196850 h 2209800"/>
                    <a:gd name="connsiteX6" fmla="*/ 615950 w 2139950"/>
                    <a:gd name="connsiteY6" fmla="*/ 25400 h 2209800"/>
                    <a:gd name="connsiteX7" fmla="*/ 63500 w 2139950"/>
                    <a:gd name="connsiteY7" fmla="*/ 927100 h 2209800"/>
                    <a:gd name="connsiteX8" fmla="*/ 0 w 2139950"/>
                    <a:gd name="connsiteY8" fmla="*/ 2032000 h 2209800"/>
                    <a:gd name="connsiteX0" fmla="*/ 0 w 2139950"/>
                    <a:gd name="connsiteY0" fmla="*/ 2032000 h 2209800"/>
                    <a:gd name="connsiteX1" fmla="*/ 1117600 w 2139950"/>
                    <a:gd name="connsiteY1" fmla="*/ 2209800 h 2209800"/>
                    <a:gd name="connsiteX2" fmla="*/ 2139950 w 2139950"/>
                    <a:gd name="connsiteY2" fmla="*/ 2012950 h 2209800"/>
                    <a:gd name="connsiteX3" fmla="*/ 2038350 w 2139950"/>
                    <a:gd name="connsiteY3" fmla="*/ 869950 h 2209800"/>
                    <a:gd name="connsiteX4" fmla="*/ 1524000 w 2139950"/>
                    <a:gd name="connsiteY4" fmla="*/ 0 h 2209800"/>
                    <a:gd name="connsiteX5" fmla="*/ 1111250 w 2139950"/>
                    <a:gd name="connsiteY5" fmla="*/ 196850 h 2209800"/>
                    <a:gd name="connsiteX6" fmla="*/ 615950 w 2139950"/>
                    <a:gd name="connsiteY6" fmla="*/ 25400 h 2209800"/>
                    <a:gd name="connsiteX7" fmla="*/ 63500 w 2139950"/>
                    <a:gd name="connsiteY7" fmla="*/ 927100 h 2209800"/>
                    <a:gd name="connsiteX8" fmla="*/ 0 w 2139950"/>
                    <a:gd name="connsiteY8" fmla="*/ 2032000 h 2209800"/>
                    <a:gd name="connsiteX0" fmla="*/ 0 w 2139950"/>
                    <a:gd name="connsiteY0" fmla="*/ 2032000 h 2209800"/>
                    <a:gd name="connsiteX1" fmla="*/ 1117600 w 2139950"/>
                    <a:gd name="connsiteY1" fmla="*/ 2209800 h 2209800"/>
                    <a:gd name="connsiteX2" fmla="*/ 2139950 w 2139950"/>
                    <a:gd name="connsiteY2" fmla="*/ 2012950 h 2209800"/>
                    <a:gd name="connsiteX3" fmla="*/ 2038350 w 2139950"/>
                    <a:gd name="connsiteY3" fmla="*/ 869950 h 2209800"/>
                    <a:gd name="connsiteX4" fmla="*/ 1524000 w 2139950"/>
                    <a:gd name="connsiteY4" fmla="*/ 0 h 2209800"/>
                    <a:gd name="connsiteX5" fmla="*/ 1111250 w 2139950"/>
                    <a:gd name="connsiteY5" fmla="*/ 196850 h 2209800"/>
                    <a:gd name="connsiteX6" fmla="*/ 615950 w 2139950"/>
                    <a:gd name="connsiteY6" fmla="*/ 25400 h 2209800"/>
                    <a:gd name="connsiteX7" fmla="*/ 63500 w 2139950"/>
                    <a:gd name="connsiteY7" fmla="*/ 927100 h 2209800"/>
                    <a:gd name="connsiteX8" fmla="*/ 0 w 2139950"/>
                    <a:gd name="connsiteY8" fmla="*/ 2032000 h 2209800"/>
                    <a:gd name="connsiteX0" fmla="*/ 0 w 2148981"/>
                    <a:gd name="connsiteY0" fmla="*/ 2032000 h 2209800"/>
                    <a:gd name="connsiteX1" fmla="*/ 1117600 w 2148981"/>
                    <a:gd name="connsiteY1" fmla="*/ 2209800 h 2209800"/>
                    <a:gd name="connsiteX2" fmla="*/ 2139950 w 2148981"/>
                    <a:gd name="connsiteY2" fmla="*/ 2012950 h 2209800"/>
                    <a:gd name="connsiteX3" fmla="*/ 2038350 w 2148981"/>
                    <a:gd name="connsiteY3" fmla="*/ 869950 h 2209800"/>
                    <a:gd name="connsiteX4" fmla="*/ 1524000 w 2148981"/>
                    <a:gd name="connsiteY4" fmla="*/ 0 h 2209800"/>
                    <a:gd name="connsiteX5" fmla="*/ 1111250 w 2148981"/>
                    <a:gd name="connsiteY5" fmla="*/ 196850 h 2209800"/>
                    <a:gd name="connsiteX6" fmla="*/ 615950 w 2148981"/>
                    <a:gd name="connsiteY6" fmla="*/ 25400 h 2209800"/>
                    <a:gd name="connsiteX7" fmla="*/ 63500 w 2148981"/>
                    <a:gd name="connsiteY7" fmla="*/ 927100 h 2209800"/>
                    <a:gd name="connsiteX8" fmla="*/ 0 w 2148981"/>
                    <a:gd name="connsiteY8" fmla="*/ 2032000 h 2209800"/>
                    <a:gd name="connsiteX0" fmla="*/ 0 w 2165563"/>
                    <a:gd name="connsiteY0" fmla="*/ 2032000 h 2209800"/>
                    <a:gd name="connsiteX1" fmla="*/ 1117600 w 2165563"/>
                    <a:gd name="connsiteY1" fmla="*/ 2209800 h 2209800"/>
                    <a:gd name="connsiteX2" fmla="*/ 2139950 w 2165563"/>
                    <a:gd name="connsiteY2" fmla="*/ 2012950 h 2209800"/>
                    <a:gd name="connsiteX3" fmla="*/ 2038350 w 2165563"/>
                    <a:gd name="connsiteY3" fmla="*/ 869950 h 2209800"/>
                    <a:gd name="connsiteX4" fmla="*/ 1524000 w 2165563"/>
                    <a:gd name="connsiteY4" fmla="*/ 0 h 2209800"/>
                    <a:gd name="connsiteX5" fmla="*/ 1111250 w 2165563"/>
                    <a:gd name="connsiteY5" fmla="*/ 196850 h 2209800"/>
                    <a:gd name="connsiteX6" fmla="*/ 615950 w 2165563"/>
                    <a:gd name="connsiteY6" fmla="*/ 25400 h 2209800"/>
                    <a:gd name="connsiteX7" fmla="*/ 63500 w 2165563"/>
                    <a:gd name="connsiteY7" fmla="*/ 927100 h 2209800"/>
                    <a:gd name="connsiteX8" fmla="*/ 0 w 2165563"/>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21208"/>
                    <a:gd name="connsiteX1" fmla="*/ 1117600 w 2178437"/>
                    <a:gd name="connsiteY1" fmla="*/ 2209800 h 2221208"/>
                    <a:gd name="connsiteX2" fmla="*/ 2139950 w 2178437"/>
                    <a:gd name="connsiteY2" fmla="*/ 2012950 h 2221208"/>
                    <a:gd name="connsiteX3" fmla="*/ 2063750 w 2178437"/>
                    <a:gd name="connsiteY3" fmla="*/ 863600 h 2221208"/>
                    <a:gd name="connsiteX4" fmla="*/ 1524000 w 2178437"/>
                    <a:gd name="connsiteY4" fmla="*/ 0 h 2221208"/>
                    <a:gd name="connsiteX5" fmla="*/ 1111250 w 2178437"/>
                    <a:gd name="connsiteY5" fmla="*/ 196850 h 2221208"/>
                    <a:gd name="connsiteX6" fmla="*/ 615950 w 2178437"/>
                    <a:gd name="connsiteY6" fmla="*/ 25400 h 2221208"/>
                    <a:gd name="connsiteX7" fmla="*/ 63500 w 2178437"/>
                    <a:gd name="connsiteY7" fmla="*/ 927100 h 2221208"/>
                    <a:gd name="connsiteX8" fmla="*/ 0 w 2178437"/>
                    <a:gd name="connsiteY8" fmla="*/ 2032000 h 2221208"/>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85240"/>
                    <a:gd name="connsiteY0" fmla="*/ 2032000 h 2209800"/>
                    <a:gd name="connsiteX1" fmla="*/ 1117600 w 2185240"/>
                    <a:gd name="connsiteY1" fmla="*/ 2209800 h 2209800"/>
                    <a:gd name="connsiteX2" fmla="*/ 2139950 w 2185240"/>
                    <a:gd name="connsiteY2" fmla="*/ 2012950 h 2209800"/>
                    <a:gd name="connsiteX3" fmla="*/ 2063750 w 2185240"/>
                    <a:gd name="connsiteY3" fmla="*/ 863600 h 2209800"/>
                    <a:gd name="connsiteX4" fmla="*/ 1524000 w 2185240"/>
                    <a:gd name="connsiteY4" fmla="*/ 0 h 2209800"/>
                    <a:gd name="connsiteX5" fmla="*/ 1111250 w 2185240"/>
                    <a:gd name="connsiteY5" fmla="*/ 196850 h 2209800"/>
                    <a:gd name="connsiteX6" fmla="*/ 615950 w 2185240"/>
                    <a:gd name="connsiteY6" fmla="*/ 25400 h 2209800"/>
                    <a:gd name="connsiteX7" fmla="*/ 63500 w 2185240"/>
                    <a:gd name="connsiteY7" fmla="*/ 927100 h 2209800"/>
                    <a:gd name="connsiteX8" fmla="*/ 0 w 2185240"/>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57513"/>
                    <a:gd name="connsiteY0" fmla="*/ 2032000 h 2209800"/>
                    <a:gd name="connsiteX1" fmla="*/ 1117600 w 2157513"/>
                    <a:gd name="connsiteY1" fmla="*/ 2209800 h 2209800"/>
                    <a:gd name="connsiteX2" fmla="*/ 2139950 w 2157513"/>
                    <a:gd name="connsiteY2" fmla="*/ 2012950 h 2209800"/>
                    <a:gd name="connsiteX3" fmla="*/ 2063750 w 2157513"/>
                    <a:gd name="connsiteY3" fmla="*/ 863600 h 2209800"/>
                    <a:gd name="connsiteX4" fmla="*/ 1524000 w 2157513"/>
                    <a:gd name="connsiteY4" fmla="*/ 0 h 2209800"/>
                    <a:gd name="connsiteX5" fmla="*/ 1111250 w 2157513"/>
                    <a:gd name="connsiteY5" fmla="*/ 196850 h 2209800"/>
                    <a:gd name="connsiteX6" fmla="*/ 615950 w 2157513"/>
                    <a:gd name="connsiteY6" fmla="*/ 25400 h 2209800"/>
                    <a:gd name="connsiteX7" fmla="*/ 63500 w 2157513"/>
                    <a:gd name="connsiteY7" fmla="*/ 927100 h 2209800"/>
                    <a:gd name="connsiteX8" fmla="*/ 0 w 2157513"/>
                    <a:gd name="connsiteY8" fmla="*/ 2032000 h 2209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7513" h="2209800">
                      <a:moveTo>
                        <a:pt x="0" y="2032000"/>
                      </a:moveTo>
                      <a:cubicBezTo>
                        <a:pt x="226483" y="2201333"/>
                        <a:pt x="770467" y="2199217"/>
                        <a:pt x="1117600" y="2209800"/>
                      </a:cubicBezTo>
                      <a:cubicBezTo>
                        <a:pt x="1477433" y="2188633"/>
                        <a:pt x="1799167" y="2116667"/>
                        <a:pt x="2139950" y="2012950"/>
                      </a:cubicBezTo>
                      <a:cubicBezTo>
                        <a:pt x="2188633" y="1619250"/>
                        <a:pt x="2127250" y="1172633"/>
                        <a:pt x="2063750" y="863600"/>
                      </a:cubicBezTo>
                      <a:cubicBezTo>
                        <a:pt x="2000250" y="554567"/>
                        <a:pt x="1771650" y="182033"/>
                        <a:pt x="1524000" y="0"/>
                      </a:cubicBezTo>
                      <a:cubicBezTo>
                        <a:pt x="1399117" y="97367"/>
                        <a:pt x="1248833" y="131233"/>
                        <a:pt x="1111250" y="196850"/>
                      </a:cubicBezTo>
                      <a:cubicBezTo>
                        <a:pt x="973667" y="262467"/>
                        <a:pt x="790575" y="-32808"/>
                        <a:pt x="615950" y="25400"/>
                      </a:cubicBezTo>
                      <a:cubicBezTo>
                        <a:pt x="441325" y="147108"/>
                        <a:pt x="84667" y="558800"/>
                        <a:pt x="63500" y="927100"/>
                      </a:cubicBezTo>
                      <a:cubicBezTo>
                        <a:pt x="-33867" y="1301750"/>
                        <a:pt x="21167" y="1663700"/>
                        <a:pt x="0" y="2032000"/>
                      </a:cubicBezTo>
                      <a:close/>
                    </a:path>
                  </a:pathLst>
                </a:custGeom>
                <a:no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7" name="星形: 五角 56">
                <a:extLst>
                  <a:ext uri="{FF2B5EF4-FFF2-40B4-BE49-F238E27FC236}">
                    <a16:creationId xmlns:a16="http://schemas.microsoft.com/office/drawing/2014/main" id="{62662F1E-5E12-4F8D-B712-40ECA845B532}"/>
                  </a:ext>
                </a:extLst>
              </p:cNvPr>
              <p:cNvSpPr/>
              <p:nvPr/>
            </p:nvSpPr>
            <p:spPr>
              <a:xfrm>
                <a:off x="4169899" y="1496855"/>
                <a:ext cx="178683" cy="178683"/>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2" name="对话气泡: 椭圆形 71">
              <a:extLst>
                <a:ext uri="{FF2B5EF4-FFF2-40B4-BE49-F238E27FC236}">
                  <a16:creationId xmlns:a16="http://schemas.microsoft.com/office/drawing/2014/main" id="{7484E930-0F9D-43A8-B055-2A7DF60D412D}"/>
                </a:ext>
              </a:extLst>
            </p:cNvPr>
            <p:cNvSpPr/>
            <p:nvPr/>
          </p:nvSpPr>
          <p:spPr>
            <a:xfrm>
              <a:off x="4095817" y="987574"/>
              <a:ext cx="801971" cy="570752"/>
            </a:xfrm>
            <a:prstGeom prst="wedgeEllipseCallout">
              <a:avLst>
                <a:gd name="adj1" fmla="val -28751"/>
                <a:gd name="adj2" fmla="val 66950"/>
              </a:avLst>
            </a:prstGeom>
            <a:solidFill>
              <a:schemeClr val="bg1"/>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rPr>
                <a:t>……</a:t>
              </a:r>
              <a:endParaRPr lang="zh-CN" altLang="en-US">
                <a:solidFill>
                  <a:schemeClr val="tx1"/>
                </a:solidFill>
              </a:endParaRPr>
            </a:p>
          </p:txBody>
        </p:sp>
        <p:sp>
          <p:nvSpPr>
            <p:cNvPr id="108" name="对话气泡: 椭圆形 107">
              <a:extLst>
                <a:ext uri="{FF2B5EF4-FFF2-40B4-BE49-F238E27FC236}">
                  <a16:creationId xmlns:a16="http://schemas.microsoft.com/office/drawing/2014/main" id="{4E4D4D2B-26D2-4C3A-9628-64AC199908CD}"/>
                </a:ext>
              </a:extLst>
            </p:cNvPr>
            <p:cNvSpPr/>
            <p:nvPr/>
          </p:nvSpPr>
          <p:spPr>
            <a:xfrm>
              <a:off x="3481543" y="1048943"/>
              <a:ext cx="801971" cy="570752"/>
            </a:xfrm>
            <a:prstGeom prst="wedgeEllipseCallout">
              <a:avLst>
                <a:gd name="adj1" fmla="val 26675"/>
                <a:gd name="adj2" fmla="val 69175"/>
              </a:avLst>
            </a:prstGeom>
            <a:solidFill>
              <a:schemeClr val="bg1"/>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rPr>
                <a:t>……</a:t>
              </a:r>
              <a:endParaRPr lang="zh-CN" altLang="en-US">
                <a:solidFill>
                  <a:schemeClr val="tx1"/>
                </a:solidFill>
              </a:endParaRPr>
            </a:p>
          </p:txBody>
        </p:sp>
        <p:sp>
          <p:nvSpPr>
            <p:cNvPr id="109" name="对话气泡: 椭圆形 108">
              <a:extLst>
                <a:ext uri="{FF2B5EF4-FFF2-40B4-BE49-F238E27FC236}">
                  <a16:creationId xmlns:a16="http://schemas.microsoft.com/office/drawing/2014/main" id="{4C790F28-B1E0-4BE8-BACD-8D7367C920D6}"/>
                </a:ext>
              </a:extLst>
            </p:cNvPr>
            <p:cNvSpPr/>
            <p:nvPr/>
          </p:nvSpPr>
          <p:spPr>
            <a:xfrm rot="1302610">
              <a:off x="4310855" y="1206475"/>
              <a:ext cx="801971" cy="570752"/>
            </a:xfrm>
            <a:prstGeom prst="wedgeEllipseCallout">
              <a:avLst>
                <a:gd name="adj1" fmla="val -28751"/>
                <a:gd name="adj2" fmla="val 66950"/>
              </a:avLst>
            </a:prstGeom>
            <a:solidFill>
              <a:schemeClr val="bg1"/>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rPr>
                <a:t>……</a:t>
              </a:r>
              <a:endParaRPr lang="zh-CN" altLang="en-US">
                <a:solidFill>
                  <a:schemeClr val="tx1"/>
                </a:solidFill>
              </a:endParaRPr>
            </a:p>
          </p:txBody>
        </p:sp>
      </p:grpSp>
      <p:grpSp>
        <p:nvGrpSpPr>
          <p:cNvPr id="12" name="组合 11">
            <a:extLst>
              <a:ext uri="{FF2B5EF4-FFF2-40B4-BE49-F238E27FC236}">
                <a16:creationId xmlns:a16="http://schemas.microsoft.com/office/drawing/2014/main" id="{23B42CCA-D717-4E18-8387-22FB9BD7E0C0}"/>
              </a:ext>
            </a:extLst>
          </p:cNvPr>
          <p:cNvGrpSpPr/>
          <p:nvPr/>
        </p:nvGrpSpPr>
        <p:grpSpPr>
          <a:xfrm>
            <a:off x="3206740" y="1162171"/>
            <a:ext cx="1422226" cy="1747692"/>
            <a:chOff x="1547664" y="1047287"/>
            <a:chExt cx="1422226" cy="1747692"/>
          </a:xfrm>
        </p:grpSpPr>
        <p:grpSp>
          <p:nvGrpSpPr>
            <p:cNvPr id="8" name="组合 7">
              <a:extLst>
                <a:ext uri="{FF2B5EF4-FFF2-40B4-BE49-F238E27FC236}">
                  <a16:creationId xmlns:a16="http://schemas.microsoft.com/office/drawing/2014/main" id="{38940205-06BF-420E-89B7-CB4C72F9FABF}"/>
                </a:ext>
              </a:extLst>
            </p:cNvPr>
            <p:cNvGrpSpPr/>
            <p:nvPr/>
          </p:nvGrpSpPr>
          <p:grpSpPr>
            <a:xfrm>
              <a:off x="2167919" y="1783675"/>
              <a:ext cx="801971" cy="1011304"/>
              <a:chOff x="3057965" y="961407"/>
              <a:chExt cx="801971" cy="1011304"/>
            </a:xfrm>
          </p:grpSpPr>
          <p:grpSp>
            <p:nvGrpSpPr>
              <p:cNvPr id="14" name="组合 13">
                <a:extLst>
                  <a:ext uri="{FF2B5EF4-FFF2-40B4-BE49-F238E27FC236}">
                    <a16:creationId xmlns:a16="http://schemas.microsoft.com/office/drawing/2014/main" id="{09A63981-9EE0-454B-B723-38407E114B76}"/>
                  </a:ext>
                </a:extLst>
              </p:cNvPr>
              <p:cNvGrpSpPr/>
              <p:nvPr/>
            </p:nvGrpSpPr>
            <p:grpSpPr>
              <a:xfrm>
                <a:off x="3057965" y="961407"/>
                <a:ext cx="801971" cy="1011304"/>
                <a:chOff x="3337981" y="675665"/>
                <a:chExt cx="2157513" cy="3915501"/>
              </a:xfrm>
            </p:grpSpPr>
            <p:sp>
              <p:nvSpPr>
                <p:cNvPr id="10" name="椭圆 9">
                  <a:extLst>
                    <a:ext uri="{FF2B5EF4-FFF2-40B4-BE49-F238E27FC236}">
                      <a16:creationId xmlns:a16="http://schemas.microsoft.com/office/drawing/2014/main" id="{B28A5518-BA91-439C-915B-5030D3222F0C}"/>
                    </a:ext>
                  </a:extLst>
                </p:cNvPr>
                <p:cNvSpPr/>
                <p:nvPr/>
              </p:nvSpPr>
              <p:spPr>
                <a:xfrm>
                  <a:off x="3563888" y="675665"/>
                  <a:ext cx="1705701" cy="1705701"/>
                </a:xfrm>
                <a:prstGeom prst="ellipse">
                  <a:avLst/>
                </a:prstGeom>
                <a:solidFill>
                  <a:schemeClr val="bg1"/>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任意多边形: 形状 12">
                  <a:extLst>
                    <a:ext uri="{FF2B5EF4-FFF2-40B4-BE49-F238E27FC236}">
                      <a16:creationId xmlns:a16="http://schemas.microsoft.com/office/drawing/2014/main" id="{8CACD8AE-CB74-40FE-8776-C8475DDE6C33}"/>
                    </a:ext>
                  </a:extLst>
                </p:cNvPr>
                <p:cNvSpPr/>
                <p:nvPr/>
              </p:nvSpPr>
              <p:spPr>
                <a:xfrm>
                  <a:off x="3337981" y="2381366"/>
                  <a:ext cx="2157513" cy="2209800"/>
                </a:xfrm>
                <a:custGeom>
                  <a:avLst/>
                  <a:gdLst>
                    <a:gd name="connsiteX0" fmla="*/ 0 w 2139950"/>
                    <a:gd name="connsiteY0" fmla="*/ 2032000 h 2209800"/>
                    <a:gd name="connsiteX1" fmla="*/ 1117600 w 2139950"/>
                    <a:gd name="connsiteY1" fmla="*/ 2209800 h 2209800"/>
                    <a:gd name="connsiteX2" fmla="*/ 2139950 w 2139950"/>
                    <a:gd name="connsiteY2" fmla="*/ 2012950 h 2209800"/>
                    <a:gd name="connsiteX3" fmla="*/ 2038350 w 2139950"/>
                    <a:gd name="connsiteY3" fmla="*/ 869950 h 2209800"/>
                    <a:gd name="connsiteX4" fmla="*/ 1524000 w 2139950"/>
                    <a:gd name="connsiteY4" fmla="*/ 0 h 2209800"/>
                    <a:gd name="connsiteX5" fmla="*/ 1111250 w 2139950"/>
                    <a:gd name="connsiteY5" fmla="*/ 196850 h 2209800"/>
                    <a:gd name="connsiteX6" fmla="*/ 615950 w 2139950"/>
                    <a:gd name="connsiteY6" fmla="*/ 25400 h 2209800"/>
                    <a:gd name="connsiteX7" fmla="*/ 63500 w 2139950"/>
                    <a:gd name="connsiteY7" fmla="*/ 927100 h 2209800"/>
                    <a:gd name="connsiteX8" fmla="*/ 0 w 2139950"/>
                    <a:gd name="connsiteY8" fmla="*/ 2032000 h 2209800"/>
                    <a:gd name="connsiteX0" fmla="*/ 0 w 2139950"/>
                    <a:gd name="connsiteY0" fmla="*/ 2032000 h 2209800"/>
                    <a:gd name="connsiteX1" fmla="*/ 1117600 w 2139950"/>
                    <a:gd name="connsiteY1" fmla="*/ 2209800 h 2209800"/>
                    <a:gd name="connsiteX2" fmla="*/ 2139950 w 2139950"/>
                    <a:gd name="connsiteY2" fmla="*/ 2012950 h 2209800"/>
                    <a:gd name="connsiteX3" fmla="*/ 2038350 w 2139950"/>
                    <a:gd name="connsiteY3" fmla="*/ 869950 h 2209800"/>
                    <a:gd name="connsiteX4" fmla="*/ 1524000 w 2139950"/>
                    <a:gd name="connsiteY4" fmla="*/ 0 h 2209800"/>
                    <a:gd name="connsiteX5" fmla="*/ 1111250 w 2139950"/>
                    <a:gd name="connsiteY5" fmla="*/ 196850 h 2209800"/>
                    <a:gd name="connsiteX6" fmla="*/ 615950 w 2139950"/>
                    <a:gd name="connsiteY6" fmla="*/ 25400 h 2209800"/>
                    <a:gd name="connsiteX7" fmla="*/ 63500 w 2139950"/>
                    <a:gd name="connsiteY7" fmla="*/ 927100 h 2209800"/>
                    <a:gd name="connsiteX8" fmla="*/ 0 w 2139950"/>
                    <a:gd name="connsiteY8" fmla="*/ 2032000 h 2209800"/>
                    <a:gd name="connsiteX0" fmla="*/ 0 w 2139950"/>
                    <a:gd name="connsiteY0" fmla="*/ 2032000 h 2209800"/>
                    <a:gd name="connsiteX1" fmla="*/ 1117600 w 2139950"/>
                    <a:gd name="connsiteY1" fmla="*/ 2209800 h 2209800"/>
                    <a:gd name="connsiteX2" fmla="*/ 2139950 w 2139950"/>
                    <a:gd name="connsiteY2" fmla="*/ 2012950 h 2209800"/>
                    <a:gd name="connsiteX3" fmla="*/ 2038350 w 2139950"/>
                    <a:gd name="connsiteY3" fmla="*/ 869950 h 2209800"/>
                    <a:gd name="connsiteX4" fmla="*/ 1524000 w 2139950"/>
                    <a:gd name="connsiteY4" fmla="*/ 0 h 2209800"/>
                    <a:gd name="connsiteX5" fmla="*/ 1111250 w 2139950"/>
                    <a:gd name="connsiteY5" fmla="*/ 196850 h 2209800"/>
                    <a:gd name="connsiteX6" fmla="*/ 615950 w 2139950"/>
                    <a:gd name="connsiteY6" fmla="*/ 25400 h 2209800"/>
                    <a:gd name="connsiteX7" fmla="*/ 63500 w 2139950"/>
                    <a:gd name="connsiteY7" fmla="*/ 927100 h 2209800"/>
                    <a:gd name="connsiteX8" fmla="*/ 0 w 2139950"/>
                    <a:gd name="connsiteY8" fmla="*/ 2032000 h 2209800"/>
                    <a:gd name="connsiteX0" fmla="*/ 0 w 2148981"/>
                    <a:gd name="connsiteY0" fmla="*/ 2032000 h 2209800"/>
                    <a:gd name="connsiteX1" fmla="*/ 1117600 w 2148981"/>
                    <a:gd name="connsiteY1" fmla="*/ 2209800 h 2209800"/>
                    <a:gd name="connsiteX2" fmla="*/ 2139950 w 2148981"/>
                    <a:gd name="connsiteY2" fmla="*/ 2012950 h 2209800"/>
                    <a:gd name="connsiteX3" fmla="*/ 2038350 w 2148981"/>
                    <a:gd name="connsiteY3" fmla="*/ 869950 h 2209800"/>
                    <a:gd name="connsiteX4" fmla="*/ 1524000 w 2148981"/>
                    <a:gd name="connsiteY4" fmla="*/ 0 h 2209800"/>
                    <a:gd name="connsiteX5" fmla="*/ 1111250 w 2148981"/>
                    <a:gd name="connsiteY5" fmla="*/ 196850 h 2209800"/>
                    <a:gd name="connsiteX6" fmla="*/ 615950 w 2148981"/>
                    <a:gd name="connsiteY6" fmla="*/ 25400 h 2209800"/>
                    <a:gd name="connsiteX7" fmla="*/ 63500 w 2148981"/>
                    <a:gd name="connsiteY7" fmla="*/ 927100 h 2209800"/>
                    <a:gd name="connsiteX8" fmla="*/ 0 w 2148981"/>
                    <a:gd name="connsiteY8" fmla="*/ 2032000 h 2209800"/>
                    <a:gd name="connsiteX0" fmla="*/ 0 w 2165563"/>
                    <a:gd name="connsiteY0" fmla="*/ 2032000 h 2209800"/>
                    <a:gd name="connsiteX1" fmla="*/ 1117600 w 2165563"/>
                    <a:gd name="connsiteY1" fmla="*/ 2209800 h 2209800"/>
                    <a:gd name="connsiteX2" fmla="*/ 2139950 w 2165563"/>
                    <a:gd name="connsiteY2" fmla="*/ 2012950 h 2209800"/>
                    <a:gd name="connsiteX3" fmla="*/ 2038350 w 2165563"/>
                    <a:gd name="connsiteY3" fmla="*/ 869950 h 2209800"/>
                    <a:gd name="connsiteX4" fmla="*/ 1524000 w 2165563"/>
                    <a:gd name="connsiteY4" fmla="*/ 0 h 2209800"/>
                    <a:gd name="connsiteX5" fmla="*/ 1111250 w 2165563"/>
                    <a:gd name="connsiteY5" fmla="*/ 196850 h 2209800"/>
                    <a:gd name="connsiteX6" fmla="*/ 615950 w 2165563"/>
                    <a:gd name="connsiteY6" fmla="*/ 25400 h 2209800"/>
                    <a:gd name="connsiteX7" fmla="*/ 63500 w 2165563"/>
                    <a:gd name="connsiteY7" fmla="*/ 927100 h 2209800"/>
                    <a:gd name="connsiteX8" fmla="*/ 0 w 2165563"/>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21208"/>
                    <a:gd name="connsiteX1" fmla="*/ 1117600 w 2178437"/>
                    <a:gd name="connsiteY1" fmla="*/ 2209800 h 2221208"/>
                    <a:gd name="connsiteX2" fmla="*/ 2139950 w 2178437"/>
                    <a:gd name="connsiteY2" fmla="*/ 2012950 h 2221208"/>
                    <a:gd name="connsiteX3" fmla="*/ 2063750 w 2178437"/>
                    <a:gd name="connsiteY3" fmla="*/ 863600 h 2221208"/>
                    <a:gd name="connsiteX4" fmla="*/ 1524000 w 2178437"/>
                    <a:gd name="connsiteY4" fmla="*/ 0 h 2221208"/>
                    <a:gd name="connsiteX5" fmla="*/ 1111250 w 2178437"/>
                    <a:gd name="connsiteY5" fmla="*/ 196850 h 2221208"/>
                    <a:gd name="connsiteX6" fmla="*/ 615950 w 2178437"/>
                    <a:gd name="connsiteY6" fmla="*/ 25400 h 2221208"/>
                    <a:gd name="connsiteX7" fmla="*/ 63500 w 2178437"/>
                    <a:gd name="connsiteY7" fmla="*/ 927100 h 2221208"/>
                    <a:gd name="connsiteX8" fmla="*/ 0 w 2178437"/>
                    <a:gd name="connsiteY8" fmla="*/ 2032000 h 2221208"/>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85240"/>
                    <a:gd name="connsiteY0" fmla="*/ 2032000 h 2209800"/>
                    <a:gd name="connsiteX1" fmla="*/ 1117600 w 2185240"/>
                    <a:gd name="connsiteY1" fmla="*/ 2209800 h 2209800"/>
                    <a:gd name="connsiteX2" fmla="*/ 2139950 w 2185240"/>
                    <a:gd name="connsiteY2" fmla="*/ 2012950 h 2209800"/>
                    <a:gd name="connsiteX3" fmla="*/ 2063750 w 2185240"/>
                    <a:gd name="connsiteY3" fmla="*/ 863600 h 2209800"/>
                    <a:gd name="connsiteX4" fmla="*/ 1524000 w 2185240"/>
                    <a:gd name="connsiteY4" fmla="*/ 0 h 2209800"/>
                    <a:gd name="connsiteX5" fmla="*/ 1111250 w 2185240"/>
                    <a:gd name="connsiteY5" fmla="*/ 196850 h 2209800"/>
                    <a:gd name="connsiteX6" fmla="*/ 615950 w 2185240"/>
                    <a:gd name="connsiteY6" fmla="*/ 25400 h 2209800"/>
                    <a:gd name="connsiteX7" fmla="*/ 63500 w 2185240"/>
                    <a:gd name="connsiteY7" fmla="*/ 927100 h 2209800"/>
                    <a:gd name="connsiteX8" fmla="*/ 0 w 2185240"/>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57513"/>
                    <a:gd name="connsiteY0" fmla="*/ 2032000 h 2209800"/>
                    <a:gd name="connsiteX1" fmla="*/ 1117600 w 2157513"/>
                    <a:gd name="connsiteY1" fmla="*/ 2209800 h 2209800"/>
                    <a:gd name="connsiteX2" fmla="*/ 2139950 w 2157513"/>
                    <a:gd name="connsiteY2" fmla="*/ 2012950 h 2209800"/>
                    <a:gd name="connsiteX3" fmla="*/ 2063750 w 2157513"/>
                    <a:gd name="connsiteY3" fmla="*/ 863600 h 2209800"/>
                    <a:gd name="connsiteX4" fmla="*/ 1524000 w 2157513"/>
                    <a:gd name="connsiteY4" fmla="*/ 0 h 2209800"/>
                    <a:gd name="connsiteX5" fmla="*/ 1111250 w 2157513"/>
                    <a:gd name="connsiteY5" fmla="*/ 196850 h 2209800"/>
                    <a:gd name="connsiteX6" fmla="*/ 615950 w 2157513"/>
                    <a:gd name="connsiteY6" fmla="*/ 25400 h 2209800"/>
                    <a:gd name="connsiteX7" fmla="*/ 63500 w 2157513"/>
                    <a:gd name="connsiteY7" fmla="*/ 927100 h 2209800"/>
                    <a:gd name="connsiteX8" fmla="*/ 0 w 2157513"/>
                    <a:gd name="connsiteY8" fmla="*/ 2032000 h 2209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7513" h="2209800">
                      <a:moveTo>
                        <a:pt x="0" y="2032000"/>
                      </a:moveTo>
                      <a:cubicBezTo>
                        <a:pt x="226483" y="2201333"/>
                        <a:pt x="770467" y="2199217"/>
                        <a:pt x="1117600" y="2209800"/>
                      </a:cubicBezTo>
                      <a:cubicBezTo>
                        <a:pt x="1477433" y="2188633"/>
                        <a:pt x="1799167" y="2116667"/>
                        <a:pt x="2139950" y="2012950"/>
                      </a:cubicBezTo>
                      <a:cubicBezTo>
                        <a:pt x="2188633" y="1619250"/>
                        <a:pt x="2127250" y="1172633"/>
                        <a:pt x="2063750" y="863600"/>
                      </a:cubicBezTo>
                      <a:cubicBezTo>
                        <a:pt x="2000250" y="554567"/>
                        <a:pt x="1771650" y="182033"/>
                        <a:pt x="1524000" y="0"/>
                      </a:cubicBezTo>
                      <a:cubicBezTo>
                        <a:pt x="1399117" y="97367"/>
                        <a:pt x="1248833" y="131233"/>
                        <a:pt x="1111250" y="196850"/>
                      </a:cubicBezTo>
                      <a:cubicBezTo>
                        <a:pt x="973667" y="262467"/>
                        <a:pt x="790575" y="-32808"/>
                        <a:pt x="615950" y="25400"/>
                      </a:cubicBezTo>
                      <a:cubicBezTo>
                        <a:pt x="441325" y="147108"/>
                        <a:pt x="84667" y="558800"/>
                        <a:pt x="63500" y="927100"/>
                      </a:cubicBezTo>
                      <a:cubicBezTo>
                        <a:pt x="-33867" y="1301750"/>
                        <a:pt x="21167" y="1663700"/>
                        <a:pt x="0" y="2032000"/>
                      </a:cubicBezTo>
                      <a:close/>
                    </a:path>
                  </a:pathLst>
                </a:custGeom>
                <a:no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5" name="星形: 五角 14">
                <a:extLst>
                  <a:ext uri="{FF2B5EF4-FFF2-40B4-BE49-F238E27FC236}">
                    <a16:creationId xmlns:a16="http://schemas.microsoft.com/office/drawing/2014/main" id="{CE49853B-FDC8-4B6D-9838-E9E81B392C42}"/>
                  </a:ext>
                </a:extLst>
              </p:cNvPr>
              <p:cNvSpPr/>
              <p:nvPr/>
            </p:nvSpPr>
            <p:spPr>
              <a:xfrm>
                <a:off x="3352779" y="1475115"/>
                <a:ext cx="178683" cy="178683"/>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 name="对话气泡: 椭圆形 8">
              <a:extLst>
                <a:ext uri="{FF2B5EF4-FFF2-40B4-BE49-F238E27FC236}">
                  <a16:creationId xmlns:a16="http://schemas.microsoft.com/office/drawing/2014/main" id="{360ED971-60D1-47CD-8B76-C77C0ECBBC97}"/>
                </a:ext>
              </a:extLst>
            </p:cNvPr>
            <p:cNvSpPr/>
            <p:nvPr/>
          </p:nvSpPr>
          <p:spPr>
            <a:xfrm>
              <a:off x="1547664" y="1147823"/>
              <a:ext cx="801971" cy="570752"/>
            </a:xfrm>
            <a:prstGeom prst="wedgeEllipseCallout">
              <a:avLst>
                <a:gd name="adj1" fmla="val 39344"/>
                <a:gd name="adj2" fmla="val 53599"/>
              </a:avLst>
            </a:prstGeom>
            <a:solidFill>
              <a:schemeClr val="bg1"/>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rPr>
                <a:t>……</a:t>
              </a:r>
              <a:endParaRPr lang="zh-CN" altLang="en-US">
                <a:solidFill>
                  <a:schemeClr val="tx1"/>
                </a:solidFill>
              </a:endParaRPr>
            </a:p>
          </p:txBody>
        </p:sp>
        <p:sp>
          <p:nvSpPr>
            <p:cNvPr id="110" name="对话气泡: 椭圆形 109">
              <a:extLst>
                <a:ext uri="{FF2B5EF4-FFF2-40B4-BE49-F238E27FC236}">
                  <a16:creationId xmlns:a16="http://schemas.microsoft.com/office/drawing/2014/main" id="{EFE47E65-32D1-45C7-9DC5-57FEC4F14A6F}"/>
                </a:ext>
              </a:extLst>
            </p:cNvPr>
            <p:cNvSpPr/>
            <p:nvPr/>
          </p:nvSpPr>
          <p:spPr>
            <a:xfrm rot="381886">
              <a:off x="2154860" y="1047287"/>
              <a:ext cx="801971" cy="570752"/>
            </a:xfrm>
            <a:prstGeom prst="wedgeEllipseCallout">
              <a:avLst>
                <a:gd name="adj1" fmla="val -12213"/>
                <a:gd name="adj2" fmla="val 71346"/>
              </a:avLst>
            </a:prstGeom>
            <a:solidFill>
              <a:schemeClr val="bg1"/>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rPr>
                <a:t>……</a:t>
              </a:r>
              <a:endParaRPr lang="zh-CN" altLang="en-US">
                <a:solidFill>
                  <a:schemeClr val="tx1"/>
                </a:solidFill>
              </a:endParaRPr>
            </a:p>
          </p:txBody>
        </p:sp>
      </p:grpSp>
      <p:sp>
        <p:nvSpPr>
          <p:cNvPr id="111" name="对话气泡: 椭圆形 110">
            <a:extLst>
              <a:ext uri="{FF2B5EF4-FFF2-40B4-BE49-F238E27FC236}">
                <a16:creationId xmlns:a16="http://schemas.microsoft.com/office/drawing/2014/main" id="{52A79300-3351-4BD6-8103-DED9440B6281}"/>
              </a:ext>
            </a:extLst>
          </p:cNvPr>
          <p:cNvSpPr/>
          <p:nvPr/>
        </p:nvSpPr>
        <p:spPr>
          <a:xfrm rot="381886">
            <a:off x="4198979" y="3291725"/>
            <a:ext cx="801971" cy="570752"/>
          </a:xfrm>
          <a:prstGeom prst="wedgeEllipseCallout">
            <a:avLst>
              <a:gd name="adj1" fmla="val 67351"/>
              <a:gd name="adj2" fmla="val 49920"/>
            </a:avLst>
          </a:prstGeom>
          <a:solidFill>
            <a:schemeClr val="bg1"/>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a:solidFill>
                  <a:schemeClr val="tx1"/>
                </a:solidFill>
              </a:rPr>
              <a:t>我来决定</a:t>
            </a:r>
          </a:p>
        </p:txBody>
      </p:sp>
      <p:grpSp>
        <p:nvGrpSpPr>
          <p:cNvPr id="65" name="组合 64">
            <a:extLst>
              <a:ext uri="{FF2B5EF4-FFF2-40B4-BE49-F238E27FC236}">
                <a16:creationId xmlns:a16="http://schemas.microsoft.com/office/drawing/2014/main" id="{FDC0D4F5-D50B-4648-BFCE-A235641BBC83}"/>
              </a:ext>
            </a:extLst>
          </p:cNvPr>
          <p:cNvGrpSpPr/>
          <p:nvPr/>
        </p:nvGrpSpPr>
        <p:grpSpPr>
          <a:xfrm>
            <a:off x="7606655" y="1790671"/>
            <a:ext cx="1308919" cy="1200625"/>
            <a:chOff x="2699792" y="418113"/>
            <a:chExt cx="4695780" cy="4307273"/>
          </a:xfrm>
        </p:grpSpPr>
        <p:grpSp>
          <p:nvGrpSpPr>
            <p:cNvPr id="66" name="组合 65">
              <a:extLst>
                <a:ext uri="{FF2B5EF4-FFF2-40B4-BE49-F238E27FC236}">
                  <a16:creationId xmlns:a16="http://schemas.microsoft.com/office/drawing/2014/main" id="{EC013647-30E1-4813-A72B-3886C9A6DCB0}"/>
                </a:ext>
              </a:extLst>
            </p:cNvPr>
            <p:cNvGrpSpPr/>
            <p:nvPr/>
          </p:nvGrpSpPr>
          <p:grpSpPr>
            <a:xfrm>
              <a:off x="2699792" y="418113"/>
              <a:ext cx="4695780" cy="4307273"/>
              <a:chOff x="3116580" y="888299"/>
              <a:chExt cx="3680460" cy="3375956"/>
            </a:xfrm>
          </p:grpSpPr>
          <p:sp>
            <p:nvSpPr>
              <p:cNvPr id="69" name="任意多边形: 形状 68">
                <a:extLst>
                  <a:ext uri="{FF2B5EF4-FFF2-40B4-BE49-F238E27FC236}">
                    <a16:creationId xmlns:a16="http://schemas.microsoft.com/office/drawing/2014/main" id="{FEA6CAA5-3EB6-4CD4-841E-CF72C49EE4CD}"/>
                  </a:ext>
                </a:extLst>
              </p:cNvPr>
              <p:cNvSpPr/>
              <p:nvPr/>
            </p:nvSpPr>
            <p:spPr>
              <a:xfrm>
                <a:off x="3863340" y="1432560"/>
                <a:ext cx="2933700" cy="2813548"/>
              </a:xfrm>
              <a:custGeom>
                <a:avLst/>
                <a:gdLst>
                  <a:gd name="connsiteX0" fmla="*/ 0 w 2887980"/>
                  <a:gd name="connsiteY0" fmla="*/ 68580 h 2796540"/>
                  <a:gd name="connsiteX1" fmla="*/ 411480 w 2887980"/>
                  <a:gd name="connsiteY1" fmla="*/ 2796540 h 2796540"/>
                  <a:gd name="connsiteX2" fmla="*/ 2887980 w 2887980"/>
                  <a:gd name="connsiteY2" fmla="*/ 2286000 h 2796540"/>
                  <a:gd name="connsiteX3" fmla="*/ 2057400 w 2887980"/>
                  <a:gd name="connsiteY3" fmla="*/ 0 h 2796540"/>
                  <a:gd name="connsiteX4" fmla="*/ 0 w 2887980"/>
                  <a:gd name="connsiteY4" fmla="*/ 68580 h 2796540"/>
                  <a:gd name="connsiteX0" fmla="*/ 0 w 2887980"/>
                  <a:gd name="connsiteY0" fmla="*/ 68580 h 2796540"/>
                  <a:gd name="connsiteX1" fmla="*/ 411480 w 2887980"/>
                  <a:gd name="connsiteY1" fmla="*/ 2796540 h 2796540"/>
                  <a:gd name="connsiteX2" fmla="*/ 2887980 w 2887980"/>
                  <a:gd name="connsiteY2" fmla="*/ 2286000 h 2796540"/>
                  <a:gd name="connsiteX3" fmla="*/ 2057400 w 2887980"/>
                  <a:gd name="connsiteY3" fmla="*/ 0 h 2796540"/>
                  <a:gd name="connsiteX4" fmla="*/ 0 w 2887980"/>
                  <a:gd name="connsiteY4" fmla="*/ 68580 h 2796540"/>
                  <a:gd name="connsiteX0" fmla="*/ 0 w 2887980"/>
                  <a:gd name="connsiteY0" fmla="*/ 68580 h 2796540"/>
                  <a:gd name="connsiteX1" fmla="*/ 411480 w 2887980"/>
                  <a:gd name="connsiteY1" fmla="*/ 2796540 h 2796540"/>
                  <a:gd name="connsiteX2" fmla="*/ 2887980 w 2887980"/>
                  <a:gd name="connsiteY2" fmla="*/ 2286000 h 2796540"/>
                  <a:gd name="connsiteX3" fmla="*/ 2057400 w 2887980"/>
                  <a:gd name="connsiteY3" fmla="*/ 0 h 2796540"/>
                  <a:gd name="connsiteX4" fmla="*/ 0 w 2887980"/>
                  <a:gd name="connsiteY4" fmla="*/ 68580 h 2796540"/>
                  <a:gd name="connsiteX0" fmla="*/ 0 w 2887980"/>
                  <a:gd name="connsiteY0" fmla="*/ 68580 h 2796540"/>
                  <a:gd name="connsiteX1" fmla="*/ 411480 w 2887980"/>
                  <a:gd name="connsiteY1" fmla="*/ 2796540 h 2796540"/>
                  <a:gd name="connsiteX2" fmla="*/ 2887980 w 2887980"/>
                  <a:gd name="connsiteY2" fmla="*/ 2286000 h 2796540"/>
                  <a:gd name="connsiteX3" fmla="*/ 2057400 w 2887980"/>
                  <a:gd name="connsiteY3" fmla="*/ 0 h 2796540"/>
                  <a:gd name="connsiteX4" fmla="*/ 0 w 2887980"/>
                  <a:gd name="connsiteY4" fmla="*/ 68580 h 2796540"/>
                  <a:gd name="connsiteX0" fmla="*/ 0 w 2887980"/>
                  <a:gd name="connsiteY0" fmla="*/ 68580 h 2815251"/>
                  <a:gd name="connsiteX1" fmla="*/ 411480 w 2887980"/>
                  <a:gd name="connsiteY1" fmla="*/ 2796540 h 2815251"/>
                  <a:gd name="connsiteX2" fmla="*/ 2887980 w 2887980"/>
                  <a:gd name="connsiteY2" fmla="*/ 2286000 h 2815251"/>
                  <a:gd name="connsiteX3" fmla="*/ 2057400 w 2887980"/>
                  <a:gd name="connsiteY3" fmla="*/ 0 h 2815251"/>
                  <a:gd name="connsiteX4" fmla="*/ 0 w 2887980"/>
                  <a:gd name="connsiteY4" fmla="*/ 68580 h 2815251"/>
                  <a:gd name="connsiteX0" fmla="*/ 0 w 2887980"/>
                  <a:gd name="connsiteY0" fmla="*/ 68580 h 2815251"/>
                  <a:gd name="connsiteX1" fmla="*/ 411480 w 2887980"/>
                  <a:gd name="connsiteY1" fmla="*/ 2796540 h 2815251"/>
                  <a:gd name="connsiteX2" fmla="*/ 2887980 w 2887980"/>
                  <a:gd name="connsiteY2" fmla="*/ 2286000 h 2815251"/>
                  <a:gd name="connsiteX3" fmla="*/ 2080260 w 2887980"/>
                  <a:gd name="connsiteY3" fmla="*/ 0 h 2815251"/>
                  <a:gd name="connsiteX4" fmla="*/ 0 w 2887980"/>
                  <a:gd name="connsiteY4" fmla="*/ 68580 h 2815251"/>
                  <a:gd name="connsiteX0" fmla="*/ 0 w 2933700"/>
                  <a:gd name="connsiteY0" fmla="*/ 68580 h 2813548"/>
                  <a:gd name="connsiteX1" fmla="*/ 411480 w 2933700"/>
                  <a:gd name="connsiteY1" fmla="*/ 2796540 h 2813548"/>
                  <a:gd name="connsiteX2" fmla="*/ 2933700 w 2933700"/>
                  <a:gd name="connsiteY2" fmla="*/ 2270760 h 2813548"/>
                  <a:gd name="connsiteX3" fmla="*/ 2080260 w 2933700"/>
                  <a:gd name="connsiteY3" fmla="*/ 0 h 2813548"/>
                  <a:gd name="connsiteX4" fmla="*/ 0 w 2933700"/>
                  <a:gd name="connsiteY4" fmla="*/ 68580 h 2813548"/>
                  <a:gd name="connsiteX0" fmla="*/ 0 w 2933700"/>
                  <a:gd name="connsiteY0" fmla="*/ 68580 h 2813548"/>
                  <a:gd name="connsiteX1" fmla="*/ 411480 w 2933700"/>
                  <a:gd name="connsiteY1" fmla="*/ 2796540 h 2813548"/>
                  <a:gd name="connsiteX2" fmla="*/ 2933700 w 2933700"/>
                  <a:gd name="connsiteY2" fmla="*/ 2270760 h 2813548"/>
                  <a:gd name="connsiteX3" fmla="*/ 2080260 w 2933700"/>
                  <a:gd name="connsiteY3" fmla="*/ 0 h 2813548"/>
                  <a:gd name="connsiteX4" fmla="*/ 0 w 2933700"/>
                  <a:gd name="connsiteY4" fmla="*/ 68580 h 2813548"/>
                  <a:gd name="connsiteX0" fmla="*/ 0 w 2933700"/>
                  <a:gd name="connsiteY0" fmla="*/ 68580 h 2813548"/>
                  <a:gd name="connsiteX1" fmla="*/ 411480 w 2933700"/>
                  <a:gd name="connsiteY1" fmla="*/ 2796540 h 2813548"/>
                  <a:gd name="connsiteX2" fmla="*/ 2933700 w 2933700"/>
                  <a:gd name="connsiteY2" fmla="*/ 2270760 h 2813548"/>
                  <a:gd name="connsiteX3" fmla="*/ 2080260 w 2933700"/>
                  <a:gd name="connsiteY3" fmla="*/ 0 h 2813548"/>
                  <a:gd name="connsiteX4" fmla="*/ 0 w 2933700"/>
                  <a:gd name="connsiteY4" fmla="*/ 68580 h 2813548"/>
                  <a:gd name="connsiteX0" fmla="*/ 0 w 2933700"/>
                  <a:gd name="connsiteY0" fmla="*/ 68580 h 2813548"/>
                  <a:gd name="connsiteX1" fmla="*/ 411480 w 2933700"/>
                  <a:gd name="connsiteY1" fmla="*/ 2796540 h 2813548"/>
                  <a:gd name="connsiteX2" fmla="*/ 2933700 w 2933700"/>
                  <a:gd name="connsiteY2" fmla="*/ 2270760 h 2813548"/>
                  <a:gd name="connsiteX3" fmla="*/ 2080260 w 2933700"/>
                  <a:gd name="connsiteY3" fmla="*/ 0 h 2813548"/>
                  <a:gd name="connsiteX4" fmla="*/ 0 w 2933700"/>
                  <a:gd name="connsiteY4" fmla="*/ 68580 h 28135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3700" h="2813548">
                    <a:moveTo>
                      <a:pt x="0" y="68580"/>
                    </a:moveTo>
                    <a:cubicBezTo>
                      <a:pt x="281940" y="962660"/>
                      <a:pt x="396240" y="1917700"/>
                      <a:pt x="411480" y="2796540"/>
                    </a:cubicBezTo>
                    <a:cubicBezTo>
                      <a:pt x="1275080" y="2847340"/>
                      <a:pt x="2580640" y="2814320"/>
                      <a:pt x="2933700" y="2270760"/>
                    </a:cubicBezTo>
                    <a:cubicBezTo>
                      <a:pt x="2778760" y="1501140"/>
                      <a:pt x="2494280" y="762000"/>
                      <a:pt x="2080260" y="0"/>
                    </a:cubicBezTo>
                    <a:lnTo>
                      <a:pt x="0" y="68580"/>
                    </a:lnTo>
                    <a:close/>
                  </a:path>
                </a:pathLst>
              </a:custGeom>
              <a:noFill/>
              <a:ln w="57150">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任意多边形: 形状 69">
                <a:extLst>
                  <a:ext uri="{FF2B5EF4-FFF2-40B4-BE49-F238E27FC236}">
                    <a16:creationId xmlns:a16="http://schemas.microsoft.com/office/drawing/2014/main" id="{4897BD0D-102E-4C9A-909C-BE22F530E0CE}"/>
                  </a:ext>
                </a:extLst>
              </p:cNvPr>
              <p:cNvSpPr/>
              <p:nvPr/>
            </p:nvSpPr>
            <p:spPr>
              <a:xfrm>
                <a:off x="3116580" y="1600200"/>
                <a:ext cx="1112690" cy="2664055"/>
              </a:xfrm>
              <a:custGeom>
                <a:avLst/>
                <a:gdLst>
                  <a:gd name="connsiteX0" fmla="*/ 388620 w 1013460"/>
                  <a:gd name="connsiteY0" fmla="*/ 0 h 2613660"/>
                  <a:gd name="connsiteX1" fmla="*/ 556260 w 1013460"/>
                  <a:gd name="connsiteY1" fmla="*/ 30480 h 2613660"/>
                  <a:gd name="connsiteX2" fmla="*/ 525780 w 1013460"/>
                  <a:gd name="connsiteY2" fmla="*/ 1371600 h 2613660"/>
                  <a:gd name="connsiteX3" fmla="*/ 723900 w 1013460"/>
                  <a:gd name="connsiteY3" fmla="*/ 190500 h 2613660"/>
                  <a:gd name="connsiteX4" fmla="*/ 1013460 w 1013460"/>
                  <a:gd name="connsiteY4" fmla="*/ 2613660 h 2613660"/>
                  <a:gd name="connsiteX5" fmla="*/ 0 w 1013460"/>
                  <a:gd name="connsiteY5" fmla="*/ 2042160 h 2613660"/>
                  <a:gd name="connsiteX6" fmla="*/ 388620 w 1013460"/>
                  <a:gd name="connsiteY6" fmla="*/ 0 h 2613660"/>
                  <a:gd name="connsiteX0" fmla="*/ 434340 w 1059180"/>
                  <a:gd name="connsiteY0" fmla="*/ 0 h 2613660"/>
                  <a:gd name="connsiteX1" fmla="*/ 601980 w 1059180"/>
                  <a:gd name="connsiteY1" fmla="*/ 30480 h 2613660"/>
                  <a:gd name="connsiteX2" fmla="*/ 571500 w 1059180"/>
                  <a:gd name="connsiteY2" fmla="*/ 1371600 h 2613660"/>
                  <a:gd name="connsiteX3" fmla="*/ 769620 w 1059180"/>
                  <a:gd name="connsiteY3" fmla="*/ 190500 h 2613660"/>
                  <a:gd name="connsiteX4" fmla="*/ 1059180 w 1059180"/>
                  <a:gd name="connsiteY4" fmla="*/ 2613660 h 2613660"/>
                  <a:gd name="connsiteX5" fmla="*/ 0 w 1059180"/>
                  <a:gd name="connsiteY5" fmla="*/ 2034540 h 2613660"/>
                  <a:gd name="connsiteX6" fmla="*/ 434340 w 1059180"/>
                  <a:gd name="connsiteY6" fmla="*/ 0 h 2613660"/>
                  <a:gd name="connsiteX0" fmla="*/ 434340 w 1059180"/>
                  <a:gd name="connsiteY0" fmla="*/ 0 h 2613660"/>
                  <a:gd name="connsiteX1" fmla="*/ 601980 w 1059180"/>
                  <a:gd name="connsiteY1" fmla="*/ 30480 h 2613660"/>
                  <a:gd name="connsiteX2" fmla="*/ 571500 w 1059180"/>
                  <a:gd name="connsiteY2" fmla="*/ 1371600 h 2613660"/>
                  <a:gd name="connsiteX3" fmla="*/ 769620 w 1059180"/>
                  <a:gd name="connsiteY3" fmla="*/ 190500 h 2613660"/>
                  <a:gd name="connsiteX4" fmla="*/ 1059180 w 1059180"/>
                  <a:gd name="connsiteY4" fmla="*/ 2613660 h 2613660"/>
                  <a:gd name="connsiteX5" fmla="*/ 0 w 1059180"/>
                  <a:gd name="connsiteY5" fmla="*/ 2034540 h 2613660"/>
                  <a:gd name="connsiteX6" fmla="*/ 434340 w 1059180"/>
                  <a:gd name="connsiteY6" fmla="*/ 0 h 2613660"/>
                  <a:gd name="connsiteX0" fmla="*/ 434340 w 1059180"/>
                  <a:gd name="connsiteY0" fmla="*/ 0 h 2626590"/>
                  <a:gd name="connsiteX1" fmla="*/ 601980 w 1059180"/>
                  <a:gd name="connsiteY1" fmla="*/ 30480 h 2626590"/>
                  <a:gd name="connsiteX2" fmla="*/ 571500 w 1059180"/>
                  <a:gd name="connsiteY2" fmla="*/ 1371600 h 2626590"/>
                  <a:gd name="connsiteX3" fmla="*/ 769620 w 1059180"/>
                  <a:gd name="connsiteY3" fmla="*/ 190500 h 2626590"/>
                  <a:gd name="connsiteX4" fmla="*/ 1059180 w 1059180"/>
                  <a:gd name="connsiteY4" fmla="*/ 2613660 h 2626590"/>
                  <a:gd name="connsiteX5" fmla="*/ 0 w 1059180"/>
                  <a:gd name="connsiteY5" fmla="*/ 2034540 h 2626590"/>
                  <a:gd name="connsiteX6" fmla="*/ 434340 w 1059180"/>
                  <a:gd name="connsiteY6" fmla="*/ 0 h 2626590"/>
                  <a:gd name="connsiteX0" fmla="*/ 434340 w 1059180"/>
                  <a:gd name="connsiteY0" fmla="*/ 0 h 2626590"/>
                  <a:gd name="connsiteX1" fmla="*/ 601980 w 1059180"/>
                  <a:gd name="connsiteY1" fmla="*/ 30480 h 2626590"/>
                  <a:gd name="connsiteX2" fmla="*/ 571500 w 1059180"/>
                  <a:gd name="connsiteY2" fmla="*/ 1371600 h 2626590"/>
                  <a:gd name="connsiteX3" fmla="*/ 769620 w 1059180"/>
                  <a:gd name="connsiteY3" fmla="*/ 190500 h 2626590"/>
                  <a:gd name="connsiteX4" fmla="*/ 1059180 w 1059180"/>
                  <a:gd name="connsiteY4" fmla="*/ 2613660 h 2626590"/>
                  <a:gd name="connsiteX5" fmla="*/ 0 w 1059180"/>
                  <a:gd name="connsiteY5" fmla="*/ 2034540 h 2626590"/>
                  <a:gd name="connsiteX6" fmla="*/ 434340 w 1059180"/>
                  <a:gd name="connsiteY6" fmla="*/ 0 h 2626590"/>
                  <a:gd name="connsiteX0" fmla="*/ 434340 w 1059180"/>
                  <a:gd name="connsiteY0" fmla="*/ 0 h 2626590"/>
                  <a:gd name="connsiteX1" fmla="*/ 601980 w 1059180"/>
                  <a:gd name="connsiteY1" fmla="*/ 30480 h 2626590"/>
                  <a:gd name="connsiteX2" fmla="*/ 571500 w 1059180"/>
                  <a:gd name="connsiteY2" fmla="*/ 1371600 h 2626590"/>
                  <a:gd name="connsiteX3" fmla="*/ 769620 w 1059180"/>
                  <a:gd name="connsiteY3" fmla="*/ 190500 h 2626590"/>
                  <a:gd name="connsiteX4" fmla="*/ 1059180 w 1059180"/>
                  <a:gd name="connsiteY4" fmla="*/ 2613660 h 2626590"/>
                  <a:gd name="connsiteX5" fmla="*/ 0 w 1059180"/>
                  <a:gd name="connsiteY5" fmla="*/ 2034540 h 2626590"/>
                  <a:gd name="connsiteX6" fmla="*/ 434340 w 1059180"/>
                  <a:gd name="connsiteY6" fmla="*/ 0 h 2626590"/>
                  <a:gd name="connsiteX0" fmla="*/ 480060 w 1104900"/>
                  <a:gd name="connsiteY0" fmla="*/ 0 h 2626590"/>
                  <a:gd name="connsiteX1" fmla="*/ 647700 w 1104900"/>
                  <a:gd name="connsiteY1" fmla="*/ 30480 h 2626590"/>
                  <a:gd name="connsiteX2" fmla="*/ 617220 w 1104900"/>
                  <a:gd name="connsiteY2" fmla="*/ 1371600 h 2626590"/>
                  <a:gd name="connsiteX3" fmla="*/ 815340 w 1104900"/>
                  <a:gd name="connsiteY3" fmla="*/ 190500 h 2626590"/>
                  <a:gd name="connsiteX4" fmla="*/ 1104900 w 1104900"/>
                  <a:gd name="connsiteY4" fmla="*/ 2613660 h 2626590"/>
                  <a:gd name="connsiteX5" fmla="*/ 0 w 1104900"/>
                  <a:gd name="connsiteY5" fmla="*/ 2034540 h 2626590"/>
                  <a:gd name="connsiteX6" fmla="*/ 480060 w 1104900"/>
                  <a:gd name="connsiteY6" fmla="*/ 0 h 2626590"/>
                  <a:gd name="connsiteX0" fmla="*/ 480060 w 1104900"/>
                  <a:gd name="connsiteY0" fmla="*/ 0 h 2633575"/>
                  <a:gd name="connsiteX1" fmla="*/ 647700 w 1104900"/>
                  <a:gd name="connsiteY1" fmla="*/ 30480 h 2633575"/>
                  <a:gd name="connsiteX2" fmla="*/ 617220 w 1104900"/>
                  <a:gd name="connsiteY2" fmla="*/ 1371600 h 2633575"/>
                  <a:gd name="connsiteX3" fmla="*/ 815340 w 1104900"/>
                  <a:gd name="connsiteY3" fmla="*/ 190500 h 2633575"/>
                  <a:gd name="connsiteX4" fmla="*/ 1104900 w 1104900"/>
                  <a:gd name="connsiteY4" fmla="*/ 2613660 h 2633575"/>
                  <a:gd name="connsiteX5" fmla="*/ 0 w 1104900"/>
                  <a:gd name="connsiteY5" fmla="*/ 2034540 h 2633575"/>
                  <a:gd name="connsiteX6" fmla="*/ 480060 w 1104900"/>
                  <a:gd name="connsiteY6" fmla="*/ 0 h 2633575"/>
                  <a:gd name="connsiteX0" fmla="*/ 480060 w 1104900"/>
                  <a:gd name="connsiteY0" fmla="*/ 0 h 2633575"/>
                  <a:gd name="connsiteX1" fmla="*/ 647700 w 1104900"/>
                  <a:gd name="connsiteY1" fmla="*/ 30480 h 2633575"/>
                  <a:gd name="connsiteX2" fmla="*/ 617220 w 1104900"/>
                  <a:gd name="connsiteY2" fmla="*/ 1371600 h 2633575"/>
                  <a:gd name="connsiteX3" fmla="*/ 792480 w 1104900"/>
                  <a:gd name="connsiteY3" fmla="*/ 68580 h 2633575"/>
                  <a:gd name="connsiteX4" fmla="*/ 1104900 w 1104900"/>
                  <a:gd name="connsiteY4" fmla="*/ 2613660 h 2633575"/>
                  <a:gd name="connsiteX5" fmla="*/ 0 w 1104900"/>
                  <a:gd name="connsiteY5" fmla="*/ 2034540 h 2633575"/>
                  <a:gd name="connsiteX6" fmla="*/ 480060 w 1104900"/>
                  <a:gd name="connsiteY6" fmla="*/ 0 h 2633575"/>
                  <a:gd name="connsiteX0" fmla="*/ 480060 w 1104900"/>
                  <a:gd name="connsiteY0" fmla="*/ 0 h 2633575"/>
                  <a:gd name="connsiteX1" fmla="*/ 647700 w 1104900"/>
                  <a:gd name="connsiteY1" fmla="*/ 30480 h 2633575"/>
                  <a:gd name="connsiteX2" fmla="*/ 617220 w 1104900"/>
                  <a:gd name="connsiteY2" fmla="*/ 1371600 h 2633575"/>
                  <a:gd name="connsiteX3" fmla="*/ 792480 w 1104900"/>
                  <a:gd name="connsiteY3" fmla="*/ 68580 h 2633575"/>
                  <a:gd name="connsiteX4" fmla="*/ 1104900 w 1104900"/>
                  <a:gd name="connsiteY4" fmla="*/ 2613660 h 2633575"/>
                  <a:gd name="connsiteX5" fmla="*/ 0 w 1104900"/>
                  <a:gd name="connsiteY5" fmla="*/ 2034540 h 2633575"/>
                  <a:gd name="connsiteX6" fmla="*/ 480060 w 1104900"/>
                  <a:gd name="connsiteY6" fmla="*/ 0 h 2633575"/>
                  <a:gd name="connsiteX0" fmla="*/ 480060 w 1112690"/>
                  <a:gd name="connsiteY0" fmla="*/ 0 h 2633575"/>
                  <a:gd name="connsiteX1" fmla="*/ 647700 w 1112690"/>
                  <a:gd name="connsiteY1" fmla="*/ 30480 h 2633575"/>
                  <a:gd name="connsiteX2" fmla="*/ 617220 w 1112690"/>
                  <a:gd name="connsiteY2" fmla="*/ 1371600 h 2633575"/>
                  <a:gd name="connsiteX3" fmla="*/ 792480 w 1112690"/>
                  <a:gd name="connsiteY3" fmla="*/ 68580 h 2633575"/>
                  <a:gd name="connsiteX4" fmla="*/ 1104900 w 1112690"/>
                  <a:gd name="connsiteY4" fmla="*/ 2613660 h 2633575"/>
                  <a:gd name="connsiteX5" fmla="*/ 0 w 1112690"/>
                  <a:gd name="connsiteY5" fmla="*/ 2034540 h 2633575"/>
                  <a:gd name="connsiteX6" fmla="*/ 480060 w 1112690"/>
                  <a:gd name="connsiteY6" fmla="*/ 0 h 2633575"/>
                  <a:gd name="connsiteX0" fmla="*/ 472440 w 1112690"/>
                  <a:gd name="connsiteY0" fmla="*/ 0 h 2664055"/>
                  <a:gd name="connsiteX1" fmla="*/ 647700 w 1112690"/>
                  <a:gd name="connsiteY1" fmla="*/ 60960 h 2664055"/>
                  <a:gd name="connsiteX2" fmla="*/ 617220 w 1112690"/>
                  <a:gd name="connsiteY2" fmla="*/ 1402080 h 2664055"/>
                  <a:gd name="connsiteX3" fmla="*/ 792480 w 1112690"/>
                  <a:gd name="connsiteY3" fmla="*/ 99060 h 2664055"/>
                  <a:gd name="connsiteX4" fmla="*/ 1104900 w 1112690"/>
                  <a:gd name="connsiteY4" fmla="*/ 2644140 h 2664055"/>
                  <a:gd name="connsiteX5" fmla="*/ 0 w 1112690"/>
                  <a:gd name="connsiteY5" fmla="*/ 2065020 h 2664055"/>
                  <a:gd name="connsiteX6" fmla="*/ 472440 w 1112690"/>
                  <a:gd name="connsiteY6" fmla="*/ 0 h 2664055"/>
                  <a:gd name="connsiteX0" fmla="*/ 472440 w 1112690"/>
                  <a:gd name="connsiteY0" fmla="*/ 0 h 2664055"/>
                  <a:gd name="connsiteX1" fmla="*/ 647700 w 1112690"/>
                  <a:gd name="connsiteY1" fmla="*/ 60960 h 2664055"/>
                  <a:gd name="connsiteX2" fmla="*/ 617220 w 1112690"/>
                  <a:gd name="connsiteY2" fmla="*/ 1402080 h 2664055"/>
                  <a:gd name="connsiteX3" fmla="*/ 792480 w 1112690"/>
                  <a:gd name="connsiteY3" fmla="*/ 99060 h 2664055"/>
                  <a:gd name="connsiteX4" fmla="*/ 1104900 w 1112690"/>
                  <a:gd name="connsiteY4" fmla="*/ 2644140 h 2664055"/>
                  <a:gd name="connsiteX5" fmla="*/ 0 w 1112690"/>
                  <a:gd name="connsiteY5" fmla="*/ 2065020 h 2664055"/>
                  <a:gd name="connsiteX6" fmla="*/ 472440 w 1112690"/>
                  <a:gd name="connsiteY6" fmla="*/ 0 h 2664055"/>
                  <a:gd name="connsiteX0" fmla="*/ 472440 w 1112690"/>
                  <a:gd name="connsiteY0" fmla="*/ 0 h 2664055"/>
                  <a:gd name="connsiteX1" fmla="*/ 670560 w 1112690"/>
                  <a:gd name="connsiteY1" fmla="*/ 38100 h 2664055"/>
                  <a:gd name="connsiteX2" fmla="*/ 617220 w 1112690"/>
                  <a:gd name="connsiteY2" fmla="*/ 1402080 h 2664055"/>
                  <a:gd name="connsiteX3" fmla="*/ 792480 w 1112690"/>
                  <a:gd name="connsiteY3" fmla="*/ 99060 h 2664055"/>
                  <a:gd name="connsiteX4" fmla="*/ 1104900 w 1112690"/>
                  <a:gd name="connsiteY4" fmla="*/ 2644140 h 2664055"/>
                  <a:gd name="connsiteX5" fmla="*/ 0 w 1112690"/>
                  <a:gd name="connsiteY5" fmla="*/ 2065020 h 2664055"/>
                  <a:gd name="connsiteX6" fmla="*/ 472440 w 1112690"/>
                  <a:gd name="connsiteY6" fmla="*/ 0 h 2664055"/>
                  <a:gd name="connsiteX0" fmla="*/ 472440 w 1112690"/>
                  <a:gd name="connsiteY0" fmla="*/ 0 h 2664055"/>
                  <a:gd name="connsiteX1" fmla="*/ 670560 w 1112690"/>
                  <a:gd name="connsiteY1" fmla="*/ 38100 h 2664055"/>
                  <a:gd name="connsiteX2" fmla="*/ 617220 w 1112690"/>
                  <a:gd name="connsiteY2" fmla="*/ 1402080 h 2664055"/>
                  <a:gd name="connsiteX3" fmla="*/ 792480 w 1112690"/>
                  <a:gd name="connsiteY3" fmla="*/ 99060 h 2664055"/>
                  <a:gd name="connsiteX4" fmla="*/ 1104900 w 1112690"/>
                  <a:gd name="connsiteY4" fmla="*/ 2644140 h 2664055"/>
                  <a:gd name="connsiteX5" fmla="*/ 0 w 1112690"/>
                  <a:gd name="connsiteY5" fmla="*/ 2065020 h 2664055"/>
                  <a:gd name="connsiteX6" fmla="*/ 472440 w 1112690"/>
                  <a:gd name="connsiteY6" fmla="*/ 0 h 26640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2690" h="2664055">
                    <a:moveTo>
                      <a:pt x="472440" y="0"/>
                    </a:moveTo>
                    <a:lnTo>
                      <a:pt x="670560" y="38100"/>
                    </a:lnTo>
                    <a:cubicBezTo>
                      <a:pt x="622300" y="500380"/>
                      <a:pt x="635000" y="947420"/>
                      <a:pt x="617220" y="1402080"/>
                    </a:cubicBezTo>
                    <a:lnTo>
                      <a:pt x="792480" y="99060"/>
                    </a:lnTo>
                    <a:cubicBezTo>
                      <a:pt x="1071880" y="871220"/>
                      <a:pt x="1137920" y="1811020"/>
                      <a:pt x="1104900" y="2644140"/>
                    </a:cubicBezTo>
                    <a:cubicBezTo>
                      <a:pt x="835660" y="2725420"/>
                      <a:pt x="200660" y="2562860"/>
                      <a:pt x="0" y="2065020"/>
                    </a:cubicBezTo>
                    <a:cubicBezTo>
                      <a:pt x="53340" y="1409700"/>
                      <a:pt x="137160" y="678180"/>
                      <a:pt x="472440" y="0"/>
                    </a:cubicBezTo>
                    <a:close/>
                  </a:path>
                </a:pathLst>
              </a:custGeom>
              <a:noFill/>
              <a:ln w="57150">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任意多边形: 形状 70">
                <a:extLst>
                  <a:ext uri="{FF2B5EF4-FFF2-40B4-BE49-F238E27FC236}">
                    <a16:creationId xmlns:a16="http://schemas.microsoft.com/office/drawing/2014/main" id="{B7F68220-3FED-4956-BAB6-FED8E3ED2B64}"/>
                  </a:ext>
                </a:extLst>
              </p:cNvPr>
              <p:cNvSpPr/>
              <p:nvPr/>
            </p:nvSpPr>
            <p:spPr>
              <a:xfrm>
                <a:off x="4249318" y="899160"/>
                <a:ext cx="1275181" cy="853440"/>
              </a:xfrm>
              <a:custGeom>
                <a:avLst/>
                <a:gdLst>
                  <a:gd name="connsiteX0" fmla="*/ 0 w 1211580"/>
                  <a:gd name="connsiteY0" fmla="*/ 853440 h 853440"/>
                  <a:gd name="connsiteX1" fmla="*/ 403860 w 1211580"/>
                  <a:gd name="connsiteY1" fmla="*/ 0 h 853440"/>
                  <a:gd name="connsiteX2" fmla="*/ 1211580 w 1211580"/>
                  <a:gd name="connsiteY2" fmla="*/ 746760 h 853440"/>
                  <a:gd name="connsiteX0" fmla="*/ 15335 w 1226915"/>
                  <a:gd name="connsiteY0" fmla="*/ 853440 h 853440"/>
                  <a:gd name="connsiteX1" fmla="*/ 419195 w 1226915"/>
                  <a:gd name="connsiteY1" fmla="*/ 0 h 853440"/>
                  <a:gd name="connsiteX2" fmla="*/ 1226915 w 1226915"/>
                  <a:gd name="connsiteY2" fmla="*/ 746760 h 853440"/>
                  <a:gd name="connsiteX0" fmla="*/ 15335 w 1226915"/>
                  <a:gd name="connsiteY0" fmla="*/ 853440 h 853440"/>
                  <a:gd name="connsiteX1" fmla="*/ 419195 w 1226915"/>
                  <a:gd name="connsiteY1" fmla="*/ 0 h 853440"/>
                  <a:gd name="connsiteX2" fmla="*/ 1226915 w 1226915"/>
                  <a:gd name="connsiteY2" fmla="*/ 746760 h 853440"/>
                  <a:gd name="connsiteX0" fmla="*/ 25501 w 1237081"/>
                  <a:gd name="connsiteY0" fmla="*/ 853440 h 853440"/>
                  <a:gd name="connsiteX1" fmla="*/ 429361 w 1237081"/>
                  <a:gd name="connsiteY1" fmla="*/ 0 h 853440"/>
                  <a:gd name="connsiteX2" fmla="*/ 1237081 w 1237081"/>
                  <a:gd name="connsiteY2" fmla="*/ 746760 h 853440"/>
                  <a:gd name="connsiteX0" fmla="*/ 25501 w 1237081"/>
                  <a:gd name="connsiteY0" fmla="*/ 853440 h 853440"/>
                  <a:gd name="connsiteX1" fmla="*/ 429361 w 1237081"/>
                  <a:gd name="connsiteY1" fmla="*/ 0 h 853440"/>
                  <a:gd name="connsiteX2" fmla="*/ 1237081 w 1237081"/>
                  <a:gd name="connsiteY2" fmla="*/ 746760 h 853440"/>
                  <a:gd name="connsiteX0" fmla="*/ 25501 w 1237081"/>
                  <a:gd name="connsiteY0" fmla="*/ 853440 h 853440"/>
                  <a:gd name="connsiteX1" fmla="*/ 429361 w 1237081"/>
                  <a:gd name="connsiteY1" fmla="*/ 0 h 853440"/>
                  <a:gd name="connsiteX2" fmla="*/ 1237081 w 1237081"/>
                  <a:gd name="connsiteY2" fmla="*/ 746760 h 853440"/>
                  <a:gd name="connsiteX0" fmla="*/ 25501 w 1275181"/>
                  <a:gd name="connsiteY0" fmla="*/ 853440 h 853440"/>
                  <a:gd name="connsiteX1" fmla="*/ 429361 w 1275181"/>
                  <a:gd name="connsiteY1" fmla="*/ 0 h 853440"/>
                  <a:gd name="connsiteX2" fmla="*/ 1275181 w 1275181"/>
                  <a:gd name="connsiteY2" fmla="*/ 762000 h 853440"/>
                </a:gdLst>
                <a:ahLst/>
                <a:cxnLst>
                  <a:cxn ang="0">
                    <a:pos x="connsiteX0" y="connsiteY0"/>
                  </a:cxn>
                  <a:cxn ang="0">
                    <a:pos x="connsiteX1" y="connsiteY1"/>
                  </a:cxn>
                  <a:cxn ang="0">
                    <a:pos x="connsiteX2" y="connsiteY2"/>
                  </a:cxn>
                </a:cxnLst>
                <a:rect l="l" t="t" r="r" b="b"/>
                <a:pathLst>
                  <a:path w="1275181" h="853440">
                    <a:moveTo>
                      <a:pt x="25501" y="853440"/>
                    </a:moveTo>
                    <a:cubicBezTo>
                      <a:pt x="-68479" y="187960"/>
                      <a:pt x="104241" y="33020"/>
                      <a:pt x="429361" y="0"/>
                    </a:cubicBezTo>
                    <a:cubicBezTo>
                      <a:pt x="904341" y="50800"/>
                      <a:pt x="1204061" y="452120"/>
                      <a:pt x="1275181" y="762000"/>
                    </a:cubicBezTo>
                  </a:path>
                </a:pathLst>
              </a:custGeom>
              <a:noFill/>
              <a:ln w="57150">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6" name="直接连接符 75">
                <a:extLst>
                  <a:ext uri="{FF2B5EF4-FFF2-40B4-BE49-F238E27FC236}">
                    <a16:creationId xmlns:a16="http://schemas.microsoft.com/office/drawing/2014/main" id="{3FA3AC2E-56BE-48FA-BB78-2A4D224F659F}"/>
                  </a:ext>
                </a:extLst>
              </p:cNvPr>
              <p:cNvCxnSpPr/>
              <p:nvPr/>
            </p:nvCxnSpPr>
            <p:spPr>
              <a:xfrm>
                <a:off x="4139952" y="1779662"/>
                <a:ext cx="288032" cy="0"/>
              </a:xfrm>
              <a:prstGeom prst="line">
                <a:avLst/>
              </a:prstGeom>
              <a:ln w="57150">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cxnSp>
            <p:nvCxnSpPr>
              <p:cNvPr id="77" name="直接连接符 76">
                <a:extLst>
                  <a:ext uri="{FF2B5EF4-FFF2-40B4-BE49-F238E27FC236}">
                    <a16:creationId xmlns:a16="http://schemas.microsoft.com/office/drawing/2014/main" id="{0848C6DF-BBAC-4D9B-B0D8-EE3D5F67A9F3}"/>
                  </a:ext>
                </a:extLst>
              </p:cNvPr>
              <p:cNvCxnSpPr>
                <a:cxnSpLocks/>
              </p:cNvCxnSpPr>
              <p:nvPr/>
            </p:nvCxnSpPr>
            <p:spPr>
              <a:xfrm>
                <a:off x="5380483" y="1752600"/>
                <a:ext cx="343645" cy="0"/>
              </a:xfrm>
              <a:prstGeom prst="line">
                <a:avLst/>
              </a:prstGeom>
              <a:ln w="57150">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cxnSp>
            <p:nvCxnSpPr>
              <p:cNvPr id="78" name="直接连接符 77">
                <a:extLst>
                  <a:ext uri="{FF2B5EF4-FFF2-40B4-BE49-F238E27FC236}">
                    <a16:creationId xmlns:a16="http://schemas.microsoft.com/office/drawing/2014/main" id="{A76FEFB8-5633-4B2A-8407-3A530D317493}"/>
                  </a:ext>
                </a:extLst>
              </p:cNvPr>
              <p:cNvCxnSpPr>
                <a:cxnSpLocks/>
              </p:cNvCxnSpPr>
              <p:nvPr/>
            </p:nvCxnSpPr>
            <p:spPr>
              <a:xfrm flipV="1">
                <a:off x="4718122" y="2675886"/>
                <a:ext cx="1224136" cy="144016"/>
              </a:xfrm>
              <a:prstGeom prst="line">
                <a:avLst/>
              </a:prstGeom>
              <a:ln w="57150">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sp>
            <p:nvSpPr>
              <p:cNvPr id="79" name="任意多边形: 形状 78">
                <a:extLst>
                  <a:ext uri="{FF2B5EF4-FFF2-40B4-BE49-F238E27FC236}">
                    <a16:creationId xmlns:a16="http://schemas.microsoft.com/office/drawing/2014/main" id="{3D3C1746-F230-470D-BC26-180BC93DD48A}"/>
                  </a:ext>
                </a:extLst>
              </p:cNvPr>
              <p:cNvSpPr/>
              <p:nvPr/>
            </p:nvSpPr>
            <p:spPr>
              <a:xfrm>
                <a:off x="3870313" y="888299"/>
                <a:ext cx="1224000" cy="630840"/>
              </a:xfrm>
              <a:custGeom>
                <a:avLst/>
                <a:gdLst>
                  <a:gd name="connsiteX0" fmla="*/ 0 w 1234440"/>
                  <a:gd name="connsiteY0" fmla="*/ 579120 h 579120"/>
                  <a:gd name="connsiteX1" fmla="*/ 312420 w 1234440"/>
                  <a:gd name="connsiteY1" fmla="*/ 0 h 579120"/>
                  <a:gd name="connsiteX2" fmla="*/ 1234440 w 1234440"/>
                  <a:gd name="connsiteY2" fmla="*/ 510540 h 579120"/>
                  <a:gd name="connsiteX0" fmla="*/ 0 w 1234440"/>
                  <a:gd name="connsiteY0" fmla="*/ 579120 h 579120"/>
                  <a:gd name="connsiteX1" fmla="*/ 312420 w 1234440"/>
                  <a:gd name="connsiteY1" fmla="*/ 0 h 579120"/>
                  <a:gd name="connsiteX2" fmla="*/ 1234440 w 1234440"/>
                  <a:gd name="connsiteY2" fmla="*/ 510540 h 579120"/>
                  <a:gd name="connsiteX0" fmla="*/ 0 w 1234440"/>
                  <a:gd name="connsiteY0" fmla="*/ 579120 h 579120"/>
                  <a:gd name="connsiteX1" fmla="*/ 312420 w 1234440"/>
                  <a:gd name="connsiteY1" fmla="*/ 0 h 579120"/>
                  <a:gd name="connsiteX2" fmla="*/ 1234440 w 1234440"/>
                  <a:gd name="connsiteY2" fmla="*/ 510540 h 579120"/>
                  <a:gd name="connsiteX0" fmla="*/ 0 w 1234440"/>
                  <a:gd name="connsiteY0" fmla="*/ 579120 h 579120"/>
                  <a:gd name="connsiteX1" fmla="*/ 289560 w 1234440"/>
                  <a:gd name="connsiteY1" fmla="*/ 0 h 579120"/>
                  <a:gd name="connsiteX2" fmla="*/ 1234440 w 1234440"/>
                  <a:gd name="connsiteY2" fmla="*/ 510540 h 579120"/>
                  <a:gd name="connsiteX0" fmla="*/ 0 w 1234440"/>
                  <a:gd name="connsiteY0" fmla="*/ 579120 h 579120"/>
                  <a:gd name="connsiteX1" fmla="*/ 289560 w 1234440"/>
                  <a:gd name="connsiteY1" fmla="*/ 0 h 579120"/>
                  <a:gd name="connsiteX2" fmla="*/ 1234440 w 1234440"/>
                  <a:gd name="connsiteY2" fmla="*/ 510540 h 579120"/>
                  <a:gd name="connsiteX0" fmla="*/ 0 w 1234440"/>
                  <a:gd name="connsiteY0" fmla="*/ 585210 h 585210"/>
                  <a:gd name="connsiteX1" fmla="*/ 289560 w 1234440"/>
                  <a:gd name="connsiteY1" fmla="*/ 6090 h 585210"/>
                  <a:gd name="connsiteX2" fmla="*/ 1234440 w 1234440"/>
                  <a:gd name="connsiteY2" fmla="*/ 516630 h 585210"/>
                  <a:gd name="connsiteX0" fmla="*/ 0 w 1234440"/>
                  <a:gd name="connsiteY0" fmla="*/ 595051 h 595051"/>
                  <a:gd name="connsiteX1" fmla="*/ 289560 w 1234440"/>
                  <a:gd name="connsiteY1" fmla="*/ 15931 h 595051"/>
                  <a:gd name="connsiteX2" fmla="*/ 1234440 w 1234440"/>
                  <a:gd name="connsiteY2" fmla="*/ 526471 h 595051"/>
                  <a:gd name="connsiteX0" fmla="*/ 0 w 1249810"/>
                  <a:gd name="connsiteY0" fmla="*/ 579363 h 579363"/>
                  <a:gd name="connsiteX1" fmla="*/ 289560 w 1249810"/>
                  <a:gd name="connsiteY1" fmla="*/ 243 h 579363"/>
                  <a:gd name="connsiteX2" fmla="*/ 1249810 w 1249810"/>
                  <a:gd name="connsiteY2" fmla="*/ 531775 h 579363"/>
                  <a:gd name="connsiteX0" fmla="*/ 0 w 1234440"/>
                  <a:gd name="connsiteY0" fmla="*/ 579293 h 579293"/>
                  <a:gd name="connsiteX1" fmla="*/ 289560 w 1234440"/>
                  <a:gd name="connsiteY1" fmla="*/ 173 h 579293"/>
                  <a:gd name="connsiteX2" fmla="*/ 1234440 w 1234440"/>
                  <a:gd name="connsiteY2" fmla="*/ 538703 h 579293"/>
                </a:gdLst>
                <a:ahLst/>
                <a:cxnLst>
                  <a:cxn ang="0">
                    <a:pos x="connsiteX0" y="connsiteY0"/>
                  </a:cxn>
                  <a:cxn ang="0">
                    <a:pos x="connsiteX1" y="connsiteY1"/>
                  </a:cxn>
                  <a:cxn ang="0">
                    <a:pos x="connsiteX2" y="connsiteY2"/>
                  </a:cxn>
                </a:cxnLst>
                <a:rect l="l" t="t" r="r" b="b"/>
                <a:pathLst>
                  <a:path w="1234440" h="579293">
                    <a:moveTo>
                      <a:pt x="0" y="579293"/>
                    </a:moveTo>
                    <a:cubicBezTo>
                      <a:pt x="104140" y="386253"/>
                      <a:pt x="83820" y="6938"/>
                      <a:pt x="289560" y="173"/>
                    </a:cubicBezTo>
                    <a:cubicBezTo>
                      <a:pt x="495300" y="-6592"/>
                      <a:pt x="1018540" y="185643"/>
                      <a:pt x="1234440" y="538703"/>
                    </a:cubicBezTo>
                  </a:path>
                </a:pathLst>
              </a:custGeom>
              <a:noFill/>
              <a:ln w="57150">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0" name="直接连接符 79">
                <a:extLst>
                  <a:ext uri="{FF2B5EF4-FFF2-40B4-BE49-F238E27FC236}">
                    <a16:creationId xmlns:a16="http://schemas.microsoft.com/office/drawing/2014/main" id="{D5857E62-0352-4B0F-AE7A-F52B09A92430}"/>
                  </a:ext>
                </a:extLst>
              </p:cNvPr>
              <p:cNvCxnSpPr>
                <a:cxnSpLocks/>
              </p:cNvCxnSpPr>
              <p:nvPr/>
            </p:nvCxnSpPr>
            <p:spPr>
              <a:xfrm>
                <a:off x="3588275" y="1600200"/>
                <a:ext cx="288000" cy="0"/>
              </a:xfrm>
              <a:prstGeom prst="line">
                <a:avLst/>
              </a:prstGeom>
              <a:ln w="57150">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68" name="文本框 67">
              <a:extLst>
                <a:ext uri="{FF2B5EF4-FFF2-40B4-BE49-F238E27FC236}">
                  <a16:creationId xmlns:a16="http://schemas.microsoft.com/office/drawing/2014/main" id="{16951559-E74D-4679-B077-E3FEF49B1B2A}"/>
                </a:ext>
              </a:extLst>
            </p:cNvPr>
            <p:cNvSpPr txBox="1"/>
            <p:nvPr/>
          </p:nvSpPr>
          <p:spPr>
            <a:xfrm rot="21137481">
              <a:off x="4504382" y="1924397"/>
              <a:ext cx="2646370" cy="993741"/>
            </a:xfrm>
            <a:prstGeom prst="rect">
              <a:avLst/>
            </a:prstGeom>
            <a:noFill/>
          </p:spPr>
          <p:txBody>
            <a:bodyPr wrap="square" rtlCol="0">
              <a:spAutoFit/>
            </a:bodyPr>
            <a:lstStyle/>
            <a:p>
              <a:r>
                <a:rPr lang="en-US" altLang="zh-CN" sz="1200" b="1" i="1">
                  <a:latin typeface="Times New Roman" panose="02020603050405020304" pitchFamily="18" charset="0"/>
                </a:rPr>
                <a:t>R</a:t>
              </a:r>
              <a:r>
                <a:rPr lang="zh-CN" altLang="en-US" sz="1200" b="1" i="1">
                  <a:latin typeface="Times New Roman" panose="02020603050405020304" pitchFamily="18" charset="0"/>
                </a:rPr>
                <a:t> </a:t>
              </a:r>
              <a:r>
                <a:rPr lang="en-US" altLang="zh-CN" sz="1200" b="1" i="1">
                  <a:latin typeface="Times New Roman" panose="02020603050405020304" pitchFamily="18" charset="0"/>
                </a:rPr>
                <a:t>irr</a:t>
              </a:r>
              <a:endParaRPr lang="zh-CN" altLang="en-US" sz="1200" b="1" i="1">
                <a:latin typeface="Times New Roman" panose="02020603050405020304" pitchFamily="18" charset="0"/>
              </a:endParaRPr>
            </a:p>
          </p:txBody>
        </p:sp>
      </p:grpSp>
      <p:cxnSp>
        <p:nvCxnSpPr>
          <p:cNvPr id="81" name="直接箭头连接符 80">
            <a:extLst>
              <a:ext uri="{FF2B5EF4-FFF2-40B4-BE49-F238E27FC236}">
                <a16:creationId xmlns:a16="http://schemas.microsoft.com/office/drawing/2014/main" id="{E2118EC4-036B-4479-9092-92FB2F276C62}"/>
              </a:ext>
            </a:extLst>
          </p:cNvPr>
          <p:cNvCxnSpPr>
            <a:cxnSpLocks/>
          </p:cNvCxnSpPr>
          <p:nvPr/>
        </p:nvCxnSpPr>
        <p:spPr>
          <a:xfrm>
            <a:off x="2619305" y="2421716"/>
            <a:ext cx="864096"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82" name="直接箭头连接符 81">
            <a:extLst>
              <a:ext uri="{FF2B5EF4-FFF2-40B4-BE49-F238E27FC236}">
                <a16:creationId xmlns:a16="http://schemas.microsoft.com/office/drawing/2014/main" id="{0C98113E-BD89-467F-939E-7F5E42ACED21}"/>
              </a:ext>
            </a:extLst>
          </p:cNvPr>
          <p:cNvCxnSpPr>
            <a:cxnSpLocks/>
          </p:cNvCxnSpPr>
          <p:nvPr/>
        </p:nvCxnSpPr>
        <p:spPr>
          <a:xfrm>
            <a:off x="6403286" y="2493549"/>
            <a:ext cx="864096"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212054768"/>
      </p:ext>
    </p:extLst>
  </p:cSld>
  <p:clrMapOvr>
    <a:masterClrMapping/>
  </p:clrMapOvr>
  <p:transition spd="slow">
    <p:push/>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a:extLst>
              <a:ext uri="{FF2B5EF4-FFF2-40B4-BE49-F238E27FC236}">
                <a16:creationId xmlns:a16="http://schemas.microsoft.com/office/drawing/2014/main" id="{68E3CA20-F72B-44F8-A4D0-EDB4D6625533}"/>
              </a:ext>
            </a:extLst>
          </p:cNvPr>
          <p:cNvGrpSpPr/>
          <p:nvPr/>
        </p:nvGrpSpPr>
        <p:grpSpPr>
          <a:xfrm>
            <a:off x="777820" y="3219172"/>
            <a:ext cx="7588360" cy="2039522"/>
            <a:chOff x="-61766" y="4007044"/>
            <a:chExt cx="4660390" cy="1252572"/>
          </a:xfrm>
        </p:grpSpPr>
        <p:sp>
          <p:nvSpPr>
            <p:cNvPr id="19" name="任意多边形: 形状 18">
              <a:hlinkClick r:id="rId2" action="ppaction://hlinksldjump"/>
              <a:extLst>
                <a:ext uri="{FF2B5EF4-FFF2-40B4-BE49-F238E27FC236}">
                  <a16:creationId xmlns:a16="http://schemas.microsoft.com/office/drawing/2014/main" id="{194AF491-B1C0-4D97-A297-74E7860EC47C}"/>
                </a:ext>
              </a:extLst>
            </p:cNvPr>
            <p:cNvSpPr/>
            <p:nvPr/>
          </p:nvSpPr>
          <p:spPr>
            <a:xfrm>
              <a:off x="-61766" y="4219372"/>
              <a:ext cx="1271008" cy="1020340"/>
            </a:xfrm>
            <a:custGeom>
              <a:avLst/>
              <a:gdLst>
                <a:gd name="connsiteX0" fmla="*/ 0 w 1172805"/>
                <a:gd name="connsiteY0" fmla="*/ 825532 h 932809"/>
                <a:gd name="connsiteX1" fmla="*/ 546100 w 1172805"/>
                <a:gd name="connsiteY1" fmla="*/ 32 h 932809"/>
                <a:gd name="connsiteX2" fmla="*/ 1104900 w 1172805"/>
                <a:gd name="connsiteY2" fmla="*/ 850932 h 932809"/>
                <a:gd name="connsiteX3" fmla="*/ 1143000 w 1172805"/>
                <a:gd name="connsiteY3" fmla="*/ 850932 h 932809"/>
                <a:gd name="connsiteX0" fmla="*/ 0 w 1104900"/>
                <a:gd name="connsiteY0" fmla="*/ 825532 h 850932"/>
                <a:gd name="connsiteX1" fmla="*/ 546100 w 1104900"/>
                <a:gd name="connsiteY1" fmla="*/ 32 h 850932"/>
                <a:gd name="connsiteX2" fmla="*/ 1104900 w 1104900"/>
                <a:gd name="connsiteY2" fmla="*/ 850932 h 850932"/>
              </a:gdLst>
              <a:ahLst/>
              <a:cxnLst>
                <a:cxn ang="0">
                  <a:pos x="connsiteX0" y="connsiteY0"/>
                </a:cxn>
                <a:cxn ang="0">
                  <a:pos x="connsiteX1" y="connsiteY1"/>
                </a:cxn>
                <a:cxn ang="0">
                  <a:pos x="connsiteX2" y="connsiteY2"/>
                </a:cxn>
              </a:cxnLst>
              <a:rect l="l" t="t" r="r" b="b"/>
              <a:pathLst>
                <a:path w="1104900" h="850932">
                  <a:moveTo>
                    <a:pt x="0" y="825532"/>
                  </a:moveTo>
                  <a:cubicBezTo>
                    <a:pt x="180975" y="410665"/>
                    <a:pt x="361950" y="-4201"/>
                    <a:pt x="546100" y="32"/>
                  </a:cubicBezTo>
                  <a:cubicBezTo>
                    <a:pt x="730250" y="4265"/>
                    <a:pt x="1104900" y="850932"/>
                    <a:pt x="1104900" y="850932"/>
                  </a:cubicBezTo>
                </a:path>
              </a:pathLst>
            </a:custGeom>
            <a:solidFill>
              <a:srgbClr val="1D69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任意多边形: 形状 15">
              <a:extLst>
                <a:ext uri="{FF2B5EF4-FFF2-40B4-BE49-F238E27FC236}">
                  <a16:creationId xmlns:a16="http://schemas.microsoft.com/office/drawing/2014/main" id="{33A78B8E-263F-47EB-8B30-E6A4663F1426}"/>
                </a:ext>
              </a:extLst>
            </p:cNvPr>
            <p:cNvSpPr/>
            <p:nvPr/>
          </p:nvSpPr>
          <p:spPr>
            <a:xfrm>
              <a:off x="971600" y="4007044"/>
              <a:ext cx="1560292" cy="1252572"/>
            </a:xfrm>
            <a:custGeom>
              <a:avLst/>
              <a:gdLst>
                <a:gd name="connsiteX0" fmla="*/ 0 w 1172805"/>
                <a:gd name="connsiteY0" fmla="*/ 825532 h 932809"/>
                <a:gd name="connsiteX1" fmla="*/ 546100 w 1172805"/>
                <a:gd name="connsiteY1" fmla="*/ 32 h 932809"/>
                <a:gd name="connsiteX2" fmla="*/ 1104900 w 1172805"/>
                <a:gd name="connsiteY2" fmla="*/ 850932 h 932809"/>
                <a:gd name="connsiteX3" fmla="*/ 1143000 w 1172805"/>
                <a:gd name="connsiteY3" fmla="*/ 850932 h 932809"/>
                <a:gd name="connsiteX0" fmla="*/ 0 w 1104900"/>
                <a:gd name="connsiteY0" fmla="*/ 825532 h 850932"/>
                <a:gd name="connsiteX1" fmla="*/ 546100 w 1104900"/>
                <a:gd name="connsiteY1" fmla="*/ 32 h 850932"/>
                <a:gd name="connsiteX2" fmla="*/ 1104900 w 1104900"/>
                <a:gd name="connsiteY2" fmla="*/ 850932 h 850932"/>
              </a:gdLst>
              <a:ahLst/>
              <a:cxnLst>
                <a:cxn ang="0">
                  <a:pos x="connsiteX0" y="connsiteY0"/>
                </a:cxn>
                <a:cxn ang="0">
                  <a:pos x="connsiteX1" y="connsiteY1"/>
                </a:cxn>
                <a:cxn ang="0">
                  <a:pos x="connsiteX2" y="connsiteY2"/>
                </a:cxn>
              </a:cxnLst>
              <a:rect l="l" t="t" r="r" b="b"/>
              <a:pathLst>
                <a:path w="1104900" h="850932">
                  <a:moveTo>
                    <a:pt x="0" y="825532"/>
                  </a:moveTo>
                  <a:cubicBezTo>
                    <a:pt x="180975" y="410665"/>
                    <a:pt x="361950" y="-4201"/>
                    <a:pt x="546100" y="32"/>
                  </a:cubicBezTo>
                  <a:cubicBezTo>
                    <a:pt x="730250" y="4265"/>
                    <a:pt x="1104900" y="850932"/>
                    <a:pt x="1104900" y="850932"/>
                  </a:cubicBezTo>
                </a:path>
              </a:pathLst>
            </a:custGeom>
            <a:solidFill>
              <a:srgbClr val="84CBC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形状 21">
              <a:extLst>
                <a:ext uri="{FF2B5EF4-FFF2-40B4-BE49-F238E27FC236}">
                  <a16:creationId xmlns:a16="http://schemas.microsoft.com/office/drawing/2014/main" id="{43B4A173-D4FC-4DB0-B282-9E365D0339C3}"/>
                </a:ext>
              </a:extLst>
            </p:cNvPr>
            <p:cNvSpPr/>
            <p:nvPr/>
          </p:nvSpPr>
          <p:spPr>
            <a:xfrm>
              <a:off x="3327616" y="4238110"/>
              <a:ext cx="1271008" cy="1020340"/>
            </a:xfrm>
            <a:custGeom>
              <a:avLst/>
              <a:gdLst>
                <a:gd name="connsiteX0" fmla="*/ 0 w 1172805"/>
                <a:gd name="connsiteY0" fmla="*/ 825532 h 932809"/>
                <a:gd name="connsiteX1" fmla="*/ 546100 w 1172805"/>
                <a:gd name="connsiteY1" fmla="*/ 32 h 932809"/>
                <a:gd name="connsiteX2" fmla="*/ 1104900 w 1172805"/>
                <a:gd name="connsiteY2" fmla="*/ 850932 h 932809"/>
                <a:gd name="connsiteX3" fmla="*/ 1143000 w 1172805"/>
                <a:gd name="connsiteY3" fmla="*/ 850932 h 932809"/>
                <a:gd name="connsiteX0" fmla="*/ 0 w 1104900"/>
                <a:gd name="connsiteY0" fmla="*/ 825532 h 850932"/>
                <a:gd name="connsiteX1" fmla="*/ 546100 w 1104900"/>
                <a:gd name="connsiteY1" fmla="*/ 32 h 850932"/>
                <a:gd name="connsiteX2" fmla="*/ 1104900 w 1104900"/>
                <a:gd name="connsiteY2" fmla="*/ 850932 h 850932"/>
              </a:gdLst>
              <a:ahLst/>
              <a:cxnLst>
                <a:cxn ang="0">
                  <a:pos x="connsiteX0" y="connsiteY0"/>
                </a:cxn>
                <a:cxn ang="0">
                  <a:pos x="connsiteX1" y="connsiteY1"/>
                </a:cxn>
                <a:cxn ang="0">
                  <a:pos x="connsiteX2" y="connsiteY2"/>
                </a:cxn>
              </a:cxnLst>
              <a:rect l="l" t="t" r="r" b="b"/>
              <a:pathLst>
                <a:path w="1104900" h="850932">
                  <a:moveTo>
                    <a:pt x="0" y="825532"/>
                  </a:moveTo>
                  <a:cubicBezTo>
                    <a:pt x="180975" y="410665"/>
                    <a:pt x="361950" y="-4201"/>
                    <a:pt x="546100" y="32"/>
                  </a:cubicBezTo>
                  <a:cubicBezTo>
                    <a:pt x="730250" y="4265"/>
                    <a:pt x="1104900" y="850932"/>
                    <a:pt x="1104900" y="850932"/>
                  </a:cubicBezTo>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形状 22">
              <a:extLst>
                <a:ext uri="{FF2B5EF4-FFF2-40B4-BE49-F238E27FC236}">
                  <a16:creationId xmlns:a16="http://schemas.microsoft.com/office/drawing/2014/main" id="{FF5ED98F-90CE-4538-A62D-69E96638677E}"/>
                </a:ext>
              </a:extLst>
            </p:cNvPr>
            <p:cNvSpPr/>
            <p:nvPr/>
          </p:nvSpPr>
          <p:spPr>
            <a:xfrm>
              <a:off x="2242608" y="4007044"/>
              <a:ext cx="1560292" cy="1252572"/>
            </a:xfrm>
            <a:custGeom>
              <a:avLst/>
              <a:gdLst>
                <a:gd name="connsiteX0" fmla="*/ 0 w 1172805"/>
                <a:gd name="connsiteY0" fmla="*/ 825532 h 932809"/>
                <a:gd name="connsiteX1" fmla="*/ 546100 w 1172805"/>
                <a:gd name="connsiteY1" fmla="*/ 32 h 932809"/>
                <a:gd name="connsiteX2" fmla="*/ 1104900 w 1172805"/>
                <a:gd name="connsiteY2" fmla="*/ 850932 h 932809"/>
                <a:gd name="connsiteX3" fmla="*/ 1143000 w 1172805"/>
                <a:gd name="connsiteY3" fmla="*/ 850932 h 932809"/>
                <a:gd name="connsiteX0" fmla="*/ 0 w 1104900"/>
                <a:gd name="connsiteY0" fmla="*/ 825532 h 850932"/>
                <a:gd name="connsiteX1" fmla="*/ 546100 w 1104900"/>
                <a:gd name="connsiteY1" fmla="*/ 32 h 850932"/>
                <a:gd name="connsiteX2" fmla="*/ 1104900 w 1104900"/>
                <a:gd name="connsiteY2" fmla="*/ 850932 h 850932"/>
              </a:gdLst>
              <a:ahLst/>
              <a:cxnLst>
                <a:cxn ang="0">
                  <a:pos x="connsiteX0" y="connsiteY0"/>
                </a:cxn>
                <a:cxn ang="0">
                  <a:pos x="connsiteX1" y="connsiteY1"/>
                </a:cxn>
                <a:cxn ang="0">
                  <a:pos x="connsiteX2" y="connsiteY2"/>
                </a:cxn>
              </a:cxnLst>
              <a:rect l="l" t="t" r="r" b="b"/>
              <a:pathLst>
                <a:path w="1104900" h="850932">
                  <a:moveTo>
                    <a:pt x="0" y="825532"/>
                  </a:moveTo>
                  <a:cubicBezTo>
                    <a:pt x="180975" y="410665"/>
                    <a:pt x="361950" y="-4201"/>
                    <a:pt x="546100" y="32"/>
                  </a:cubicBezTo>
                  <a:cubicBezTo>
                    <a:pt x="730250" y="4265"/>
                    <a:pt x="1104900" y="850932"/>
                    <a:pt x="1104900" y="850932"/>
                  </a:cubicBezTo>
                </a:path>
              </a:pathLst>
            </a:custGeom>
            <a:solidFill>
              <a:srgbClr val="F2B90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4" name="组合 13">
            <a:extLst>
              <a:ext uri="{FF2B5EF4-FFF2-40B4-BE49-F238E27FC236}">
                <a16:creationId xmlns:a16="http://schemas.microsoft.com/office/drawing/2014/main" id="{F970E6D5-DE71-4B1F-ABE4-7899321090F1}"/>
              </a:ext>
            </a:extLst>
          </p:cNvPr>
          <p:cNvGrpSpPr/>
          <p:nvPr/>
        </p:nvGrpSpPr>
        <p:grpSpPr>
          <a:xfrm>
            <a:off x="3146246" y="1275606"/>
            <a:ext cx="3726984" cy="769441"/>
            <a:chOff x="2195736" y="1100737"/>
            <a:chExt cx="3726984" cy="769441"/>
          </a:xfrm>
        </p:grpSpPr>
        <p:sp>
          <p:nvSpPr>
            <p:cNvPr id="41" name="矩形 40"/>
            <p:cNvSpPr/>
            <p:nvPr/>
          </p:nvSpPr>
          <p:spPr>
            <a:xfrm>
              <a:off x="2195736" y="1100737"/>
              <a:ext cx="790518" cy="769441"/>
            </a:xfrm>
            <a:prstGeom prst="rect">
              <a:avLst/>
            </a:prstGeom>
          </p:spPr>
          <p:txBody>
            <a:bodyPr wrap="square">
              <a:spAutoFit/>
            </a:bodyPr>
            <a:lstStyle/>
            <a:p>
              <a:pPr algn="ctr"/>
              <a:r>
                <a:rPr lang="en-US" altLang="zh-CN" sz="4400">
                  <a:ln w="6350">
                    <a:noFill/>
                  </a:ln>
                  <a:solidFill>
                    <a:schemeClr val="bg1">
                      <a:lumMod val="50000"/>
                    </a:schemeClr>
                  </a:solidFill>
                  <a:latin typeface="Impact" panose="020B0806030902050204" pitchFamily="34" charset="0"/>
                  <a:ea typeface="微软雅黑" panose="020B0503020204020204" pitchFamily="34" charset="-122"/>
                </a:rPr>
                <a:t>03</a:t>
              </a:r>
              <a:endParaRPr lang="zh-CN" altLang="en-US" sz="4400" dirty="0">
                <a:ln w="6350">
                  <a:noFill/>
                </a:ln>
                <a:solidFill>
                  <a:schemeClr val="bg1">
                    <a:lumMod val="50000"/>
                  </a:schemeClr>
                </a:solidFill>
                <a:latin typeface="Impact" panose="020B0806030902050204" pitchFamily="34" charset="0"/>
                <a:ea typeface="微软雅黑" panose="020B0503020204020204" pitchFamily="34" charset="-122"/>
              </a:endParaRPr>
            </a:p>
          </p:txBody>
        </p:sp>
        <p:sp>
          <p:nvSpPr>
            <p:cNvPr id="12" name="文本框 11">
              <a:extLst>
                <a:ext uri="{FF2B5EF4-FFF2-40B4-BE49-F238E27FC236}">
                  <a16:creationId xmlns:a16="http://schemas.microsoft.com/office/drawing/2014/main" id="{42CADA0B-BA08-4879-98BF-3399CBC47826}"/>
                </a:ext>
              </a:extLst>
            </p:cNvPr>
            <p:cNvSpPr txBox="1"/>
            <p:nvPr/>
          </p:nvSpPr>
          <p:spPr>
            <a:xfrm>
              <a:off x="3320726" y="1223847"/>
              <a:ext cx="2601994" cy="523220"/>
            </a:xfrm>
            <a:prstGeom prst="rect">
              <a:avLst/>
            </a:prstGeom>
            <a:noFill/>
          </p:spPr>
          <p:txBody>
            <a:bodyPr wrap="none" rtlCol="0">
              <a:spAutoFit/>
            </a:bodyPr>
            <a:lstStyle/>
            <a:p>
              <a:r>
                <a:rPr lang="zh-CN" altLang="en-US" sz="2800" b="1"/>
                <a:t>研    究    进    展</a:t>
              </a:r>
            </a:p>
          </p:txBody>
        </p:sp>
      </p:grpSp>
    </p:spTree>
    <p:extLst>
      <p:ext uri="{BB962C8B-B14F-4D97-AF65-F5344CB8AC3E}">
        <p14:creationId xmlns:p14="http://schemas.microsoft.com/office/powerpoint/2010/main" val="1130713142"/>
      </p:ext>
    </p:extLst>
  </p:cSld>
  <p:clrMapOvr>
    <a:masterClrMapping/>
  </p:clrMapOvr>
  <p:transition spd="slow">
    <p:push dir="d"/>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26035" y="0"/>
            <a:ext cx="9252000" cy="54000"/>
            <a:chOff x="2190216" y="0"/>
            <a:chExt cx="7128792" cy="108012"/>
          </a:xfrm>
        </p:grpSpPr>
        <p:sp>
          <p:nvSpPr>
            <p:cNvPr id="4" name="矩形 3"/>
            <p:cNvSpPr/>
            <p:nvPr/>
          </p:nvSpPr>
          <p:spPr>
            <a:xfrm>
              <a:off x="2190216" y="0"/>
              <a:ext cx="1188132" cy="108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3378348" y="0"/>
              <a:ext cx="1188132" cy="1080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4566480" y="0"/>
              <a:ext cx="1188132" cy="108012"/>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5754612" y="0"/>
              <a:ext cx="1188132" cy="108012"/>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37"/>
            <p:cNvSpPr/>
            <p:nvPr/>
          </p:nvSpPr>
          <p:spPr>
            <a:xfrm>
              <a:off x="6942744" y="0"/>
              <a:ext cx="1188132" cy="108012"/>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p:cNvSpPr/>
            <p:nvPr/>
          </p:nvSpPr>
          <p:spPr>
            <a:xfrm>
              <a:off x="8130876" y="0"/>
              <a:ext cx="1188132" cy="108012"/>
            </a:xfrm>
            <a:prstGeom prst="rect">
              <a:avLst/>
            </a:prstGeom>
            <a:solidFill>
              <a:srgbClr val="0063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 name="文本框 10"/>
          <p:cNvSpPr txBox="1"/>
          <p:nvPr/>
        </p:nvSpPr>
        <p:spPr>
          <a:xfrm>
            <a:off x="4825365" y="5765165"/>
            <a:ext cx="2541270" cy="368300"/>
          </a:xfrm>
          <a:prstGeom prst="rect">
            <a:avLst/>
          </a:prstGeom>
          <a:noFill/>
        </p:spPr>
        <p:txBody>
          <a:bodyPr wrap="square" rtlCol="0">
            <a:spAutoFit/>
          </a:bodyPr>
          <a:lstStyle/>
          <a:p>
            <a:r>
              <a:rPr lang="zh-CN" altLang="en-US">
                <a:solidFill>
                  <a:schemeClr val="bg2">
                    <a:lumMod val="90000"/>
                  </a:schemeClr>
                </a:solidFill>
                <a:latin typeface="宋体" panose="02010600030101010101" pitchFamily="2" charset="-122"/>
                <a:ea typeface="宋体" panose="02010600030101010101" pitchFamily="2" charset="-122"/>
              </a:rPr>
              <a:t>华中师范大学研究生会</a:t>
            </a:r>
          </a:p>
        </p:txBody>
      </p:sp>
      <p:grpSp>
        <p:nvGrpSpPr>
          <p:cNvPr id="26" name="组合 25">
            <a:extLst>
              <a:ext uri="{FF2B5EF4-FFF2-40B4-BE49-F238E27FC236}">
                <a16:creationId xmlns:a16="http://schemas.microsoft.com/office/drawing/2014/main" id="{1BA13634-EC42-4ED3-9050-DBDFE11BD080}"/>
              </a:ext>
            </a:extLst>
          </p:cNvPr>
          <p:cNvGrpSpPr/>
          <p:nvPr/>
        </p:nvGrpSpPr>
        <p:grpSpPr>
          <a:xfrm>
            <a:off x="-36512" y="5089494"/>
            <a:ext cx="9216000" cy="54006"/>
            <a:chOff x="2190216" y="0"/>
            <a:chExt cx="7128792" cy="108012"/>
          </a:xfrm>
        </p:grpSpPr>
        <p:sp>
          <p:nvSpPr>
            <p:cNvPr id="27" name="矩形 26">
              <a:extLst>
                <a:ext uri="{FF2B5EF4-FFF2-40B4-BE49-F238E27FC236}">
                  <a16:creationId xmlns:a16="http://schemas.microsoft.com/office/drawing/2014/main" id="{A6AFAE78-7347-4C43-AB16-80E54487D403}"/>
                </a:ext>
              </a:extLst>
            </p:cNvPr>
            <p:cNvSpPr/>
            <p:nvPr/>
          </p:nvSpPr>
          <p:spPr>
            <a:xfrm>
              <a:off x="2190216" y="0"/>
              <a:ext cx="1188132" cy="108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a:extLst>
                <a:ext uri="{FF2B5EF4-FFF2-40B4-BE49-F238E27FC236}">
                  <a16:creationId xmlns:a16="http://schemas.microsoft.com/office/drawing/2014/main" id="{A35C4A3D-7EC2-4E51-A771-EB0ABD0311EA}"/>
                </a:ext>
              </a:extLst>
            </p:cNvPr>
            <p:cNvSpPr/>
            <p:nvPr/>
          </p:nvSpPr>
          <p:spPr>
            <a:xfrm>
              <a:off x="3378348" y="0"/>
              <a:ext cx="1188132" cy="1080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a:extLst>
                <a:ext uri="{FF2B5EF4-FFF2-40B4-BE49-F238E27FC236}">
                  <a16:creationId xmlns:a16="http://schemas.microsoft.com/office/drawing/2014/main" id="{9AA7F44B-B800-4125-B60A-C093E3088400}"/>
                </a:ext>
              </a:extLst>
            </p:cNvPr>
            <p:cNvSpPr/>
            <p:nvPr/>
          </p:nvSpPr>
          <p:spPr>
            <a:xfrm>
              <a:off x="4566480" y="0"/>
              <a:ext cx="1188132" cy="108012"/>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a:extLst>
                <a:ext uri="{FF2B5EF4-FFF2-40B4-BE49-F238E27FC236}">
                  <a16:creationId xmlns:a16="http://schemas.microsoft.com/office/drawing/2014/main" id="{F77A3D0C-47CF-48BE-9D06-5843EE911FF8}"/>
                </a:ext>
              </a:extLst>
            </p:cNvPr>
            <p:cNvSpPr/>
            <p:nvPr/>
          </p:nvSpPr>
          <p:spPr>
            <a:xfrm>
              <a:off x="5754612" y="0"/>
              <a:ext cx="1188132" cy="108012"/>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a:extLst>
                <a:ext uri="{FF2B5EF4-FFF2-40B4-BE49-F238E27FC236}">
                  <a16:creationId xmlns:a16="http://schemas.microsoft.com/office/drawing/2014/main" id="{8A5732B7-A0D2-4F68-858B-95BCCD89A753}"/>
                </a:ext>
              </a:extLst>
            </p:cNvPr>
            <p:cNvSpPr/>
            <p:nvPr/>
          </p:nvSpPr>
          <p:spPr>
            <a:xfrm>
              <a:off x="6942744" y="0"/>
              <a:ext cx="1188132" cy="108012"/>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a:extLst>
                <a:ext uri="{FF2B5EF4-FFF2-40B4-BE49-F238E27FC236}">
                  <a16:creationId xmlns:a16="http://schemas.microsoft.com/office/drawing/2014/main" id="{7A112041-C295-4695-BFF1-E9EC0B5D74A8}"/>
                </a:ext>
              </a:extLst>
            </p:cNvPr>
            <p:cNvSpPr/>
            <p:nvPr/>
          </p:nvSpPr>
          <p:spPr>
            <a:xfrm>
              <a:off x="8130876" y="0"/>
              <a:ext cx="1188132" cy="108012"/>
            </a:xfrm>
            <a:prstGeom prst="rect">
              <a:avLst/>
            </a:prstGeom>
            <a:solidFill>
              <a:srgbClr val="0063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 name="组合 1">
            <a:extLst>
              <a:ext uri="{FF2B5EF4-FFF2-40B4-BE49-F238E27FC236}">
                <a16:creationId xmlns:a16="http://schemas.microsoft.com/office/drawing/2014/main" id="{CCF08DFB-0D80-4ECC-BFBA-93928BF5E633}"/>
              </a:ext>
            </a:extLst>
          </p:cNvPr>
          <p:cNvGrpSpPr/>
          <p:nvPr/>
        </p:nvGrpSpPr>
        <p:grpSpPr>
          <a:xfrm>
            <a:off x="1907704" y="1419622"/>
            <a:ext cx="5099153" cy="2020643"/>
            <a:chOff x="769073" y="1695619"/>
            <a:chExt cx="5099153" cy="2020643"/>
          </a:xfrm>
        </p:grpSpPr>
        <p:grpSp>
          <p:nvGrpSpPr>
            <p:cNvPr id="34" name="组合 33">
              <a:extLst>
                <a:ext uri="{FF2B5EF4-FFF2-40B4-BE49-F238E27FC236}">
                  <a16:creationId xmlns:a16="http://schemas.microsoft.com/office/drawing/2014/main" id="{8FBCC6EC-2C34-4E27-A063-3BBFE88B2265}"/>
                </a:ext>
              </a:extLst>
            </p:cNvPr>
            <p:cNvGrpSpPr/>
            <p:nvPr/>
          </p:nvGrpSpPr>
          <p:grpSpPr>
            <a:xfrm>
              <a:off x="769073" y="2067694"/>
              <a:ext cx="1535998" cy="1438638"/>
              <a:chOff x="554375" y="2067694"/>
              <a:chExt cx="1535998" cy="1438638"/>
            </a:xfrm>
          </p:grpSpPr>
          <p:sp>
            <p:nvSpPr>
              <p:cNvPr id="35" name="矩形: 圆角 34">
                <a:extLst>
                  <a:ext uri="{FF2B5EF4-FFF2-40B4-BE49-F238E27FC236}">
                    <a16:creationId xmlns:a16="http://schemas.microsoft.com/office/drawing/2014/main" id="{EF3B21D4-2E64-4A2B-BD0D-1EC7ACE3DBF7}"/>
                  </a:ext>
                </a:extLst>
              </p:cNvPr>
              <p:cNvSpPr/>
              <p:nvPr/>
            </p:nvSpPr>
            <p:spPr>
              <a:xfrm>
                <a:off x="814634" y="2067694"/>
                <a:ext cx="1017028" cy="721233"/>
              </a:xfrm>
              <a:prstGeom prst="roundRect">
                <a:avLst>
                  <a:gd name="adj" fmla="val 4233"/>
                </a:avLst>
              </a:prstGeom>
              <a:noFill/>
              <a:ln w="19050">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圆角 35">
                <a:extLst>
                  <a:ext uri="{FF2B5EF4-FFF2-40B4-BE49-F238E27FC236}">
                    <a16:creationId xmlns:a16="http://schemas.microsoft.com/office/drawing/2014/main" id="{38D29FC7-8292-4365-96E3-F9D38B7F0606}"/>
                  </a:ext>
                </a:extLst>
              </p:cNvPr>
              <p:cNvSpPr/>
              <p:nvPr/>
            </p:nvSpPr>
            <p:spPr>
              <a:xfrm>
                <a:off x="869609" y="2129233"/>
                <a:ext cx="907079" cy="604720"/>
              </a:xfrm>
              <a:prstGeom prst="roundRect">
                <a:avLst>
                  <a:gd name="adj" fmla="val 4233"/>
                </a:avLst>
              </a:prstGeom>
              <a:solidFill>
                <a:srgbClr val="FFC000"/>
              </a:solidFill>
              <a:ln w="19050">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8">
                <a:extLst>
                  <a:ext uri="{FF2B5EF4-FFF2-40B4-BE49-F238E27FC236}">
                    <a16:creationId xmlns:a16="http://schemas.microsoft.com/office/drawing/2014/main" id="{79182752-7DCD-42EF-A7DD-C9999CB9016A}"/>
                  </a:ext>
                </a:extLst>
              </p:cNvPr>
              <p:cNvSpPr/>
              <p:nvPr/>
            </p:nvSpPr>
            <p:spPr>
              <a:xfrm>
                <a:off x="603581" y="2788926"/>
                <a:ext cx="1426958" cy="404191"/>
              </a:xfrm>
              <a:custGeom>
                <a:avLst/>
                <a:gdLst>
                  <a:gd name="connsiteX0" fmla="*/ 0 w 2664296"/>
                  <a:gd name="connsiteY0" fmla="*/ 0 h 1080120"/>
                  <a:gd name="connsiteX1" fmla="*/ 2664296 w 2664296"/>
                  <a:gd name="connsiteY1" fmla="*/ 0 h 1080120"/>
                  <a:gd name="connsiteX2" fmla="*/ 2664296 w 2664296"/>
                  <a:gd name="connsiteY2" fmla="*/ 1080120 h 1080120"/>
                  <a:gd name="connsiteX3" fmla="*/ 0 w 2664296"/>
                  <a:gd name="connsiteY3" fmla="*/ 1080120 h 1080120"/>
                  <a:gd name="connsiteX4" fmla="*/ 0 w 2664296"/>
                  <a:gd name="connsiteY4" fmla="*/ 0 h 1080120"/>
                  <a:gd name="connsiteX0" fmla="*/ 0 w 3185291"/>
                  <a:gd name="connsiteY0" fmla="*/ 0 h 1080120"/>
                  <a:gd name="connsiteX1" fmla="*/ 2664296 w 3185291"/>
                  <a:gd name="connsiteY1" fmla="*/ 0 h 1080120"/>
                  <a:gd name="connsiteX2" fmla="*/ 3185291 w 3185291"/>
                  <a:gd name="connsiteY2" fmla="*/ 1058855 h 1080120"/>
                  <a:gd name="connsiteX3" fmla="*/ 0 w 3185291"/>
                  <a:gd name="connsiteY3" fmla="*/ 1080120 h 1080120"/>
                  <a:gd name="connsiteX4" fmla="*/ 0 w 3185291"/>
                  <a:gd name="connsiteY4" fmla="*/ 0 h 1080120"/>
                  <a:gd name="connsiteX0" fmla="*/ 552893 w 3738184"/>
                  <a:gd name="connsiteY0" fmla="*/ 0 h 1058855"/>
                  <a:gd name="connsiteX1" fmla="*/ 3217189 w 3738184"/>
                  <a:gd name="connsiteY1" fmla="*/ 0 h 1058855"/>
                  <a:gd name="connsiteX2" fmla="*/ 3738184 w 3738184"/>
                  <a:gd name="connsiteY2" fmla="*/ 1058855 h 1058855"/>
                  <a:gd name="connsiteX3" fmla="*/ 0 w 3738184"/>
                  <a:gd name="connsiteY3" fmla="*/ 995059 h 1058855"/>
                  <a:gd name="connsiteX4" fmla="*/ 552893 w 3738184"/>
                  <a:gd name="connsiteY4" fmla="*/ 0 h 1058855"/>
                  <a:gd name="connsiteX0" fmla="*/ 542261 w 3738184"/>
                  <a:gd name="connsiteY0" fmla="*/ 0 h 1058855"/>
                  <a:gd name="connsiteX1" fmla="*/ 3217189 w 3738184"/>
                  <a:gd name="connsiteY1" fmla="*/ 0 h 1058855"/>
                  <a:gd name="connsiteX2" fmla="*/ 3738184 w 3738184"/>
                  <a:gd name="connsiteY2" fmla="*/ 1058855 h 1058855"/>
                  <a:gd name="connsiteX3" fmla="*/ 0 w 3738184"/>
                  <a:gd name="connsiteY3" fmla="*/ 995059 h 1058855"/>
                  <a:gd name="connsiteX4" fmla="*/ 542261 w 3738184"/>
                  <a:gd name="connsiteY4" fmla="*/ 0 h 1058855"/>
                  <a:gd name="connsiteX0" fmla="*/ 542261 w 3738184"/>
                  <a:gd name="connsiteY0" fmla="*/ 0 h 1058855"/>
                  <a:gd name="connsiteX1" fmla="*/ 3217189 w 3738184"/>
                  <a:gd name="connsiteY1" fmla="*/ 0 h 1058855"/>
                  <a:gd name="connsiteX2" fmla="*/ 3738184 w 3738184"/>
                  <a:gd name="connsiteY2" fmla="*/ 1058855 h 1058855"/>
                  <a:gd name="connsiteX3" fmla="*/ 0 w 3738184"/>
                  <a:gd name="connsiteY3" fmla="*/ 995059 h 1058855"/>
                  <a:gd name="connsiteX4" fmla="*/ 542261 w 3738184"/>
                  <a:gd name="connsiteY4" fmla="*/ 0 h 10588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38184" h="1058855">
                    <a:moveTo>
                      <a:pt x="542261" y="0"/>
                    </a:moveTo>
                    <a:lnTo>
                      <a:pt x="3217189" y="0"/>
                    </a:lnTo>
                    <a:lnTo>
                      <a:pt x="3738184" y="1058855"/>
                    </a:lnTo>
                    <a:lnTo>
                      <a:pt x="0" y="995059"/>
                    </a:lnTo>
                    <a:lnTo>
                      <a:pt x="542261" y="0"/>
                    </a:lnTo>
                    <a:close/>
                  </a:path>
                </a:pathLst>
              </a:custGeom>
              <a:noFill/>
              <a:ln w="19050">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任意多边形: 形状 39">
                <a:extLst>
                  <a:ext uri="{FF2B5EF4-FFF2-40B4-BE49-F238E27FC236}">
                    <a16:creationId xmlns:a16="http://schemas.microsoft.com/office/drawing/2014/main" id="{E0373C08-0FF9-4A2A-9940-9191A8811724}"/>
                  </a:ext>
                </a:extLst>
              </p:cNvPr>
              <p:cNvSpPr/>
              <p:nvPr/>
            </p:nvSpPr>
            <p:spPr>
              <a:xfrm>
                <a:off x="647254" y="3105790"/>
                <a:ext cx="1332983" cy="0"/>
              </a:xfrm>
              <a:custGeom>
                <a:avLst/>
                <a:gdLst>
                  <a:gd name="connsiteX0" fmla="*/ 0 w 3533775"/>
                  <a:gd name="connsiteY0" fmla="*/ 0 h 47625"/>
                  <a:gd name="connsiteX1" fmla="*/ 0 w 3533775"/>
                  <a:gd name="connsiteY1" fmla="*/ 0 h 47625"/>
                  <a:gd name="connsiteX2" fmla="*/ 3533775 w 3533775"/>
                  <a:gd name="connsiteY2" fmla="*/ 47625 h 47625"/>
                  <a:gd name="connsiteX3" fmla="*/ 3533775 w 3533775"/>
                  <a:gd name="connsiteY3" fmla="*/ 19050 h 47625"/>
                  <a:gd name="connsiteX0" fmla="*/ 0 w 3533775"/>
                  <a:gd name="connsiteY0" fmla="*/ 0 h 47625"/>
                  <a:gd name="connsiteX1" fmla="*/ 0 w 3533775"/>
                  <a:gd name="connsiteY1" fmla="*/ 0 h 47625"/>
                  <a:gd name="connsiteX2" fmla="*/ 3533775 w 3533775"/>
                  <a:gd name="connsiteY2" fmla="*/ 47625 h 47625"/>
                  <a:gd name="connsiteX0" fmla="*/ 0 w 3533775"/>
                  <a:gd name="connsiteY0" fmla="*/ 0 h 47625"/>
                  <a:gd name="connsiteX1" fmla="*/ 0 w 3533775"/>
                  <a:gd name="connsiteY1" fmla="*/ 0 h 47625"/>
                  <a:gd name="connsiteX2" fmla="*/ 3533775 w 3533775"/>
                  <a:gd name="connsiteY2" fmla="*/ 47625 h 47625"/>
                  <a:gd name="connsiteX3" fmla="*/ 0 w 3533775"/>
                  <a:gd name="connsiteY3" fmla="*/ 0 h 47625"/>
                </a:gdLst>
                <a:ahLst/>
                <a:cxnLst>
                  <a:cxn ang="0">
                    <a:pos x="connsiteX0" y="connsiteY0"/>
                  </a:cxn>
                  <a:cxn ang="0">
                    <a:pos x="connsiteX1" y="connsiteY1"/>
                  </a:cxn>
                  <a:cxn ang="0">
                    <a:pos x="connsiteX2" y="connsiteY2"/>
                  </a:cxn>
                  <a:cxn ang="0">
                    <a:pos x="connsiteX3" y="connsiteY3"/>
                  </a:cxn>
                </a:cxnLst>
                <a:rect l="l" t="t" r="r" b="b"/>
                <a:pathLst>
                  <a:path w="3533775" h="47625">
                    <a:moveTo>
                      <a:pt x="0" y="0"/>
                    </a:moveTo>
                    <a:lnTo>
                      <a:pt x="0" y="0"/>
                    </a:lnTo>
                    <a:lnTo>
                      <a:pt x="3533775" y="47625"/>
                    </a:lnTo>
                    <a:lnTo>
                      <a:pt x="0" y="0"/>
                    </a:lnTo>
                    <a:close/>
                  </a:path>
                </a:pathLst>
              </a:custGeom>
              <a:noFill/>
              <a:ln w="19050">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任意多边形: 形状 40">
                <a:extLst>
                  <a:ext uri="{FF2B5EF4-FFF2-40B4-BE49-F238E27FC236}">
                    <a16:creationId xmlns:a16="http://schemas.microsoft.com/office/drawing/2014/main" id="{10730F61-2DFC-428B-AD3C-210FA46C19CE}"/>
                  </a:ext>
                </a:extLst>
              </p:cNvPr>
              <p:cNvSpPr/>
              <p:nvPr/>
            </p:nvSpPr>
            <p:spPr>
              <a:xfrm>
                <a:off x="681609" y="3024185"/>
                <a:ext cx="1264273" cy="0"/>
              </a:xfrm>
              <a:custGeom>
                <a:avLst/>
                <a:gdLst>
                  <a:gd name="connsiteX0" fmla="*/ 0 w 3533775"/>
                  <a:gd name="connsiteY0" fmla="*/ 0 h 47625"/>
                  <a:gd name="connsiteX1" fmla="*/ 0 w 3533775"/>
                  <a:gd name="connsiteY1" fmla="*/ 0 h 47625"/>
                  <a:gd name="connsiteX2" fmla="*/ 3533775 w 3533775"/>
                  <a:gd name="connsiteY2" fmla="*/ 47625 h 47625"/>
                  <a:gd name="connsiteX3" fmla="*/ 3533775 w 3533775"/>
                  <a:gd name="connsiteY3" fmla="*/ 19050 h 47625"/>
                  <a:gd name="connsiteX0" fmla="*/ 0 w 3533775"/>
                  <a:gd name="connsiteY0" fmla="*/ 0 h 47625"/>
                  <a:gd name="connsiteX1" fmla="*/ 0 w 3533775"/>
                  <a:gd name="connsiteY1" fmla="*/ 0 h 47625"/>
                  <a:gd name="connsiteX2" fmla="*/ 3533775 w 3533775"/>
                  <a:gd name="connsiteY2" fmla="*/ 47625 h 47625"/>
                  <a:gd name="connsiteX0" fmla="*/ 0 w 3533775"/>
                  <a:gd name="connsiteY0" fmla="*/ 0 h 47625"/>
                  <a:gd name="connsiteX1" fmla="*/ 0 w 3533775"/>
                  <a:gd name="connsiteY1" fmla="*/ 0 h 47625"/>
                  <a:gd name="connsiteX2" fmla="*/ 3533775 w 3533775"/>
                  <a:gd name="connsiteY2" fmla="*/ 47625 h 47625"/>
                  <a:gd name="connsiteX3" fmla="*/ 0 w 3533775"/>
                  <a:gd name="connsiteY3" fmla="*/ 0 h 47625"/>
                </a:gdLst>
                <a:ahLst/>
                <a:cxnLst>
                  <a:cxn ang="0">
                    <a:pos x="connsiteX0" y="connsiteY0"/>
                  </a:cxn>
                  <a:cxn ang="0">
                    <a:pos x="connsiteX1" y="connsiteY1"/>
                  </a:cxn>
                  <a:cxn ang="0">
                    <a:pos x="connsiteX2" y="connsiteY2"/>
                  </a:cxn>
                  <a:cxn ang="0">
                    <a:pos x="connsiteX3" y="connsiteY3"/>
                  </a:cxn>
                </a:cxnLst>
                <a:rect l="l" t="t" r="r" b="b"/>
                <a:pathLst>
                  <a:path w="3533775" h="47625">
                    <a:moveTo>
                      <a:pt x="0" y="0"/>
                    </a:moveTo>
                    <a:lnTo>
                      <a:pt x="0" y="0"/>
                    </a:lnTo>
                    <a:lnTo>
                      <a:pt x="3533775" y="47625"/>
                    </a:lnTo>
                    <a:lnTo>
                      <a:pt x="0" y="0"/>
                    </a:lnTo>
                    <a:close/>
                  </a:path>
                </a:pathLst>
              </a:custGeom>
              <a:noFill/>
              <a:ln w="19050">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任意多边形: 形状 41">
                <a:extLst>
                  <a:ext uri="{FF2B5EF4-FFF2-40B4-BE49-F238E27FC236}">
                    <a16:creationId xmlns:a16="http://schemas.microsoft.com/office/drawing/2014/main" id="{80E8EB9F-1729-450B-A1BD-913DC50BDB4F}"/>
                  </a:ext>
                </a:extLst>
              </p:cNvPr>
              <p:cNvSpPr/>
              <p:nvPr/>
            </p:nvSpPr>
            <p:spPr>
              <a:xfrm>
                <a:off x="732172" y="2934465"/>
                <a:ext cx="1168078" cy="0"/>
              </a:xfrm>
              <a:custGeom>
                <a:avLst/>
                <a:gdLst>
                  <a:gd name="connsiteX0" fmla="*/ 0 w 3533775"/>
                  <a:gd name="connsiteY0" fmla="*/ 0 h 47625"/>
                  <a:gd name="connsiteX1" fmla="*/ 0 w 3533775"/>
                  <a:gd name="connsiteY1" fmla="*/ 0 h 47625"/>
                  <a:gd name="connsiteX2" fmla="*/ 3533775 w 3533775"/>
                  <a:gd name="connsiteY2" fmla="*/ 47625 h 47625"/>
                  <a:gd name="connsiteX3" fmla="*/ 3533775 w 3533775"/>
                  <a:gd name="connsiteY3" fmla="*/ 19050 h 47625"/>
                  <a:gd name="connsiteX0" fmla="*/ 0 w 3533775"/>
                  <a:gd name="connsiteY0" fmla="*/ 0 h 47625"/>
                  <a:gd name="connsiteX1" fmla="*/ 0 w 3533775"/>
                  <a:gd name="connsiteY1" fmla="*/ 0 h 47625"/>
                  <a:gd name="connsiteX2" fmla="*/ 3533775 w 3533775"/>
                  <a:gd name="connsiteY2" fmla="*/ 47625 h 47625"/>
                  <a:gd name="connsiteX0" fmla="*/ 0 w 3533775"/>
                  <a:gd name="connsiteY0" fmla="*/ 0 h 47625"/>
                  <a:gd name="connsiteX1" fmla="*/ 0 w 3533775"/>
                  <a:gd name="connsiteY1" fmla="*/ 0 h 47625"/>
                  <a:gd name="connsiteX2" fmla="*/ 3533775 w 3533775"/>
                  <a:gd name="connsiteY2" fmla="*/ 47625 h 47625"/>
                  <a:gd name="connsiteX3" fmla="*/ 0 w 3533775"/>
                  <a:gd name="connsiteY3" fmla="*/ 0 h 47625"/>
                </a:gdLst>
                <a:ahLst/>
                <a:cxnLst>
                  <a:cxn ang="0">
                    <a:pos x="connsiteX0" y="connsiteY0"/>
                  </a:cxn>
                  <a:cxn ang="0">
                    <a:pos x="connsiteX1" y="connsiteY1"/>
                  </a:cxn>
                  <a:cxn ang="0">
                    <a:pos x="connsiteX2" y="connsiteY2"/>
                  </a:cxn>
                  <a:cxn ang="0">
                    <a:pos x="connsiteX3" y="connsiteY3"/>
                  </a:cxn>
                </a:cxnLst>
                <a:rect l="l" t="t" r="r" b="b"/>
                <a:pathLst>
                  <a:path w="3533775" h="47625">
                    <a:moveTo>
                      <a:pt x="0" y="0"/>
                    </a:moveTo>
                    <a:lnTo>
                      <a:pt x="0" y="0"/>
                    </a:lnTo>
                    <a:lnTo>
                      <a:pt x="3533775" y="47625"/>
                    </a:lnTo>
                    <a:lnTo>
                      <a:pt x="0" y="0"/>
                    </a:lnTo>
                    <a:close/>
                  </a:path>
                </a:pathLst>
              </a:custGeom>
              <a:noFill/>
              <a:ln w="19050">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任意多边形: 形状 42">
                <a:extLst>
                  <a:ext uri="{FF2B5EF4-FFF2-40B4-BE49-F238E27FC236}">
                    <a16:creationId xmlns:a16="http://schemas.microsoft.com/office/drawing/2014/main" id="{3FA90744-E78C-4205-B9EB-2387A15CA77F}"/>
                  </a:ext>
                </a:extLst>
              </p:cNvPr>
              <p:cNvSpPr/>
              <p:nvPr/>
            </p:nvSpPr>
            <p:spPr>
              <a:xfrm>
                <a:off x="786432" y="2843901"/>
                <a:ext cx="1071884" cy="0"/>
              </a:xfrm>
              <a:custGeom>
                <a:avLst/>
                <a:gdLst>
                  <a:gd name="connsiteX0" fmla="*/ 0 w 3533775"/>
                  <a:gd name="connsiteY0" fmla="*/ 0 h 47625"/>
                  <a:gd name="connsiteX1" fmla="*/ 0 w 3533775"/>
                  <a:gd name="connsiteY1" fmla="*/ 0 h 47625"/>
                  <a:gd name="connsiteX2" fmla="*/ 3533775 w 3533775"/>
                  <a:gd name="connsiteY2" fmla="*/ 47625 h 47625"/>
                  <a:gd name="connsiteX3" fmla="*/ 3533775 w 3533775"/>
                  <a:gd name="connsiteY3" fmla="*/ 19050 h 47625"/>
                  <a:gd name="connsiteX0" fmla="*/ 0 w 3533775"/>
                  <a:gd name="connsiteY0" fmla="*/ 0 h 47625"/>
                  <a:gd name="connsiteX1" fmla="*/ 0 w 3533775"/>
                  <a:gd name="connsiteY1" fmla="*/ 0 h 47625"/>
                  <a:gd name="connsiteX2" fmla="*/ 3533775 w 3533775"/>
                  <a:gd name="connsiteY2" fmla="*/ 47625 h 47625"/>
                  <a:gd name="connsiteX0" fmla="*/ 0 w 3533775"/>
                  <a:gd name="connsiteY0" fmla="*/ 0 h 47625"/>
                  <a:gd name="connsiteX1" fmla="*/ 0 w 3533775"/>
                  <a:gd name="connsiteY1" fmla="*/ 0 h 47625"/>
                  <a:gd name="connsiteX2" fmla="*/ 3533775 w 3533775"/>
                  <a:gd name="connsiteY2" fmla="*/ 47625 h 47625"/>
                  <a:gd name="connsiteX3" fmla="*/ 0 w 3533775"/>
                  <a:gd name="connsiteY3" fmla="*/ 0 h 47625"/>
                </a:gdLst>
                <a:ahLst/>
                <a:cxnLst>
                  <a:cxn ang="0">
                    <a:pos x="connsiteX0" y="connsiteY0"/>
                  </a:cxn>
                  <a:cxn ang="0">
                    <a:pos x="connsiteX1" y="connsiteY1"/>
                  </a:cxn>
                  <a:cxn ang="0">
                    <a:pos x="connsiteX2" y="connsiteY2"/>
                  </a:cxn>
                  <a:cxn ang="0">
                    <a:pos x="connsiteX3" y="connsiteY3"/>
                  </a:cxn>
                </a:cxnLst>
                <a:rect l="l" t="t" r="r" b="b"/>
                <a:pathLst>
                  <a:path w="3533775" h="47625">
                    <a:moveTo>
                      <a:pt x="0" y="0"/>
                    </a:moveTo>
                    <a:lnTo>
                      <a:pt x="0" y="0"/>
                    </a:lnTo>
                    <a:lnTo>
                      <a:pt x="3533775" y="47625"/>
                    </a:lnTo>
                    <a:lnTo>
                      <a:pt x="0" y="0"/>
                    </a:lnTo>
                    <a:close/>
                  </a:path>
                </a:pathLst>
              </a:custGeom>
              <a:noFill/>
              <a:ln w="19050">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任意多边形: 形状 43">
                <a:extLst>
                  <a:ext uri="{FF2B5EF4-FFF2-40B4-BE49-F238E27FC236}">
                    <a16:creationId xmlns:a16="http://schemas.microsoft.com/office/drawing/2014/main" id="{A1F718F0-AAD3-42E7-905D-3A82D7C7921B}"/>
                  </a:ext>
                </a:extLst>
              </p:cNvPr>
              <p:cNvSpPr/>
              <p:nvPr/>
            </p:nvSpPr>
            <p:spPr>
              <a:xfrm>
                <a:off x="1694313" y="2790947"/>
                <a:ext cx="99916" cy="398521"/>
              </a:xfrm>
              <a:custGeom>
                <a:avLst/>
                <a:gdLst>
                  <a:gd name="connsiteX0" fmla="*/ 0 w 3533775"/>
                  <a:gd name="connsiteY0" fmla="*/ 0 h 47625"/>
                  <a:gd name="connsiteX1" fmla="*/ 0 w 3533775"/>
                  <a:gd name="connsiteY1" fmla="*/ 0 h 47625"/>
                  <a:gd name="connsiteX2" fmla="*/ 3533775 w 3533775"/>
                  <a:gd name="connsiteY2" fmla="*/ 47625 h 47625"/>
                  <a:gd name="connsiteX3" fmla="*/ 3533775 w 3533775"/>
                  <a:gd name="connsiteY3" fmla="*/ 19050 h 47625"/>
                  <a:gd name="connsiteX0" fmla="*/ 0 w 3533775"/>
                  <a:gd name="connsiteY0" fmla="*/ 0 h 47625"/>
                  <a:gd name="connsiteX1" fmla="*/ 0 w 3533775"/>
                  <a:gd name="connsiteY1" fmla="*/ 0 h 47625"/>
                  <a:gd name="connsiteX2" fmla="*/ 3533775 w 3533775"/>
                  <a:gd name="connsiteY2" fmla="*/ 47625 h 47625"/>
                  <a:gd name="connsiteX0" fmla="*/ 0 w 3533775"/>
                  <a:gd name="connsiteY0" fmla="*/ 0 h 47625"/>
                  <a:gd name="connsiteX1" fmla="*/ 0 w 3533775"/>
                  <a:gd name="connsiteY1" fmla="*/ 0 h 47625"/>
                  <a:gd name="connsiteX2" fmla="*/ 3533775 w 3533775"/>
                  <a:gd name="connsiteY2" fmla="*/ 47625 h 47625"/>
                  <a:gd name="connsiteX3" fmla="*/ 0 w 3533775"/>
                  <a:gd name="connsiteY3" fmla="*/ 0 h 47625"/>
                </a:gdLst>
                <a:ahLst/>
                <a:cxnLst>
                  <a:cxn ang="0">
                    <a:pos x="connsiteX0" y="connsiteY0"/>
                  </a:cxn>
                  <a:cxn ang="0">
                    <a:pos x="connsiteX1" y="connsiteY1"/>
                  </a:cxn>
                  <a:cxn ang="0">
                    <a:pos x="connsiteX2" y="connsiteY2"/>
                  </a:cxn>
                  <a:cxn ang="0">
                    <a:pos x="connsiteX3" y="connsiteY3"/>
                  </a:cxn>
                </a:cxnLst>
                <a:rect l="l" t="t" r="r" b="b"/>
                <a:pathLst>
                  <a:path w="3533775" h="47625">
                    <a:moveTo>
                      <a:pt x="0" y="0"/>
                    </a:moveTo>
                    <a:lnTo>
                      <a:pt x="0" y="0"/>
                    </a:lnTo>
                    <a:lnTo>
                      <a:pt x="3533775" y="47625"/>
                    </a:lnTo>
                    <a:lnTo>
                      <a:pt x="0" y="0"/>
                    </a:lnTo>
                    <a:close/>
                  </a:path>
                </a:pathLst>
              </a:custGeom>
              <a:noFill/>
              <a:ln w="19050">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任意多边形: 形状 44">
                <a:extLst>
                  <a:ext uri="{FF2B5EF4-FFF2-40B4-BE49-F238E27FC236}">
                    <a16:creationId xmlns:a16="http://schemas.microsoft.com/office/drawing/2014/main" id="{6401A4D3-8F8A-4CAE-B567-8C579D5CF687}"/>
                  </a:ext>
                </a:extLst>
              </p:cNvPr>
              <p:cNvSpPr/>
              <p:nvPr/>
            </p:nvSpPr>
            <p:spPr>
              <a:xfrm>
                <a:off x="1603167" y="2787995"/>
                <a:ext cx="75237" cy="394229"/>
              </a:xfrm>
              <a:custGeom>
                <a:avLst/>
                <a:gdLst>
                  <a:gd name="connsiteX0" fmla="*/ 0 w 3533775"/>
                  <a:gd name="connsiteY0" fmla="*/ 0 h 47625"/>
                  <a:gd name="connsiteX1" fmla="*/ 0 w 3533775"/>
                  <a:gd name="connsiteY1" fmla="*/ 0 h 47625"/>
                  <a:gd name="connsiteX2" fmla="*/ 3533775 w 3533775"/>
                  <a:gd name="connsiteY2" fmla="*/ 47625 h 47625"/>
                  <a:gd name="connsiteX3" fmla="*/ 3533775 w 3533775"/>
                  <a:gd name="connsiteY3" fmla="*/ 19050 h 47625"/>
                  <a:gd name="connsiteX0" fmla="*/ 0 w 3533775"/>
                  <a:gd name="connsiteY0" fmla="*/ 0 h 47625"/>
                  <a:gd name="connsiteX1" fmla="*/ 0 w 3533775"/>
                  <a:gd name="connsiteY1" fmla="*/ 0 h 47625"/>
                  <a:gd name="connsiteX2" fmla="*/ 3533775 w 3533775"/>
                  <a:gd name="connsiteY2" fmla="*/ 47625 h 47625"/>
                  <a:gd name="connsiteX0" fmla="*/ 0 w 3533775"/>
                  <a:gd name="connsiteY0" fmla="*/ 0 h 47625"/>
                  <a:gd name="connsiteX1" fmla="*/ 0 w 3533775"/>
                  <a:gd name="connsiteY1" fmla="*/ 0 h 47625"/>
                  <a:gd name="connsiteX2" fmla="*/ 3533775 w 3533775"/>
                  <a:gd name="connsiteY2" fmla="*/ 47625 h 47625"/>
                  <a:gd name="connsiteX3" fmla="*/ 0 w 3533775"/>
                  <a:gd name="connsiteY3" fmla="*/ 0 h 47625"/>
                </a:gdLst>
                <a:ahLst/>
                <a:cxnLst>
                  <a:cxn ang="0">
                    <a:pos x="connsiteX0" y="connsiteY0"/>
                  </a:cxn>
                  <a:cxn ang="0">
                    <a:pos x="connsiteX1" y="connsiteY1"/>
                  </a:cxn>
                  <a:cxn ang="0">
                    <a:pos x="connsiteX2" y="connsiteY2"/>
                  </a:cxn>
                  <a:cxn ang="0">
                    <a:pos x="connsiteX3" y="connsiteY3"/>
                  </a:cxn>
                </a:cxnLst>
                <a:rect l="l" t="t" r="r" b="b"/>
                <a:pathLst>
                  <a:path w="3533775" h="47625">
                    <a:moveTo>
                      <a:pt x="0" y="0"/>
                    </a:moveTo>
                    <a:lnTo>
                      <a:pt x="0" y="0"/>
                    </a:lnTo>
                    <a:lnTo>
                      <a:pt x="3533775" y="47625"/>
                    </a:lnTo>
                    <a:lnTo>
                      <a:pt x="0" y="0"/>
                    </a:lnTo>
                    <a:close/>
                  </a:path>
                </a:pathLst>
              </a:custGeom>
              <a:noFill/>
              <a:ln w="19050">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任意多边形: 形状 45">
                <a:extLst>
                  <a:ext uri="{FF2B5EF4-FFF2-40B4-BE49-F238E27FC236}">
                    <a16:creationId xmlns:a16="http://schemas.microsoft.com/office/drawing/2014/main" id="{8AF949D1-643D-4A2F-950F-735FFA8C1E88}"/>
                  </a:ext>
                </a:extLst>
              </p:cNvPr>
              <p:cNvSpPr/>
              <p:nvPr/>
            </p:nvSpPr>
            <p:spPr>
              <a:xfrm>
                <a:off x="1494058" y="2786891"/>
                <a:ext cx="57957" cy="395333"/>
              </a:xfrm>
              <a:custGeom>
                <a:avLst/>
                <a:gdLst>
                  <a:gd name="connsiteX0" fmla="*/ 0 w 3533775"/>
                  <a:gd name="connsiteY0" fmla="*/ 0 h 47625"/>
                  <a:gd name="connsiteX1" fmla="*/ 0 w 3533775"/>
                  <a:gd name="connsiteY1" fmla="*/ 0 h 47625"/>
                  <a:gd name="connsiteX2" fmla="*/ 3533775 w 3533775"/>
                  <a:gd name="connsiteY2" fmla="*/ 47625 h 47625"/>
                  <a:gd name="connsiteX3" fmla="*/ 3533775 w 3533775"/>
                  <a:gd name="connsiteY3" fmla="*/ 19050 h 47625"/>
                  <a:gd name="connsiteX0" fmla="*/ 0 w 3533775"/>
                  <a:gd name="connsiteY0" fmla="*/ 0 h 47625"/>
                  <a:gd name="connsiteX1" fmla="*/ 0 w 3533775"/>
                  <a:gd name="connsiteY1" fmla="*/ 0 h 47625"/>
                  <a:gd name="connsiteX2" fmla="*/ 3533775 w 3533775"/>
                  <a:gd name="connsiteY2" fmla="*/ 47625 h 47625"/>
                  <a:gd name="connsiteX0" fmla="*/ 0 w 3533775"/>
                  <a:gd name="connsiteY0" fmla="*/ 0 h 47625"/>
                  <a:gd name="connsiteX1" fmla="*/ 0 w 3533775"/>
                  <a:gd name="connsiteY1" fmla="*/ 0 h 47625"/>
                  <a:gd name="connsiteX2" fmla="*/ 3533775 w 3533775"/>
                  <a:gd name="connsiteY2" fmla="*/ 47625 h 47625"/>
                  <a:gd name="connsiteX3" fmla="*/ 0 w 3533775"/>
                  <a:gd name="connsiteY3" fmla="*/ 0 h 47625"/>
                </a:gdLst>
                <a:ahLst/>
                <a:cxnLst>
                  <a:cxn ang="0">
                    <a:pos x="connsiteX0" y="connsiteY0"/>
                  </a:cxn>
                  <a:cxn ang="0">
                    <a:pos x="connsiteX1" y="connsiteY1"/>
                  </a:cxn>
                  <a:cxn ang="0">
                    <a:pos x="connsiteX2" y="connsiteY2"/>
                  </a:cxn>
                  <a:cxn ang="0">
                    <a:pos x="connsiteX3" y="connsiteY3"/>
                  </a:cxn>
                </a:cxnLst>
                <a:rect l="l" t="t" r="r" b="b"/>
                <a:pathLst>
                  <a:path w="3533775" h="47625">
                    <a:moveTo>
                      <a:pt x="0" y="0"/>
                    </a:moveTo>
                    <a:lnTo>
                      <a:pt x="0" y="0"/>
                    </a:lnTo>
                    <a:lnTo>
                      <a:pt x="3533775" y="47625"/>
                    </a:lnTo>
                    <a:lnTo>
                      <a:pt x="0" y="0"/>
                    </a:lnTo>
                    <a:close/>
                  </a:path>
                </a:pathLst>
              </a:custGeom>
              <a:noFill/>
              <a:ln w="19050">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任意多边形: 形状 46">
                <a:extLst>
                  <a:ext uri="{FF2B5EF4-FFF2-40B4-BE49-F238E27FC236}">
                    <a16:creationId xmlns:a16="http://schemas.microsoft.com/office/drawing/2014/main" id="{96A8852D-6A61-4FE5-A166-CA9B7EDA7F23}"/>
                  </a:ext>
                </a:extLst>
              </p:cNvPr>
              <p:cNvSpPr/>
              <p:nvPr/>
            </p:nvSpPr>
            <p:spPr>
              <a:xfrm>
                <a:off x="1384053" y="2792978"/>
                <a:ext cx="32825" cy="389248"/>
              </a:xfrm>
              <a:custGeom>
                <a:avLst/>
                <a:gdLst>
                  <a:gd name="connsiteX0" fmla="*/ 0 w 3533775"/>
                  <a:gd name="connsiteY0" fmla="*/ 0 h 47625"/>
                  <a:gd name="connsiteX1" fmla="*/ 0 w 3533775"/>
                  <a:gd name="connsiteY1" fmla="*/ 0 h 47625"/>
                  <a:gd name="connsiteX2" fmla="*/ 3533775 w 3533775"/>
                  <a:gd name="connsiteY2" fmla="*/ 47625 h 47625"/>
                  <a:gd name="connsiteX3" fmla="*/ 3533775 w 3533775"/>
                  <a:gd name="connsiteY3" fmla="*/ 19050 h 47625"/>
                  <a:gd name="connsiteX0" fmla="*/ 0 w 3533775"/>
                  <a:gd name="connsiteY0" fmla="*/ 0 h 47625"/>
                  <a:gd name="connsiteX1" fmla="*/ 0 w 3533775"/>
                  <a:gd name="connsiteY1" fmla="*/ 0 h 47625"/>
                  <a:gd name="connsiteX2" fmla="*/ 3533775 w 3533775"/>
                  <a:gd name="connsiteY2" fmla="*/ 47625 h 47625"/>
                  <a:gd name="connsiteX0" fmla="*/ 0 w 3533775"/>
                  <a:gd name="connsiteY0" fmla="*/ 0 h 47625"/>
                  <a:gd name="connsiteX1" fmla="*/ 0 w 3533775"/>
                  <a:gd name="connsiteY1" fmla="*/ 0 h 47625"/>
                  <a:gd name="connsiteX2" fmla="*/ 3533775 w 3533775"/>
                  <a:gd name="connsiteY2" fmla="*/ 47625 h 47625"/>
                  <a:gd name="connsiteX3" fmla="*/ 0 w 3533775"/>
                  <a:gd name="connsiteY3" fmla="*/ 0 h 47625"/>
                </a:gdLst>
                <a:ahLst/>
                <a:cxnLst>
                  <a:cxn ang="0">
                    <a:pos x="connsiteX0" y="connsiteY0"/>
                  </a:cxn>
                  <a:cxn ang="0">
                    <a:pos x="connsiteX1" y="connsiteY1"/>
                  </a:cxn>
                  <a:cxn ang="0">
                    <a:pos x="connsiteX2" y="connsiteY2"/>
                  </a:cxn>
                  <a:cxn ang="0">
                    <a:pos x="connsiteX3" y="connsiteY3"/>
                  </a:cxn>
                </a:cxnLst>
                <a:rect l="l" t="t" r="r" b="b"/>
                <a:pathLst>
                  <a:path w="3533775" h="47625">
                    <a:moveTo>
                      <a:pt x="0" y="0"/>
                    </a:moveTo>
                    <a:lnTo>
                      <a:pt x="0" y="0"/>
                    </a:lnTo>
                    <a:lnTo>
                      <a:pt x="3533775" y="47625"/>
                    </a:lnTo>
                    <a:lnTo>
                      <a:pt x="0" y="0"/>
                    </a:lnTo>
                    <a:close/>
                  </a:path>
                </a:pathLst>
              </a:custGeom>
              <a:noFill/>
              <a:ln w="19050">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任意多边形: 形状 47">
                <a:extLst>
                  <a:ext uri="{FF2B5EF4-FFF2-40B4-BE49-F238E27FC236}">
                    <a16:creationId xmlns:a16="http://schemas.microsoft.com/office/drawing/2014/main" id="{11CB5C8D-D89D-4C13-ADF6-25AE96264C4C}"/>
                  </a:ext>
                </a:extLst>
              </p:cNvPr>
              <p:cNvSpPr/>
              <p:nvPr/>
            </p:nvSpPr>
            <p:spPr>
              <a:xfrm>
                <a:off x="1256054" y="2787995"/>
                <a:ext cx="17452" cy="384778"/>
              </a:xfrm>
              <a:custGeom>
                <a:avLst/>
                <a:gdLst>
                  <a:gd name="connsiteX0" fmla="*/ 0 w 3533775"/>
                  <a:gd name="connsiteY0" fmla="*/ 0 h 47625"/>
                  <a:gd name="connsiteX1" fmla="*/ 0 w 3533775"/>
                  <a:gd name="connsiteY1" fmla="*/ 0 h 47625"/>
                  <a:gd name="connsiteX2" fmla="*/ 3533775 w 3533775"/>
                  <a:gd name="connsiteY2" fmla="*/ 47625 h 47625"/>
                  <a:gd name="connsiteX3" fmla="*/ 3533775 w 3533775"/>
                  <a:gd name="connsiteY3" fmla="*/ 19050 h 47625"/>
                  <a:gd name="connsiteX0" fmla="*/ 0 w 3533775"/>
                  <a:gd name="connsiteY0" fmla="*/ 0 h 47625"/>
                  <a:gd name="connsiteX1" fmla="*/ 0 w 3533775"/>
                  <a:gd name="connsiteY1" fmla="*/ 0 h 47625"/>
                  <a:gd name="connsiteX2" fmla="*/ 3533775 w 3533775"/>
                  <a:gd name="connsiteY2" fmla="*/ 47625 h 47625"/>
                  <a:gd name="connsiteX0" fmla="*/ 0 w 3533775"/>
                  <a:gd name="connsiteY0" fmla="*/ 0 h 47625"/>
                  <a:gd name="connsiteX1" fmla="*/ 0 w 3533775"/>
                  <a:gd name="connsiteY1" fmla="*/ 0 h 47625"/>
                  <a:gd name="connsiteX2" fmla="*/ 3533775 w 3533775"/>
                  <a:gd name="connsiteY2" fmla="*/ 47625 h 47625"/>
                  <a:gd name="connsiteX3" fmla="*/ 0 w 3533775"/>
                  <a:gd name="connsiteY3" fmla="*/ 0 h 47625"/>
                </a:gdLst>
                <a:ahLst/>
                <a:cxnLst>
                  <a:cxn ang="0">
                    <a:pos x="connsiteX0" y="connsiteY0"/>
                  </a:cxn>
                  <a:cxn ang="0">
                    <a:pos x="connsiteX1" y="connsiteY1"/>
                  </a:cxn>
                  <a:cxn ang="0">
                    <a:pos x="connsiteX2" y="connsiteY2"/>
                  </a:cxn>
                  <a:cxn ang="0">
                    <a:pos x="connsiteX3" y="connsiteY3"/>
                  </a:cxn>
                </a:cxnLst>
                <a:rect l="l" t="t" r="r" b="b"/>
                <a:pathLst>
                  <a:path w="3533775" h="47625">
                    <a:moveTo>
                      <a:pt x="0" y="0"/>
                    </a:moveTo>
                    <a:lnTo>
                      <a:pt x="0" y="0"/>
                    </a:lnTo>
                    <a:lnTo>
                      <a:pt x="3533775" y="47625"/>
                    </a:lnTo>
                    <a:lnTo>
                      <a:pt x="0" y="0"/>
                    </a:lnTo>
                    <a:close/>
                  </a:path>
                </a:pathLst>
              </a:custGeom>
              <a:noFill/>
              <a:ln w="19050">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任意多边形: 形状 48">
                <a:extLst>
                  <a:ext uri="{FF2B5EF4-FFF2-40B4-BE49-F238E27FC236}">
                    <a16:creationId xmlns:a16="http://schemas.microsoft.com/office/drawing/2014/main" id="{89D7F18B-5664-49F5-AAF7-1291AC22A195}"/>
                  </a:ext>
                </a:extLst>
              </p:cNvPr>
              <p:cNvSpPr/>
              <p:nvPr/>
            </p:nvSpPr>
            <p:spPr>
              <a:xfrm flipH="1">
                <a:off x="1104000" y="2797449"/>
                <a:ext cx="45719" cy="371427"/>
              </a:xfrm>
              <a:custGeom>
                <a:avLst/>
                <a:gdLst>
                  <a:gd name="connsiteX0" fmla="*/ 0 w 3533775"/>
                  <a:gd name="connsiteY0" fmla="*/ 0 h 47625"/>
                  <a:gd name="connsiteX1" fmla="*/ 0 w 3533775"/>
                  <a:gd name="connsiteY1" fmla="*/ 0 h 47625"/>
                  <a:gd name="connsiteX2" fmla="*/ 3533775 w 3533775"/>
                  <a:gd name="connsiteY2" fmla="*/ 47625 h 47625"/>
                  <a:gd name="connsiteX3" fmla="*/ 3533775 w 3533775"/>
                  <a:gd name="connsiteY3" fmla="*/ 19050 h 47625"/>
                  <a:gd name="connsiteX0" fmla="*/ 0 w 3533775"/>
                  <a:gd name="connsiteY0" fmla="*/ 0 h 47625"/>
                  <a:gd name="connsiteX1" fmla="*/ 0 w 3533775"/>
                  <a:gd name="connsiteY1" fmla="*/ 0 h 47625"/>
                  <a:gd name="connsiteX2" fmla="*/ 3533775 w 3533775"/>
                  <a:gd name="connsiteY2" fmla="*/ 47625 h 47625"/>
                  <a:gd name="connsiteX0" fmla="*/ 0 w 3533775"/>
                  <a:gd name="connsiteY0" fmla="*/ 0 h 47625"/>
                  <a:gd name="connsiteX1" fmla="*/ 0 w 3533775"/>
                  <a:gd name="connsiteY1" fmla="*/ 0 h 47625"/>
                  <a:gd name="connsiteX2" fmla="*/ 3533775 w 3533775"/>
                  <a:gd name="connsiteY2" fmla="*/ 47625 h 47625"/>
                  <a:gd name="connsiteX3" fmla="*/ 0 w 3533775"/>
                  <a:gd name="connsiteY3" fmla="*/ 0 h 47625"/>
                </a:gdLst>
                <a:ahLst/>
                <a:cxnLst>
                  <a:cxn ang="0">
                    <a:pos x="connsiteX0" y="connsiteY0"/>
                  </a:cxn>
                  <a:cxn ang="0">
                    <a:pos x="connsiteX1" y="connsiteY1"/>
                  </a:cxn>
                  <a:cxn ang="0">
                    <a:pos x="connsiteX2" y="connsiteY2"/>
                  </a:cxn>
                  <a:cxn ang="0">
                    <a:pos x="connsiteX3" y="connsiteY3"/>
                  </a:cxn>
                </a:cxnLst>
                <a:rect l="l" t="t" r="r" b="b"/>
                <a:pathLst>
                  <a:path w="3533775" h="47625">
                    <a:moveTo>
                      <a:pt x="0" y="0"/>
                    </a:moveTo>
                    <a:lnTo>
                      <a:pt x="0" y="0"/>
                    </a:lnTo>
                    <a:lnTo>
                      <a:pt x="3533775" y="47625"/>
                    </a:lnTo>
                    <a:lnTo>
                      <a:pt x="0" y="0"/>
                    </a:lnTo>
                    <a:close/>
                  </a:path>
                </a:pathLst>
              </a:custGeom>
              <a:noFill/>
              <a:ln w="19050">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任意多边形: 形状 49">
                <a:extLst>
                  <a:ext uri="{FF2B5EF4-FFF2-40B4-BE49-F238E27FC236}">
                    <a16:creationId xmlns:a16="http://schemas.microsoft.com/office/drawing/2014/main" id="{CEF19B0D-AB11-493C-ABEC-BD41F8D79B63}"/>
                  </a:ext>
                </a:extLst>
              </p:cNvPr>
              <p:cNvSpPr/>
              <p:nvPr/>
            </p:nvSpPr>
            <p:spPr>
              <a:xfrm flipH="1">
                <a:off x="994305" y="2787774"/>
                <a:ext cx="49977" cy="384779"/>
              </a:xfrm>
              <a:custGeom>
                <a:avLst/>
                <a:gdLst>
                  <a:gd name="connsiteX0" fmla="*/ 0 w 3533775"/>
                  <a:gd name="connsiteY0" fmla="*/ 0 h 47625"/>
                  <a:gd name="connsiteX1" fmla="*/ 0 w 3533775"/>
                  <a:gd name="connsiteY1" fmla="*/ 0 h 47625"/>
                  <a:gd name="connsiteX2" fmla="*/ 3533775 w 3533775"/>
                  <a:gd name="connsiteY2" fmla="*/ 47625 h 47625"/>
                  <a:gd name="connsiteX3" fmla="*/ 3533775 w 3533775"/>
                  <a:gd name="connsiteY3" fmla="*/ 19050 h 47625"/>
                  <a:gd name="connsiteX0" fmla="*/ 0 w 3533775"/>
                  <a:gd name="connsiteY0" fmla="*/ 0 h 47625"/>
                  <a:gd name="connsiteX1" fmla="*/ 0 w 3533775"/>
                  <a:gd name="connsiteY1" fmla="*/ 0 h 47625"/>
                  <a:gd name="connsiteX2" fmla="*/ 3533775 w 3533775"/>
                  <a:gd name="connsiteY2" fmla="*/ 47625 h 47625"/>
                  <a:gd name="connsiteX0" fmla="*/ 0 w 3533775"/>
                  <a:gd name="connsiteY0" fmla="*/ 0 h 47625"/>
                  <a:gd name="connsiteX1" fmla="*/ 0 w 3533775"/>
                  <a:gd name="connsiteY1" fmla="*/ 0 h 47625"/>
                  <a:gd name="connsiteX2" fmla="*/ 3533775 w 3533775"/>
                  <a:gd name="connsiteY2" fmla="*/ 47625 h 47625"/>
                  <a:gd name="connsiteX3" fmla="*/ 0 w 3533775"/>
                  <a:gd name="connsiteY3" fmla="*/ 0 h 47625"/>
                </a:gdLst>
                <a:ahLst/>
                <a:cxnLst>
                  <a:cxn ang="0">
                    <a:pos x="connsiteX0" y="connsiteY0"/>
                  </a:cxn>
                  <a:cxn ang="0">
                    <a:pos x="connsiteX1" y="connsiteY1"/>
                  </a:cxn>
                  <a:cxn ang="0">
                    <a:pos x="connsiteX2" y="connsiteY2"/>
                  </a:cxn>
                  <a:cxn ang="0">
                    <a:pos x="connsiteX3" y="connsiteY3"/>
                  </a:cxn>
                </a:cxnLst>
                <a:rect l="l" t="t" r="r" b="b"/>
                <a:pathLst>
                  <a:path w="3533775" h="47625">
                    <a:moveTo>
                      <a:pt x="0" y="0"/>
                    </a:moveTo>
                    <a:lnTo>
                      <a:pt x="0" y="0"/>
                    </a:lnTo>
                    <a:lnTo>
                      <a:pt x="3533775" y="47625"/>
                    </a:lnTo>
                    <a:lnTo>
                      <a:pt x="0" y="0"/>
                    </a:lnTo>
                    <a:close/>
                  </a:path>
                </a:pathLst>
              </a:custGeom>
              <a:noFill/>
              <a:ln w="19050">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任意多边形: 形状 50">
                <a:extLst>
                  <a:ext uri="{FF2B5EF4-FFF2-40B4-BE49-F238E27FC236}">
                    <a16:creationId xmlns:a16="http://schemas.microsoft.com/office/drawing/2014/main" id="{8275FA69-D2D6-4120-BBD9-0D9663DCD02E}"/>
                  </a:ext>
                </a:extLst>
              </p:cNvPr>
              <p:cNvSpPr/>
              <p:nvPr/>
            </p:nvSpPr>
            <p:spPr>
              <a:xfrm flipH="1">
                <a:off x="856205" y="2797450"/>
                <a:ext cx="106925" cy="371427"/>
              </a:xfrm>
              <a:custGeom>
                <a:avLst/>
                <a:gdLst>
                  <a:gd name="connsiteX0" fmla="*/ 0 w 3533775"/>
                  <a:gd name="connsiteY0" fmla="*/ 0 h 47625"/>
                  <a:gd name="connsiteX1" fmla="*/ 0 w 3533775"/>
                  <a:gd name="connsiteY1" fmla="*/ 0 h 47625"/>
                  <a:gd name="connsiteX2" fmla="*/ 3533775 w 3533775"/>
                  <a:gd name="connsiteY2" fmla="*/ 47625 h 47625"/>
                  <a:gd name="connsiteX3" fmla="*/ 3533775 w 3533775"/>
                  <a:gd name="connsiteY3" fmla="*/ 19050 h 47625"/>
                  <a:gd name="connsiteX0" fmla="*/ 0 w 3533775"/>
                  <a:gd name="connsiteY0" fmla="*/ 0 h 47625"/>
                  <a:gd name="connsiteX1" fmla="*/ 0 w 3533775"/>
                  <a:gd name="connsiteY1" fmla="*/ 0 h 47625"/>
                  <a:gd name="connsiteX2" fmla="*/ 3533775 w 3533775"/>
                  <a:gd name="connsiteY2" fmla="*/ 47625 h 47625"/>
                  <a:gd name="connsiteX0" fmla="*/ 0 w 3533775"/>
                  <a:gd name="connsiteY0" fmla="*/ 0 h 47625"/>
                  <a:gd name="connsiteX1" fmla="*/ 0 w 3533775"/>
                  <a:gd name="connsiteY1" fmla="*/ 0 h 47625"/>
                  <a:gd name="connsiteX2" fmla="*/ 3533775 w 3533775"/>
                  <a:gd name="connsiteY2" fmla="*/ 47625 h 47625"/>
                  <a:gd name="connsiteX3" fmla="*/ 0 w 3533775"/>
                  <a:gd name="connsiteY3" fmla="*/ 0 h 47625"/>
                </a:gdLst>
                <a:ahLst/>
                <a:cxnLst>
                  <a:cxn ang="0">
                    <a:pos x="connsiteX0" y="connsiteY0"/>
                  </a:cxn>
                  <a:cxn ang="0">
                    <a:pos x="connsiteX1" y="connsiteY1"/>
                  </a:cxn>
                  <a:cxn ang="0">
                    <a:pos x="connsiteX2" y="connsiteY2"/>
                  </a:cxn>
                  <a:cxn ang="0">
                    <a:pos x="connsiteX3" y="connsiteY3"/>
                  </a:cxn>
                </a:cxnLst>
                <a:rect l="l" t="t" r="r" b="b"/>
                <a:pathLst>
                  <a:path w="3533775" h="47625">
                    <a:moveTo>
                      <a:pt x="0" y="0"/>
                    </a:moveTo>
                    <a:lnTo>
                      <a:pt x="0" y="0"/>
                    </a:lnTo>
                    <a:lnTo>
                      <a:pt x="3533775" y="47625"/>
                    </a:lnTo>
                    <a:lnTo>
                      <a:pt x="0" y="0"/>
                    </a:lnTo>
                    <a:close/>
                  </a:path>
                </a:pathLst>
              </a:custGeom>
              <a:noFill/>
              <a:ln w="19050">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任意多边形: 形状 51">
                <a:extLst>
                  <a:ext uri="{FF2B5EF4-FFF2-40B4-BE49-F238E27FC236}">
                    <a16:creationId xmlns:a16="http://schemas.microsoft.com/office/drawing/2014/main" id="{315F3C30-A26C-4AA2-B211-300A478CBABD}"/>
                  </a:ext>
                </a:extLst>
              </p:cNvPr>
              <p:cNvSpPr/>
              <p:nvPr/>
            </p:nvSpPr>
            <p:spPr>
              <a:xfrm flipH="1">
                <a:off x="716248" y="2794896"/>
                <a:ext cx="156516" cy="373982"/>
              </a:xfrm>
              <a:custGeom>
                <a:avLst/>
                <a:gdLst>
                  <a:gd name="connsiteX0" fmla="*/ 0 w 3533775"/>
                  <a:gd name="connsiteY0" fmla="*/ 0 h 47625"/>
                  <a:gd name="connsiteX1" fmla="*/ 0 w 3533775"/>
                  <a:gd name="connsiteY1" fmla="*/ 0 h 47625"/>
                  <a:gd name="connsiteX2" fmla="*/ 3533775 w 3533775"/>
                  <a:gd name="connsiteY2" fmla="*/ 47625 h 47625"/>
                  <a:gd name="connsiteX3" fmla="*/ 3533775 w 3533775"/>
                  <a:gd name="connsiteY3" fmla="*/ 19050 h 47625"/>
                  <a:gd name="connsiteX0" fmla="*/ 0 w 3533775"/>
                  <a:gd name="connsiteY0" fmla="*/ 0 h 47625"/>
                  <a:gd name="connsiteX1" fmla="*/ 0 w 3533775"/>
                  <a:gd name="connsiteY1" fmla="*/ 0 h 47625"/>
                  <a:gd name="connsiteX2" fmla="*/ 3533775 w 3533775"/>
                  <a:gd name="connsiteY2" fmla="*/ 47625 h 47625"/>
                  <a:gd name="connsiteX0" fmla="*/ 0 w 3533775"/>
                  <a:gd name="connsiteY0" fmla="*/ 0 h 47625"/>
                  <a:gd name="connsiteX1" fmla="*/ 0 w 3533775"/>
                  <a:gd name="connsiteY1" fmla="*/ 0 h 47625"/>
                  <a:gd name="connsiteX2" fmla="*/ 3533775 w 3533775"/>
                  <a:gd name="connsiteY2" fmla="*/ 47625 h 47625"/>
                  <a:gd name="connsiteX3" fmla="*/ 0 w 3533775"/>
                  <a:gd name="connsiteY3" fmla="*/ 0 h 47625"/>
                </a:gdLst>
                <a:ahLst/>
                <a:cxnLst>
                  <a:cxn ang="0">
                    <a:pos x="connsiteX0" y="connsiteY0"/>
                  </a:cxn>
                  <a:cxn ang="0">
                    <a:pos x="connsiteX1" y="connsiteY1"/>
                  </a:cxn>
                  <a:cxn ang="0">
                    <a:pos x="connsiteX2" y="connsiteY2"/>
                  </a:cxn>
                  <a:cxn ang="0">
                    <a:pos x="connsiteX3" y="connsiteY3"/>
                  </a:cxn>
                </a:cxnLst>
                <a:rect l="l" t="t" r="r" b="b"/>
                <a:pathLst>
                  <a:path w="3533775" h="47625">
                    <a:moveTo>
                      <a:pt x="0" y="0"/>
                    </a:moveTo>
                    <a:lnTo>
                      <a:pt x="0" y="0"/>
                    </a:lnTo>
                    <a:lnTo>
                      <a:pt x="3533775" y="47625"/>
                    </a:lnTo>
                    <a:lnTo>
                      <a:pt x="0" y="0"/>
                    </a:lnTo>
                    <a:close/>
                  </a:path>
                </a:pathLst>
              </a:custGeom>
              <a:noFill/>
              <a:ln w="19050">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任意多边形: 形状 52">
                <a:extLst>
                  <a:ext uri="{FF2B5EF4-FFF2-40B4-BE49-F238E27FC236}">
                    <a16:creationId xmlns:a16="http://schemas.microsoft.com/office/drawing/2014/main" id="{2950D2E8-990B-4762-92B1-A86DE8045D1A}"/>
                  </a:ext>
                </a:extLst>
              </p:cNvPr>
              <p:cNvSpPr/>
              <p:nvPr/>
            </p:nvSpPr>
            <p:spPr>
              <a:xfrm>
                <a:off x="1769797" y="2797440"/>
                <a:ext cx="130453" cy="384783"/>
              </a:xfrm>
              <a:custGeom>
                <a:avLst/>
                <a:gdLst>
                  <a:gd name="connsiteX0" fmla="*/ 0 w 3533775"/>
                  <a:gd name="connsiteY0" fmla="*/ 0 h 47625"/>
                  <a:gd name="connsiteX1" fmla="*/ 0 w 3533775"/>
                  <a:gd name="connsiteY1" fmla="*/ 0 h 47625"/>
                  <a:gd name="connsiteX2" fmla="*/ 3533775 w 3533775"/>
                  <a:gd name="connsiteY2" fmla="*/ 47625 h 47625"/>
                  <a:gd name="connsiteX3" fmla="*/ 3533775 w 3533775"/>
                  <a:gd name="connsiteY3" fmla="*/ 19050 h 47625"/>
                  <a:gd name="connsiteX0" fmla="*/ 0 w 3533775"/>
                  <a:gd name="connsiteY0" fmla="*/ 0 h 47625"/>
                  <a:gd name="connsiteX1" fmla="*/ 0 w 3533775"/>
                  <a:gd name="connsiteY1" fmla="*/ 0 h 47625"/>
                  <a:gd name="connsiteX2" fmla="*/ 3533775 w 3533775"/>
                  <a:gd name="connsiteY2" fmla="*/ 47625 h 47625"/>
                  <a:gd name="connsiteX0" fmla="*/ 0 w 3533775"/>
                  <a:gd name="connsiteY0" fmla="*/ 0 h 47625"/>
                  <a:gd name="connsiteX1" fmla="*/ 0 w 3533775"/>
                  <a:gd name="connsiteY1" fmla="*/ 0 h 47625"/>
                  <a:gd name="connsiteX2" fmla="*/ 3533775 w 3533775"/>
                  <a:gd name="connsiteY2" fmla="*/ 47625 h 47625"/>
                  <a:gd name="connsiteX3" fmla="*/ 0 w 3533775"/>
                  <a:gd name="connsiteY3" fmla="*/ 0 h 47625"/>
                </a:gdLst>
                <a:ahLst/>
                <a:cxnLst>
                  <a:cxn ang="0">
                    <a:pos x="connsiteX0" y="connsiteY0"/>
                  </a:cxn>
                  <a:cxn ang="0">
                    <a:pos x="connsiteX1" y="connsiteY1"/>
                  </a:cxn>
                  <a:cxn ang="0">
                    <a:pos x="connsiteX2" y="connsiteY2"/>
                  </a:cxn>
                  <a:cxn ang="0">
                    <a:pos x="connsiteX3" y="connsiteY3"/>
                  </a:cxn>
                </a:cxnLst>
                <a:rect l="l" t="t" r="r" b="b"/>
                <a:pathLst>
                  <a:path w="3533775" h="47625">
                    <a:moveTo>
                      <a:pt x="0" y="0"/>
                    </a:moveTo>
                    <a:lnTo>
                      <a:pt x="0" y="0"/>
                    </a:lnTo>
                    <a:lnTo>
                      <a:pt x="3533775" y="47625"/>
                    </a:lnTo>
                    <a:lnTo>
                      <a:pt x="0" y="0"/>
                    </a:lnTo>
                    <a:close/>
                  </a:path>
                </a:pathLst>
              </a:custGeom>
              <a:noFill/>
              <a:ln w="19050">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文本框 53">
                <a:extLst>
                  <a:ext uri="{FF2B5EF4-FFF2-40B4-BE49-F238E27FC236}">
                    <a16:creationId xmlns:a16="http://schemas.microsoft.com/office/drawing/2014/main" id="{8673BCED-53C6-4E95-B371-04F9B5C789E4}"/>
                  </a:ext>
                </a:extLst>
              </p:cNvPr>
              <p:cNvSpPr txBox="1"/>
              <p:nvPr/>
            </p:nvSpPr>
            <p:spPr>
              <a:xfrm>
                <a:off x="888289" y="2143342"/>
                <a:ext cx="243978" cy="200055"/>
              </a:xfrm>
              <a:prstGeom prst="rect">
                <a:avLst/>
              </a:prstGeom>
              <a:noFill/>
            </p:spPr>
            <p:txBody>
              <a:bodyPr wrap="none" rtlCol="0">
                <a:spAutoFit/>
              </a:bodyPr>
              <a:lstStyle/>
              <a:p>
                <a:r>
                  <a:rPr lang="en-US" altLang="zh-CN" sz="700" b="1" i="1">
                    <a:latin typeface="Times New Roman" panose="02020603050405020304" pitchFamily="18" charset="0"/>
                  </a:rPr>
                  <a:t>R</a:t>
                </a:r>
                <a:endParaRPr lang="zh-CN" altLang="en-US" sz="700" b="1" i="1">
                  <a:latin typeface="Times New Roman" panose="02020603050405020304" pitchFamily="18" charset="0"/>
                </a:endParaRPr>
              </a:p>
            </p:txBody>
          </p:sp>
          <p:cxnSp>
            <p:nvCxnSpPr>
              <p:cNvPr id="55" name="直接连接符 54">
                <a:extLst>
                  <a:ext uri="{FF2B5EF4-FFF2-40B4-BE49-F238E27FC236}">
                    <a16:creationId xmlns:a16="http://schemas.microsoft.com/office/drawing/2014/main" id="{3C8ED6D3-5B68-4834-8CCD-84F61CC38FC9}"/>
                  </a:ext>
                </a:extLst>
              </p:cNvPr>
              <p:cNvCxnSpPr/>
              <p:nvPr/>
            </p:nvCxnSpPr>
            <p:spPr>
              <a:xfrm>
                <a:off x="1027264" y="2335678"/>
                <a:ext cx="192389"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56" name="直接连接符 55">
                <a:extLst>
                  <a:ext uri="{FF2B5EF4-FFF2-40B4-BE49-F238E27FC236}">
                    <a16:creationId xmlns:a16="http://schemas.microsoft.com/office/drawing/2014/main" id="{AA297FE0-DECD-4B35-B3BB-E001C8DAEF95}"/>
                  </a:ext>
                </a:extLst>
              </p:cNvPr>
              <p:cNvCxnSpPr/>
              <p:nvPr/>
            </p:nvCxnSpPr>
            <p:spPr>
              <a:xfrm>
                <a:off x="1027263" y="2398353"/>
                <a:ext cx="192389"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57" name="直接连接符 56">
                <a:extLst>
                  <a:ext uri="{FF2B5EF4-FFF2-40B4-BE49-F238E27FC236}">
                    <a16:creationId xmlns:a16="http://schemas.microsoft.com/office/drawing/2014/main" id="{9AC69D06-BA5F-4ACB-A460-BCE13A366721}"/>
                  </a:ext>
                </a:extLst>
              </p:cNvPr>
              <p:cNvCxnSpPr/>
              <p:nvPr/>
            </p:nvCxnSpPr>
            <p:spPr>
              <a:xfrm>
                <a:off x="1019255" y="2523701"/>
                <a:ext cx="443298"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58" name="直接连接符 57">
                <a:extLst>
                  <a:ext uri="{FF2B5EF4-FFF2-40B4-BE49-F238E27FC236}">
                    <a16:creationId xmlns:a16="http://schemas.microsoft.com/office/drawing/2014/main" id="{E6A25194-3B9E-4947-A0D2-23B1FFCDCCDE}"/>
                  </a:ext>
                </a:extLst>
              </p:cNvPr>
              <p:cNvCxnSpPr/>
              <p:nvPr/>
            </p:nvCxnSpPr>
            <p:spPr>
              <a:xfrm>
                <a:off x="1010852" y="2649049"/>
                <a:ext cx="443298"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59" name="直接连接符 58">
                <a:extLst>
                  <a:ext uri="{FF2B5EF4-FFF2-40B4-BE49-F238E27FC236}">
                    <a16:creationId xmlns:a16="http://schemas.microsoft.com/office/drawing/2014/main" id="{76D56CBD-C9B6-4E9D-A0E0-AFDCF9001E57}"/>
                  </a:ext>
                </a:extLst>
              </p:cNvPr>
              <p:cNvCxnSpPr/>
              <p:nvPr/>
            </p:nvCxnSpPr>
            <p:spPr>
              <a:xfrm>
                <a:off x="1027264" y="2586375"/>
                <a:ext cx="274842"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60" name="直接连接符 59">
                <a:extLst>
                  <a:ext uri="{FF2B5EF4-FFF2-40B4-BE49-F238E27FC236}">
                    <a16:creationId xmlns:a16="http://schemas.microsoft.com/office/drawing/2014/main" id="{4CF84A0E-ADB2-425C-A15E-6AFE74CF5D63}"/>
                  </a:ext>
                </a:extLst>
              </p:cNvPr>
              <p:cNvCxnSpPr/>
              <p:nvPr/>
            </p:nvCxnSpPr>
            <p:spPr>
              <a:xfrm>
                <a:off x="1027264" y="2461027"/>
                <a:ext cx="288584" cy="0"/>
              </a:xfrm>
              <a:prstGeom prst="line">
                <a:avLst/>
              </a:prstGeom>
              <a:ln w="12700"/>
            </p:spPr>
            <p:style>
              <a:lnRef idx="1">
                <a:schemeClr val="dk1"/>
              </a:lnRef>
              <a:fillRef idx="0">
                <a:schemeClr val="dk1"/>
              </a:fillRef>
              <a:effectRef idx="0">
                <a:schemeClr val="dk1"/>
              </a:effectRef>
              <a:fontRef idx="minor">
                <a:schemeClr val="tx1"/>
              </a:fontRef>
            </p:style>
          </p:cxnSp>
          <p:sp>
            <p:nvSpPr>
              <p:cNvPr id="61" name="文本框 60">
                <a:extLst>
                  <a:ext uri="{FF2B5EF4-FFF2-40B4-BE49-F238E27FC236}">
                    <a16:creationId xmlns:a16="http://schemas.microsoft.com/office/drawing/2014/main" id="{E5BFE8A2-EBE9-4B44-A333-7E87BB41034E}"/>
                  </a:ext>
                </a:extLst>
              </p:cNvPr>
              <p:cNvSpPr txBox="1"/>
              <p:nvPr/>
            </p:nvSpPr>
            <p:spPr>
              <a:xfrm>
                <a:off x="554375" y="3198555"/>
                <a:ext cx="1535998" cy="307777"/>
              </a:xfrm>
              <a:prstGeom prst="rect">
                <a:avLst/>
              </a:prstGeom>
              <a:noFill/>
            </p:spPr>
            <p:txBody>
              <a:bodyPr wrap="none" rtlCol="0">
                <a:spAutoFit/>
              </a:bodyPr>
              <a:lstStyle/>
              <a:p>
                <a:r>
                  <a:rPr lang="en-US" altLang="zh-CN" sz="1400" b="1" i="1">
                    <a:latin typeface="Times New Roman" panose="02020603050405020304" pitchFamily="18" charset="0"/>
                  </a:rPr>
                  <a:t>Random sampling</a:t>
                </a:r>
                <a:endParaRPr lang="zh-CN" altLang="en-US" sz="1400" b="1" i="1">
                  <a:latin typeface="Times New Roman" panose="02020603050405020304" pitchFamily="18" charset="0"/>
                </a:endParaRPr>
              </a:p>
            </p:txBody>
          </p:sp>
        </p:grpSp>
        <p:cxnSp>
          <p:nvCxnSpPr>
            <p:cNvPr id="62" name="直接箭头连接符 61">
              <a:extLst>
                <a:ext uri="{FF2B5EF4-FFF2-40B4-BE49-F238E27FC236}">
                  <a16:creationId xmlns:a16="http://schemas.microsoft.com/office/drawing/2014/main" id="{BFDBA7BB-A387-461A-B370-D623C64DF836}"/>
                </a:ext>
              </a:extLst>
            </p:cNvPr>
            <p:cNvCxnSpPr>
              <a:cxnSpLocks/>
            </p:cNvCxnSpPr>
            <p:nvPr/>
          </p:nvCxnSpPr>
          <p:spPr>
            <a:xfrm>
              <a:off x="2411760" y="2571718"/>
              <a:ext cx="864096"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grpSp>
          <p:nvGrpSpPr>
            <p:cNvPr id="63" name="组合 62">
              <a:extLst>
                <a:ext uri="{FF2B5EF4-FFF2-40B4-BE49-F238E27FC236}">
                  <a16:creationId xmlns:a16="http://schemas.microsoft.com/office/drawing/2014/main" id="{3FF580E9-0933-4580-BD2E-EF1EF29A42E1}"/>
                </a:ext>
              </a:extLst>
            </p:cNvPr>
            <p:cNvGrpSpPr/>
            <p:nvPr/>
          </p:nvGrpSpPr>
          <p:grpSpPr>
            <a:xfrm>
              <a:off x="3652133" y="1695619"/>
              <a:ext cx="2216093" cy="1665689"/>
              <a:chOff x="3518112" y="1709885"/>
              <a:chExt cx="2216093" cy="1665689"/>
            </a:xfrm>
          </p:grpSpPr>
          <p:grpSp>
            <p:nvGrpSpPr>
              <p:cNvPr id="64" name="组合 63">
                <a:extLst>
                  <a:ext uri="{FF2B5EF4-FFF2-40B4-BE49-F238E27FC236}">
                    <a16:creationId xmlns:a16="http://schemas.microsoft.com/office/drawing/2014/main" id="{1E4C2A6C-F400-4A27-9AD8-1C601F28E1BE}"/>
                  </a:ext>
                </a:extLst>
              </p:cNvPr>
              <p:cNvGrpSpPr/>
              <p:nvPr/>
            </p:nvGrpSpPr>
            <p:grpSpPr>
              <a:xfrm>
                <a:off x="4846783" y="1721878"/>
                <a:ext cx="873499" cy="1175560"/>
                <a:chOff x="4406773" y="1254804"/>
                <a:chExt cx="873499" cy="1175560"/>
              </a:xfrm>
            </p:grpSpPr>
            <p:grpSp>
              <p:nvGrpSpPr>
                <p:cNvPr id="94" name="组合 93">
                  <a:extLst>
                    <a:ext uri="{FF2B5EF4-FFF2-40B4-BE49-F238E27FC236}">
                      <a16:creationId xmlns:a16="http://schemas.microsoft.com/office/drawing/2014/main" id="{FA95D88B-7680-4E3B-8AAE-C64E641508F7}"/>
                    </a:ext>
                  </a:extLst>
                </p:cNvPr>
                <p:cNvGrpSpPr/>
                <p:nvPr/>
              </p:nvGrpSpPr>
              <p:grpSpPr>
                <a:xfrm>
                  <a:off x="4406773" y="1254804"/>
                  <a:ext cx="873499" cy="1175560"/>
                  <a:chOff x="4406773" y="1254804"/>
                  <a:chExt cx="873499" cy="1175560"/>
                </a:xfrm>
              </p:grpSpPr>
              <p:sp>
                <p:nvSpPr>
                  <p:cNvPr id="101" name="矩形 100">
                    <a:extLst>
                      <a:ext uri="{FF2B5EF4-FFF2-40B4-BE49-F238E27FC236}">
                        <a16:creationId xmlns:a16="http://schemas.microsoft.com/office/drawing/2014/main" id="{D61FEE04-C439-4682-8FD6-99C07C7FE985}"/>
                      </a:ext>
                    </a:extLst>
                  </p:cNvPr>
                  <p:cNvSpPr/>
                  <p:nvPr/>
                </p:nvSpPr>
                <p:spPr>
                  <a:xfrm>
                    <a:off x="4406773" y="1254804"/>
                    <a:ext cx="873499" cy="1175560"/>
                  </a:xfrm>
                  <a:prstGeom prst="rect">
                    <a:avLst/>
                  </a:prstGeom>
                  <a:solidFill>
                    <a:srgbClr val="FFC000"/>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2" name="矩形 101">
                    <a:extLst>
                      <a:ext uri="{FF2B5EF4-FFF2-40B4-BE49-F238E27FC236}">
                        <a16:creationId xmlns:a16="http://schemas.microsoft.com/office/drawing/2014/main" id="{F89135BA-D837-45C8-B3BE-86A16B4B82B3}"/>
                      </a:ext>
                    </a:extLst>
                  </p:cNvPr>
                  <p:cNvSpPr/>
                  <p:nvPr/>
                </p:nvSpPr>
                <p:spPr>
                  <a:xfrm>
                    <a:off x="4480724" y="1403110"/>
                    <a:ext cx="72005" cy="72005"/>
                  </a:xfrm>
                  <a:prstGeom prst="rect">
                    <a:avLst/>
                  </a:prstGeom>
                  <a:solidFill>
                    <a:schemeClr val="bg1"/>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3" name="矩形 102">
                    <a:extLst>
                      <a:ext uri="{FF2B5EF4-FFF2-40B4-BE49-F238E27FC236}">
                        <a16:creationId xmlns:a16="http://schemas.microsoft.com/office/drawing/2014/main" id="{1B6A462F-2A89-4E4B-BB01-D6480777A7A7}"/>
                      </a:ext>
                    </a:extLst>
                  </p:cNvPr>
                  <p:cNvSpPr/>
                  <p:nvPr/>
                </p:nvSpPr>
                <p:spPr>
                  <a:xfrm>
                    <a:off x="4480724" y="1546270"/>
                    <a:ext cx="72005" cy="72005"/>
                  </a:xfrm>
                  <a:prstGeom prst="rect">
                    <a:avLst/>
                  </a:prstGeom>
                  <a:solidFill>
                    <a:schemeClr val="bg1"/>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 name="矩形 103">
                    <a:extLst>
                      <a:ext uri="{FF2B5EF4-FFF2-40B4-BE49-F238E27FC236}">
                        <a16:creationId xmlns:a16="http://schemas.microsoft.com/office/drawing/2014/main" id="{E61358FB-490B-440A-A380-67D8435D30E4}"/>
                      </a:ext>
                    </a:extLst>
                  </p:cNvPr>
                  <p:cNvSpPr/>
                  <p:nvPr/>
                </p:nvSpPr>
                <p:spPr>
                  <a:xfrm>
                    <a:off x="4480724" y="1689430"/>
                    <a:ext cx="72005" cy="72005"/>
                  </a:xfrm>
                  <a:prstGeom prst="rect">
                    <a:avLst/>
                  </a:prstGeom>
                  <a:solidFill>
                    <a:schemeClr val="bg1"/>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5" name="矩形 104">
                    <a:extLst>
                      <a:ext uri="{FF2B5EF4-FFF2-40B4-BE49-F238E27FC236}">
                        <a16:creationId xmlns:a16="http://schemas.microsoft.com/office/drawing/2014/main" id="{3779B685-EE87-4B60-A57F-E6D0821778B5}"/>
                      </a:ext>
                    </a:extLst>
                  </p:cNvPr>
                  <p:cNvSpPr/>
                  <p:nvPr/>
                </p:nvSpPr>
                <p:spPr>
                  <a:xfrm>
                    <a:off x="4480724" y="1975750"/>
                    <a:ext cx="72005" cy="72005"/>
                  </a:xfrm>
                  <a:prstGeom prst="rect">
                    <a:avLst/>
                  </a:prstGeom>
                  <a:solidFill>
                    <a:schemeClr val="bg1"/>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6" name="矩形 105">
                    <a:extLst>
                      <a:ext uri="{FF2B5EF4-FFF2-40B4-BE49-F238E27FC236}">
                        <a16:creationId xmlns:a16="http://schemas.microsoft.com/office/drawing/2014/main" id="{D04BEDB6-0A3A-4DC6-8D42-14146C0EBABD}"/>
                      </a:ext>
                    </a:extLst>
                  </p:cNvPr>
                  <p:cNvSpPr/>
                  <p:nvPr/>
                </p:nvSpPr>
                <p:spPr>
                  <a:xfrm>
                    <a:off x="4480724" y="2118910"/>
                    <a:ext cx="72005" cy="72005"/>
                  </a:xfrm>
                  <a:prstGeom prst="rect">
                    <a:avLst/>
                  </a:prstGeom>
                  <a:solidFill>
                    <a:schemeClr val="bg1"/>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7" name="矩形 106">
                    <a:extLst>
                      <a:ext uri="{FF2B5EF4-FFF2-40B4-BE49-F238E27FC236}">
                        <a16:creationId xmlns:a16="http://schemas.microsoft.com/office/drawing/2014/main" id="{383FFA6A-D944-4ECB-A508-E7552E29D6E1}"/>
                      </a:ext>
                    </a:extLst>
                  </p:cNvPr>
                  <p:cNvSpPr/>
                  <p:nvPr/>
                </p:nvSpPr>
                <p:spPr>
                  <a:xfrm>
                    <a:off x="4480724" y="1832590"/>
                    <a:ext cx="72005" cy="72005"/>
                  </a:xfrm>
                  <a:prstGeom prst="rect">
                    <a:avLst/>
                  </a:prstGeom>
                  <a:solidFill>
                    <a:schemeClr val="bg1"/>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8" name="任意多边形: 形状 107">
                    <a:extLst>
                      <a:ext uri="{FF2B5EF4-FFF2-40B4-BE49-F238E27FC236}">
                        <a16:creationId xmlns:a16="http://schemas.microsoft.com/office/drawing/2014/main" id="{A0E82C1C-EC3C-4106-B5C6-47EB2444599E}"/>
                      </a:ext>
                    </a:extLst>
                  </p:cNvPr>
                  <p:cNvSpPr/>
                  <p:nvPr/>
                </p:nvSpPr>
                <p:spPr>
                  <a:xfrm>
                    <a:off x="4463682" y="1403110"/>
                    <a:ext cx="127591" cy="53163"/>
                  </a:xfrm>
                  <a:custGeom>
                    <a:avLst/>
                    <a:gdLst>
                      <a:gd name="connsiteX0" fmla="*/ 0 w 127591"/>
                      <a:gd name="connsiteY0" fmla="*/ 0 h 53163"/>
                      <a:gd name="connsiteX1" fmla="*/ 53163 w 127591"/>
                      <a:gd name="connsiteY1" fmla="*/ 53163 h 53163"/>
                      <a:gd name="connsiteX2" fmla="*/ 127591 w 127591"/>
                      <a:gd name="connsiteY2" fmla="*/ 0 h 53163"/>
                    </a:gdLst>
                    <a:ahLst/>
                    <a:cxnLst>
                      <a:cxn ang="0">
                        <a:pos x="connsiteX0" y="connsiteY0"/>
                      </a:cxn>
                      <a:cxn ang="0">
                        <a:pos x="connsiteX1" y="connsiteY1"/>
                      </a:cxn>
                      <a:cxn ang="0">
                        <a:pos x="connsiteX2" y="connsiteY2"/>
                      </a:cxn>
                    </a:cxnLst>
                    <a:rect l="l" t="t" r="r" b="b"/>
                    <a:pathLst>
                      <a:path w="127591" h="53163">
                        <a:moveTo>
                          <a:pt x="0" y="0"/>
                        </a:moveTo>
                        <a:lnTo>
                          <a:pt x="53163" y="53163"/>
                        </a:lnTo>
                        <a:lnTo>
                          <a:pt x="127591" y="0"/>
                        </a:lnTo>
                      </a:path>
                    </a:pathLst>
                  </a:cu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09" name="组合 108">
                    <a:extLst>
                      <a:ext uri="{FF2B5EF4-FFF2-40B4-BE49-F238E27FC236}">
                        <a16:creationId xmlns:a16="http://schemas.microsoft.com/office/drawing/2014/main" id="{1EBBF55D-20F1-48CE-83EA-9E1B26DEF9F9}"/>
                      </a:ext>
                    </a:extLst>
                  </p:cNvPr>
                  <p:cNvGrpSpPr/>
                  <p:nvPr/>
                </p:nvGrpSpPr>
                <p:grpSpPr>
                  <a:xfrm>
                    <a:off x="4491744" y="1540146"/>
                    <a:ext cx="71465" cy="75040"/>
                    <a:chOff x="957867" y="997933"/>
                    <a:chExt cx="145120" cy="136689"/>
                  </a:xfrm>
                </p:grpSpPr>
                <p:cxnSp>
                  <p:nvCxnSpPr>
                    <p:cNvPr id="114" name="直接连接符 113">
                      <a:extLst>
                        <a:ext uri="{FF2B5EF4-FFF2-40B4-BE49-F238E27FC236}">
                          <a16:creationId xmlns:a16="http://schemas.microsoft.com/office/drawing/2014/main" id="{3138F398-770A-4864-BF15-4078C91A7050}"/>
                        </a:ext>
                      </a:extLst>
                    </p:cNvPr>
                    <p:cNvCxnSpPr>
                      <a:cxnSpLocks/>
                    </p:cNvCxnSpPr>
                    <p:nvPr/>
                  </p:nvCxnSpPr>
                  <p:spPr>
                    <a:xfrm>
                      <a:off x="957867" y="1002985"/>
                      <a:ext cx="123235" cy="13163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5" name="直接连接符 114">
                      <a:extLst>
                        <a:ext uri="{FF2B5EF4-FFF2-40B4-BE49-F238E27FC236}">
                          <a16:creationId xmlns:a16="http://schemas.microsoft.com/office/drawing/2014/main" id="{6F1C0F2A-F6C0-4D63-927A-8CFD2F9238FD}"/>
                        </a:ext>
                      </a:extLst>
                    </p:cNvPr>
                    <p:cNvCxnSpPr>
                      <a:cxnSpLocks/>
                    </p:cNvCxnSpPr>
                    <p:nvPr/>
                  </p:nvCxnSpPr>
                  <p:spPr>
                    <a:xfrm flipV="1">
                      <a:off x="957867" y="997933"/>
                      <a:ext cx="145120" cy="10330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110" name="任意多边形: 形状 109">
                    <a:extLst>
                      <a:ext uri="{FF2B5EF4-FFF2-40B4-BE49-F238E27FC236}">
                        <a16:creationId xmlns:a16="http://schemas.microsoft.com/office/drawing/2014/main" id="{5FF072DC-62D9-4157-8683-5A7A104FA56D}"/>
                      </a:ext>
                    </a:extLst>
                  </p:cNvPr>
                  <p:cNvSpPr/>
                  <p:nvPr/>
                </p:nvSpPr>
                <p:spPr>
                  <a:xfrm>
                    <a:off x="4463680" y="1827996"/>
                    <a:ext cx="127591" cy="53163"/>
                  </a:xfrm>
                  <a:custGeom>
                    <a:avLst/>
                    <a:gdLst>
                      <a:gd name="connsiteX0" fmla="*/ 0 w 127591"/>
                      <a:gd name="connsiteY0" fmla="*/ 0 h 53163"/>
                      <a:gd name="connsiteX1" fmla="*/ 53163 w 127591"/>
                      <a:gd name="connsiteY1" fmla="*/ 53163 h 53163"/>
                      <a:gd name="connsiteX2" fmla="*/ 127591 w 127591"/>
                      <a:gd name="connsiteY2" fmla="*/ 0 h 53163"/>
                    </a:gdLst>
                    <a:ahLst/>
                    <a:cxnLst>
                      <a:cxn ang="0">
                        <a:pos x="connsiteX0" y="connsiteY0"/>
                      </a:cxn>
                      <a:cxn ang="0">
                        <a:pos x="connsiteX1" y="connsiteY1"/>
                      </a:cxn>
                      <a:cxn ang="0">
                        <a:pos x="connsiteX2" y="connsiteY2"/>
                      </a:cxn>
                    </a:cxnLst>
                    <a:rect l="l" t="t" r="r" b="b"/>
                    <a:pathLst>
                      <a:path w="127591" h="53163">
                        <a:moveTo>
                          <a:pt x="0" y="0"/>
                        </a:moveTo>
                        <a:lnTo>
                          <a:pt x="53163" y="53163"/>
                        </a:lnTo>
                        <a:lnTo>
                          <a:pt x="127591" y="0"/>
                        </a:lnTo>
                      </a:path>
                    </a:pathLst>
                  </a:cu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1" name="任意多边形: 形状 110">
                    <a:extLst>
                      <a:ext uri="{FF2B5EF4-FFF2-40B4-BE49-F238E27FC236}">
                        <a16:creationId xmlns:a16="http://schemas.microsoft.com/office/drawing/2014/main" id="{43CB8C3A-7660-4B38-B9FB-447AA5708CF4}"/>
                      </a:ext>
                    </a:extLst>
                  </p:cNvPr>
                  <p:cNvSpPr/>
                  <p:nvPr/>
                </p:nvSpPr>
                <p:spPr>
                  <a:xfrm>
                    <a:off x="4452930" y="2122608"/>
                    <a:ext cx="127591" cy="53163"/>
                  </a:xfrm>
                  <a:custGeom>
                    <a:avLst/>
                    <a:gdLst>
                      <a:gd name="connsiteX0" fmla="*/ 0 w 127591"/>
                      <a:gd name="connsiteY0" fmla="*/ 0 h 53163"/>
                      <a:gd name="connsiteX1" fmla="*/ 53163 w 127591"/>
                      <a:gd name="connsiteY1" fmla="*/ 53163 h 53163"/>
                      <a:gd name="connsiteX2" fmla="*/ 127591 w 127591"/>
                      <a:gd name="connsiteY2" fmla="*/ 0 h 53163"/>
                    </a:gdLst>
                    <a:ahLst/>
                    <a:cxnLst>
                      <a:cxn ang="0">
                        <a:pos x="connsiteX0" y="connsiteY0"/>
                      </a:cxn>
                      <a:cxn ang="0">
                        <a:pos x="connsiteX1" y="connsiteY1"/>
                      </a:cxn>
                      <a:cxn ang="0">
                        <a:pos x="connsiteX2" y="connsiteY2"/>
                      </a:cxn>
                    </a:cxnLst>
                    <a:rect l="l" t="t" r="r" b="b"/>
                    <a:pathLst>
                      <a:path w="127591" h="53163">
                        <a:moveTo>
                          <a:pt x="0" y="0"/>
                        </a:moveTo>
                        <a:lnTo>
                          <a:pt x="53163" y="53163"/>
                        </a:lnTo>
                        <a:lnTo>
                          <a:pt x="127591" y="0"/>
                        </a:lnTo>
                      </a:path>
                    </a:pathLst>
                  </a:cu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2" name="任意多边形: 形状 111">
                    <a:extLst>
                      <a:ext uri="{FF2B5EF4-FFF2-40B4-BE49-F238E27FC236}">
                        <a16:creationId xmlns:a16="http://schemas.microsoft.com/office/drawing/2014/main" id="{E2B0FB79-50AD-4732-8472-3892AEAED368}"/>
                      </a:ext>
                    </a:extLst>
                  </p:cNvPr>
                  <p:cNvSpPr/>
                  <p:nvPr/>
                </p:nvSpPr>
                <p:spPr>
                  <a:xfrm>
                    <a:off x="4464558" y="1695010"/>
                    <a:ext cx="127591" cy="53163"/>
                  </a:xfrm>
                  <a:custGeom>
                    <a:avLst/>
                    <a:gdLst>
                      <a:gd name="connsiteX0" fmla="*/ 0 w 127591"/>
                      <a:gd name="connsiteY0" fmla="*/ 0 h 53163"/>
                      <a:gd name="connsiteX1" fmla="*/ 53163 w 127591"/>
                      <a:gd name="connsiteY1" fmla="*/ 53163 h 53163"/>
                      <a:gd name="connsiteX2" fmla="*/ 127591 w 127591"/>
                      <a:gd name="connsiteY2" fmla="*/ 0 h 53163"/>
                    </a:gdLst>
                    <a:ahLst/>
                    <a:cxnLst>
                      <a:cxn ang="0">
                        <a:pos x="connsiteX0" y="connsiteY0"/>
                      </a:cxn>
                      <a:cxn ang="0">
                        <a:pos x="connsiteX1" y="connsiteY1"/>
                      </a:cxn>
                      <a:cxn ang="0">
                        <a:pos x="connsiteX2" y="connsiteY2"/>
                      </a:cxn>
                    </a:cxnLst>
                    <a:rect l="l" t="t" r="r" b="b"/>
                    <a:pathLst>
                      <a:path w="127591" h="53163">
                        <a:moveTo>
                          <a:pt x="0" y="0"/>
                        </a:moveTo>
                        <a:lnTo>
                          <a:pt x="53163" y="53163"/>
                        </a:lnTo>
                        <a:lnTo>
                          <a:pt x="127591" y="0"/>
                        </a:lnTo>
                      </a:path>
                    </a:pathLst>
                  </a:cu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3" name="任意多边形: 形状 112">
                    <a:extLst>
                      <a:ext uri="{FF2B5EF4-FFF2-40B4-BE49-F238E27FC236}">
                        <a16:creationId xmlns:a16="http://schemas.microsoft.com/office/drawing/2014/main" id="{3C1233EC-F73D-4F35-AF86-46F643B46716}"/>
                      </a:ext>
                    </a:extLst>
                  </p:cNvPr>
                  <p:cNvSpPr/>
                  <p:nvPr/>
                </p:nvSpPr>
                <p:spPr>
                  <a:xfrm>
                    <a:off x="4476249" y="1977410"/>
                    <a:ext cx="127591" cy="53163"/>
                  </a:xfrm>
                  <a:custGeom>
                    <a:avLst/>
                    <a:gdLst>
                      <a:gd name="connsiteX0" fmla="*/ 0 w 127591"/>
                      <a:gd name="connsiteY0" fmla="*/ 0 h 53163"/>
                      <a:gd name="connsiteX1" fmla="*/ 53163 w 127591"/>
                      <a:gd name="connsiteY1" fmla="*/ 53163 h 53163"/>
                      <a:gd name="connsiteX2" fmla="*/ 127591 w 127591"/>
                      <a:gd name="connsiteY2" fmla="*/ 0 h 53163"/>
                    </a:gdLst>
                    <a:ahLst/>
                    <a:cxnLst>
                      <a:cxn ang="0">
                        <a:pos x="connsiteX0" y="connsiteY0"/>
                      </a:cxn>
                      <a:cxn ang="0">
                        <a:pos x="connsiteX1" y="connsiteY1"/>
                      </a:cxn>
                      <a:cxn ang="0">
                        <a:pos x="connsiteX2" y="connsiteY2"/>
                      </a:cxn>
                    </a:cxnLst>
                    <a:rect l="l" t="t" r="r" b="b"/>
                    <a:pathLst>
                      <a:path w="127591" h="53163">
                        <a:moveTo>
                          <a:pt x="0" y="0"/>
                        </a:moveTo>
                        <a:lnTo>
                          <a:pt x="53163" y="53163"/>
                        </a:lnTo>
                        <a:lnTo>
                          <a:pt x="127591" y="0"/>
                        </a:lnTo>
                      </a:path>
                    </a:pathLst>
                  </a:cu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5" name="文本框 94">
                  <a:extLst>
                    <a:ext uri="{FF2B5EF4-FFF2-40B4-BE49-F238E27FC236}">
                      <a16:creationId xmlns:a16="http://schemas.microsoft.com/office/drawing/2014/main" id="{6B771D00-7C2C-485F-9C42-DE4FDD8324A1}"/>
                    </a:ext>
                  </a:extLst>
                </p:cNvPr>
                <p:cNvSpPr txBox="1"/>
                <p:nvPr/>
              </p:nvSpPr>
              <p:spPr>
                <a:xfrm>
                  <a:off x="4563209" y="1362168"/>
                  <a:ext cx="389850" cy="153888"/>
                </a:xfrm>
                <a:prstGeom prst="rect">
                  <a:avLst/>
                </a:prstGeom>
                <a:noFill/>
              </p:spPr>
              <p:txBody>
                <a:bodyPr wrap="none" rtlCol="0">
                  <a:spAutoFit/>
                </a:bodyPr>
                <a:lstStyle/>
                <a:p>
                  <a:r>
                    <a:rPr lang="en-US" altLang="zh-CN" sz="400" b="1" i="1">
                      <a:latin typeface="Times New Roman" panose="02020603050405020304" pitchFamily="18" charset="0"/>
                    </a:rPr>
                    <a:t>20081001</a:t>
                  </a:r>
                  <a:endParaRPr lang="zh-CN" altLang="en-US" sz="400" b="1" i="1">
                    <a:latin typeface="Times New Roman" panose="02020603050405020304" pitchFamily="18" charset="0"/>
                  </a:endParaRPr>
                </a:p>
              </p:txBody>
            </p:sp>
            <p:sp>
              <p:nvSpPr>
                <p:cNvPr id="96" name="文本框 95">
                  <a:extLst>
                    <a:ext uri="{FF2B5EF4-FFF2-40B4-BE49-F238E27FC236}">
                      <a16:creationId xmlns:a16="http://schemas.microsoft.com/office/drawing/2014/main" id="{0A1F5D11-D102-4737-A3EB-7A0210D2C70A}"/>
                    </a:ext>
                  </a:extLst>
                </p:cNvPr>
                <p:cNvSpPr txBox="1"/>
                <p:nvPr/>
              </p:nvSpPr>
              <p:spPr>
                <a:xfrm>
                  <a:off x="4563209" y="1510474"/>
                  <a:ext cx="389850" cy="153888"/>
                </a:xfrm>
                <a:prstGeom prst="rect">
                  <a:avLst/>
                </a:prstGeom>
                <a:noFill/>
              </p:spPr>
              <p:txBody>
                <a:bodyPr wrap="none" rtlCol="0">
                  <a:spAutoFit/>
                </a:bodyPr>
                <a:lstStyle/>
                <a:p>
                  <a:r>
                    <a:rPr lang="en-US" altLang="zh-CN" sz="400" b="1" i="1">
                      <a:latin typeface="Times New Roman" panose="02020603050405020304" pitchFamily="18" charset="0"/>
                    </a:rPr>
                    <a:t>20081002</a:t>
                  </a:r>
                  <a:endParaRPr lang="zh-CN" altLang="en-US" sz="400" b="1" i="1">
                    <a:latin typeface="Times New Roman" panose="02020603050405020304" pitchFamily="18" charset="0"/>
                  </a:endParaRPr>
                </a:p>
              </p:txBody>
            </p:sp>
            <p:sp>
              <p:nvSpPr>
                <p:cNvPr id="97" name="文本框 96">
                  <a:extLst>
                    <a:ext uri="{FF2B5EF4-FFF2-40B4-BE49-F238E27FC236}">
                      <a16:creationId xmlns:a16="http://schemas.microsoft.com/office/drawing/2014/main" id="{628E9D3A-70FD-4EE5-AA59-6C90607F9DDC}"/>
                    </a:ext>
                  </a:extLst>
                </p:cNvPr>
                <p:cNvSpPr txBox="1"/>
                <p:nvPr/>
              </p:nvSpPr>
              <p:spPr>
                <a:xfrm>
                  <a:off x="4563113" y="1654504"/>
                  <a:ext cx="389850" cy="153888"/>
                </a:xfrm>
                <a:prstGeom prst="rect">
                  <a:avLst/>
                </a:prstGeom>
                <a:noFill/>
              </p:spPr>
              <p:txBody>
                <a:bodyPr wrap="none" rtlCol="0">
                  <a:spAutoFit/>
                </a:bodyPr>
                <a:lstStyle/>
                <a:p>
                  <a:r>
                    <a:rPr lang="en-US" altLang="zh-CN" sz="400" b="1" i="1">
                      <a:latin typeface="Times New Roman" panose="02020603050405020304" pitchFamily="18" charset="0"/>
                    </a:rPr>
                    <a:t>20083053</a:t>
                  </a:r>
                  <a:endParaRPr lang="zh-CN" altLang="en-US" sz="400" b="1" i="1">
                    <a:latin typeface="Times New Roman" panose="02020603050405020304" pitchFamily="18" charset="0"/>
                  </a:endParaRPr>
                </a:p>
              </p:txBody>
            </p:sp>
            <p:sp>
              <p:nvSpPr>
                <p:cNvPr id="98" name="文本框 97">
                  <a:extLst>
                    <a:ext uri="{FF2B5EF4-FFF2-40B4-BE49-F238E27FC236}">
                      <a16:creationId xmlns:a16="http://schemas.microsoft.com/office/drawing/2014/main" id="{78E9AB7F-F9AF-4933-B4AA-00BBE486F3E4}"/>
                    </a:ext>
                  </a:extLst>
                </p:cNvPr>
                <p:cNvSpPr txBox="1"/>
                <p:nvPr/>
              </p:nvSpPr>
              <p:spPr>
                <a:xfrm>
                  <a:off x="4555959" y="1794180"/>
                  <a:ext cx="389850" cy="153888"/>
                </a:xfrm>
                <a:prstGeom prst="rect">
                  <a:avLst/>
                </a:prstGeom>
                <a:noFill/>
              </p:spPr>
              <p:txBody>
                <a:bodyPr wrap="none" rtlCol="0">
                  <a:spAutoFit/>
                </a:bodyPr>
                <a:lstStyle/>
                <a:p>
                  <a:r>
                    <a:rPr lang="en-US" altLang="zh-CN" sz="400" b="1" i="1">
                      <a:latin typeface="Times New Roman" panose="02020603050405020304" pitchFamily="18" charset="0"/>
                    </a:rPr>
                    <a:t>20181053</a:t>
                  </a:r>
                  <a:endParaRPr lang="zh-CN" altLang="en-US" sz="400" b="1" i="1">
                    <a:latin typeface="Times New Roman" panose="02020603050405020304" pitchFamily="18" charset="0"/>
                  </a:endParaRPr>
                </a:p>
              </p:txBody>
            </p:sp>
            <p:sp>
              <p:nvSpPr>
                <p:cNvPr id="99" name="文本框 98">
                  <a:extLst>
                    <a:ext uri="{FF2B5EF4-FFF2-40B4-BE49-F238E27FC236}">
                      <a16:creationId xmlns:a16="http://schemas.microsoft.com/office/drawing/2014/main" id="{38CD1C27-CB9E-425C-A11F-01DE01F572D3}"/>
                    </a:ext>
                  </a:extLst>
                </p:cNvPr>
                <p:cNvSpPr txBox="1"/>
                <p:nvPr/>
              </p:nvSpPr>
              <p:spPr>
                <a:xfrm>
                  <a:off x="4555959" y="1932960"/>
                  <a:ext cx="389850" cy="153888"/>
                </a:xfrm>
                <a:prstGeom prst="rect">
                  <a:avLst/>
                </a:prstGeom>
                <a:noFill/>
              </p:spPr>
              <p:txBody>
                <a:bodyPr wrap="none" rtlCol="0">
                  <a:spAutoFit/>
                </a:bodyPr>
                <a:lstStyle/>
                <a:p>
                  <a:r>
                    <a:rPr lang="en-US" altLang="zh-CN" sz="400" b="1" i="1">
                      <a:latin typeface="Times New Roman" panose="02020603050405020304" pitchFamily="18" charset="0"/>
                    </a:rPr>
                    <a:t>20183053</a:t>
                  </a:r>
                  <a:endParaRPr lang="zh-CN" altLang="en-US" sz="400" b="1" i="1">
                    <a:latin typeface="Times New Roman" panose="02020603050405020304" pitchFamily="18" charset="0"/>
                  </a:endParaRPr>
                </a:p>
              </p:txBody>
            </p:sp>
            <p:sp>
              <p:nvSpPr>
                <p:cNvPr id="100" name="文本框 99">
                  <a:extLst>
                    <a:ext uri="{FF2B5EF4-FFF2-40B4-BE49-F238E27FC236}">
                      <a16:creationId xmlns:a16="http://schemas.microsoft.com/office/drawing/2014/main" id="{6F6218CE-1438-49D5-85B9-81A26F696ABF}"/>
                    </a:ext>
                  </a:extLst>
                </p:cNvPr>
                <p:cNvSpPr txBox="1"/>
                <p:nvPr/>
              </p:nvSpPr>
              <p:spPr>
                <a:xfrm>
                  <a:off x="4561585" y="2072245"/>
                  <a:ext cx="389850" cy="153888"/>
                </a:xfrm>
                <a:prstGeom prst="rect">
                  <a:avLst/>
                </a:prstGeom>
                <a:noFill/>
              </p:spPr>
              <p:txBody>
                <a:bodyPr wrap="none" rtlCol="0">
                  <a:spAutoFit/>
                </a:bodyPr>
                <a:lstStyle/>
                <a:p>
                  <a:r>
                    <a:rPr lang="en-US" altLang="zh-CN" sz="400" b="1" i="1">
                      <a:latin typeface="Times New Roman" panose="02020603050405020304" pitchFamily="18" charset="0"/>
                    </a:rPr>
                    <a:t>20213053</a:t>
                  </a:r>
                  <a:endParaRPr lang="zh-CN" altLang="en-US" sz="400" b="1" i="1">
                    <a:latin typeface="Times New Roman" panose="02020603050405020304" pitchFamily="18" charset="0"/>
                  </a:endParaRPr>
                </a:p>
              </p:txBody>
            </p:sp>
          </p:grpSp>
          <p:grpSp>
            <p:nvGrpSpPr>
              <p:cNvPr id="65" name="组合 64">
                <a:extLst>
                  <a:ext uri="{FF2B5EF4-FFF2-40B4-BE49-F238E27FC236}">
                    <a16:creationId xmlns:a16="http://schemas.microsoft.com/office/drawing/2014/main" id="{FA7AD8B4-5EAC-483E-935D-0F4E5C8AFE0B}"/>
                  </a:ext>
                </a:extLst>
              </p:cNvPr>
              <p:cNvGrpSpPr/>
              <p:nvPr/>
            </p:nvGrpSpPr>
            <p:grpSpPr>
              <a:xfrm>
                <a:off x="3518112" y="1709885"/>
                <a:ext cx="873499" cy="1175560"/>
                <a:chOff x="4406773" y="1254804"/>
                <a:chExt cx="873499" cy="1175560"/>
              </a:xfrm>
            </p:grpSpPr>
            <p:grpSp>
              <p:nvGrpSpPr>
                <p:cNvPr id="72" name="组合 71">
                  <a:extLst>
                    <a:ext uri="{FF2B5EF4-FFF2-40B4-BE49-F238E27FC236}">
                      <a16:creationId xmlns:a16="http://schemas.microsoft.com/office/drawing/2014/main" id="{A6805211-B81D-47BB-8F4E-9FDFA6B9E9BB}"/>
                    </a:ext>
                  </a:extLst>
                </p:cNvPr>
                <p:cNvGrpSpPr/>
                <p:nvPr/>
              </p:nvGrpSpPr>
              <p:grpSpPr>
                <a:xfrm>
                  <a:off x="4406773" y="1254804"/>
                  <a:ext cx="873499" cy="1175560"/>
                  <a:chOff x="4406773" y="1254804"/>
                  <a:chExt cx="873499" cy="1175560"/>
                </a:xfrm>
              </p:grpSpPr>
              <p:sp>
                <p:nvSpPr>
                  <p:cNvPr id="79" name="矩形 78">
                    <a:extLst>
                      <a:ext uri="{FF2B5EF4-FFF2-40B4-BE49-F238E27FC236}">
                        <a16:creationId xmlns:a16="http://schemas.microsoft.com/office/drawing/2014/main" id="{9B400B80-81B6-4A32-AC9B-5330799FFACD}"/>
                      </a:ext>
                    </a:extLst>
                  </p:cNvPr>
                  <p:cNvSpPr/>
                  <p:nvPr/>
                </p:nvSpPr>
                <p:spPr>
                  <a:xfrm>
                    <a:off x="4406773" y="1254804"/>
                    <a:ext cx="873499" cy="1175560"/>
                  </a:xfrm>
                  <a:prstGeom prst="rect">
                    <a:avLst/>
                  </a:prstGeom>
                  <a:solidFill>
                    <a:srgbClr val="FFC000"/>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0" name="矩形 79">
                    <a:extLst>
                      <a:ext uri="{FF2B5EF4-FFF2-40B4-BE49-F238E27FC236}">
                        <a16:creationId xmlns:a16="http://schemas.microsoft.com/office/drawing/2014/main" id="{D2A7C8F3-5823-4196-99AA-AF169AA0F9AD}"/>
                      </a:ext>
                    </a:extLst>
                  </p:cNvPr>
                  <p:cNvSpPr/>
                  <p:nvPr/>
                </p:nvSpPr>
                <p:spPr>
                  <a:xfrm>
                    <a:off x="4480724" y="1403110"/>
                    <a:ext cx="72005" cy="72005"/>
                  </a:xfrm>
                  <a:prstGeom prst="rect">
                    <a:avLst/>
                  </a:prstGeom>
                  <a:solidFill>
                    <a:schemeClr val="bg1"/>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 name="矩形 80">
                    <a:extLst>
                      <a:ext uri="{FF2B5EF4-FFF2-40B4-BE49-F238E27FC236}">
                        <a16:creationId xmlns:a16="http://schemas.microsoft.com/office/drawing/2014/main" id="{9E5EADD9-DD5C-4727-A61B-8BBD2CF5C14D}"/>
                      </a:ext>
                    </a:extLst>
                  </p:cNvPr>
                  <p:cNvSpPr/>
                  <p:nvPr/>
                </p:nvSpPr>
                <p:spPr>
                  <a:xfrm>
                    <a:off x="4480724" y="1546270"/>
                    <a:ext cx="72005" cy="72005"/>
                  </a:xfrm>
                  <a:prstGeom prst="rect">
                    <a:avLst/>
                  </a:prstGeom>
                  <a:solidFill>
                    <a:schemeClr val="bg1"/>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 name="矩形 81">
                    <a:extLst>
                      <a:ext uri="{FF2B5EF4-FFF2-40B4-BE49-F238E27FC236}">
                        <a16:creationId xmlns:a16="http://schemas.microsoft.com/office/drawing/2014/main" id="{50638B9D-2152-4EB0-B64E-44E2158654EB}"/>
                      </a:ext>
                    </a:extLst>
                  </p:cNvPr>
                  <p:cNvSpPr/>
                  <p:nvPr/>
                </p:nvSpPr>
                <p:spPr>
                  <a:xfrm>
                    <a:off x="4480724" y="1689430"/>
                    <a:ext cx="72005" cy="72005"/>
                  </a:xfrm>
                  <a:prstGeom prst="rect">
                    <a:avLst/>
                  </a:prstGeom>
                  <a:solidFill>
                    <a:schemeClr val="bg1"/>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3" name="矩形 82">
                    <a:extLst>
                      <a:ext uri="{FF2B5EF4-FFF2-40B4-BE49-F238E27FC236}">
                        <a16:creationId xmlns:a16="http://schemas.microsoft.com/office/drawing/2014/main" id="{D8E7AA6F-EC79-4ECA-A737-3832617CBDAA}"/>
                      </a:ext>
                    </a:extLst>
                  </p:cNvPr>
                  <p:cNvSpPr/>
                  <p:nvPr/>
                </p:nvSpPr>
                <p:spPr>
                  <a:xfrm>
                    <a:off x="4480724" y="1975750"/>
                    <a:ext cx="72005" cy="72005"/>
                  </a:xfrm>
                  <a:prstGeom prst="rect">
                    <a:avLst/>
                  </a:prstGeom>
                  <a:solidFill>
                    <a:schemeClr val="bg1"/>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矩形 83">
                    <a:extLst>
                      <a:ext uri="{FF2B5EF4-FFF2-40B4-BE49-F238E27FC236}">
                        <a16:creationId xmlns:a16="http://schemas.microsoft.com/office/drawing/2014/main" id="{725B5D75-9D99-44FF-A2B1-0223EF0832FE}"/>
                      </a:ext>
                    </a:extLst>
                  </p:cNvPr>
                  <p:cNvSpPr/>
                  <p:nvPr/>
                </p:nvSpPr>
                <p:spPr>
                  <a:xfrm>
                    <a:off x="4480724" y="2118910"/>
                    <a:ext cx="72005" cy="72005"/>
                  </a:xfrm>
                  <a:prstGeom prst="rect">
                    <a:avLst/>
                  </a:prstGeom>
                  <a:solidFill>
                    <a:schemeClr val="bg1"/>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5" name="矩形 84">
                    <a:extLst>
                      <a:ext uri="{FF2B5EF4-FFF2-40B4-BE49-F238E27FC236}">
                        <a16:creationId xmlns:a16="http://schemas.microsoft.com/office/drawing/2014/main" id="{D780BCAE-5152-4BB4-9581-E2C5BC44C10A}"/>
                      </a:ext>
                    </a:extLst>
                  </p:cNvPr>
                  <p:cNvSpPr/>
                  <p:nvPr/>
                </p:nvSpPr>
                <p:spPr>
                  <a:xfrm>
                    <a:off x="4480724" y="1832590"/>
                    <a:ext cx="72005" cy="72005"/>
                  </a:xfrm>
                  <a:prstGeom prst="rect">
                    <a:avLst/>
                  </a:prstGeom>
                  <a:solidFill>
                    <a:schemeClr val="bg1"/>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6" name="任意多边形: 形状 85">
                    <a:extLst>
                      <a:ext uri="{FF2B5EF4-FFF2-40B4-BE49-F238E27FC236}">
                        <a16:creationId xmlns:a16="http://schemas.microsoft.com/office/drawing/2014/main" id="{380F7F08-5EA5-4362-9C0E-546F94FD395D}"/>
                      </a:ext>
                    </a:extLst>
                  </p:cNvPr>
                  <p:cNvSpPr/>
                  <p:nvPr/>
                </p:nvSpPr>
                <p:spPr>
                  <a:xfrm>
                    <a:off x="4463682" y="1403110"/>
                    <a:ext cx="127591" cy="53163"/>
                  </a:xfrm>
                  <a:custGeom>
                    <a:avLst/>
                    <a:gdLst>
                      <a:gd name="connsiteX0" fmla="*/ 0 w 127591"/>
                      <a:gd name="connsiteY0" fmla="*/ 0 h 53163"/>
                      <a:gd name="connsiteX1" fmla="*/ 53163 w 127591"/>
                      <a:gd name="connsiteY1" fmla="*/ 53163 h 53163"/>
                      <a:gd name="connsiteX2" fmla="*/ 127591 w 127591"/>
                      <a:gd name="connsiteY2" fmla="*/ 0 h 53163"/>
                    </a:gdLst>
                    <a:ahLst/>
                    <a:cxnLst>
                      <a:cxn ang="0">
                        <a:pos x="connsiteX0" y="connsiteY0"/>
                      </a:cxn>
                      <a:cxn ang="0">
                        <a:pos x="connsiteX1" y="connsiteY1"/>
                      </a:cxn>
                      <a:cxn ang="0">
                        <a:pos x="connsiteX2" y="connsiteY2"/>
                      </a:cxn>
                    </a:cxnLst>
                    <a:rect l="l" t="t" r="r" b="b"/>
                    <a:pathLst>
                      <a:path w="127591" h="53163">
                        <a:moveTo>
                          <a:pt x="0" y="0"/>
                        </a:moveTo>
                        <a:lnTo>
                          <a:pt x="53163" y="53163"/>
                        </a:lnTo>
                        <a:lnTo>
                          <a:pt x="127591" y="0"/>
                        </a:lnTo>
                      </a:path>
                    </a:pathLst>
                  </a:cu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87" name="组合 86">
                    <a:extLst>
                      <a:ext uri="{FF2B5EF4-FFF2-40B4-BE49-F238E27FC236}">
                        <a16:creationId xmlns:a16="http://schemas.microsoft.com/office/drawing/2014/main" id="{22834C33-DB84-4818-9468-3CF3BD882C38}"/>
                      </a:ext>
                    </a:extLst>
                  </p:cNvPr>
                  <p:cNvGrpSpPr/>
                  <p:nvPr/>
                </p:nvGrpSpPr>
                <p:grpSpPr>
                  <a:xfrm>
                    <a:off x="4491744" y="1540146"/>
                    <a:ext cx="71465" cy="75040"/>
                    <a:chOff x="957867" y="997933"/>
                    <a:chExt cx="145120" cy="136689"/>
                  </a:xfrm>
                </p:grpSpPr>
                <p:cxnSp>
                  <p:nvCxnSpPr>
                    <p:cNvPr id="92" name="直接连接符 91">
                      <a:extLst>
                        <a:ext uri="{FF2B5EF4-FFF2-40B4-BE49-F238E27FC236}">
                          <a16:creationId xmlns:a16="http://schemas.microsoft.com/office/drawing/2014/main" id="{F10D99E3-53E7-4E4E-830A-1FB230AE0589}"/>
                        </a:ext>
                      </a:extLst>
                    </p:cNvPr>
                    <p:cNvCxnSpPr>
                      <a:cxnSpLocks/>
                    </p:cNvCxnSpPr>
                    <p:nvPr/>
                  </p:nvCxnSpPr>
                  <p:spPr>
                    <a:xfrm>
                      <a:off x="957867" y="1002985"/>
                      <a:ext cx="123235" cy="13163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3" name="直接连接符 92">
                      <a:extLst>
                        <a:ext uri="{FF2B5EF4-FFF2-40B4-BE49-F238E27FC236}">
                          <a16:creationId xmlns:a16="http://schemas.microsoft.com/office/drawing/2014/main" id="{C9D4B491-6792-4D35-AE73-40E76E160AF8}"/>
                        </a:ext>
                      </a:extLst>
                    </p:cNvPr>
                    <p:cNvCxnSpPr>
                      <a:cxnSpLocks/>
                    </p:cNvCxnSpPr>
                    <p:nvPr/>
                  </p:nvCxnSpPr>
                  <p:spPr>
                    <a:xfrm flipV="1">
                      <a:off x="957867" y="997933"/>
                      <a:ext cx="145120" cy="10330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88" name="任意多边形: 形状 87">
                    <a:extLst>
                      <a:ext uri="{FF2B5EF4-FFF2-40B4-BE49-F238E27FC236}">
                        <a16:creationId xmlns:a16="http://schemas.microsoft.com/office/drawing/2014/main" id="{B90240A8-9D2F-41DD-8110-1CEC6BD37135}"/>
                      </a:ext>
                    </a:extLst>
                  </p:cNvPr>
                  <p:cNvSpPr/>
                  <p:nvPr/>
                </p:nvSpPr>
                <p:spPr>
                  <a:xfrm>
                    <a:off x="4463680" y="1827996"/>
                    <a:ext cx="127591" cy="53163"/>
                  </a:xfrm>
                  <a:custGeom>
                    <a:avLst/>
                    <a:gdLst>
                      <a:gd name="connsiteX0" fmla="*/ 0 w 127591"/>
                      <a:gd name="connsiteY0" fmla="*/ 0 h 53163"/>
                      <a:gd name="connsiteX1" fmla="*/ 53163 w 127591"/>
                      <a:gd name="connsiteY1" fmla="*/ 53163 h 53163"/>
                      <a:gd name="connsiteX2" fmla="*/ 127591 w 127591"/>
                      <a:gd name="connsiteY2" fmla="*/ 0 h 53163"/>
                    </a:gdLst>
                    <a:ahLst/>
                    <a:cxnLst>
                      <a:cxn ang="0">
                        <a:pos x="connsiteX0" y="connsiteY0"/>
                      </a:cxn>
                      <a:cxn ang="0">
                        <a:pos x="connsiteX1" y="connsiteY1"/>
                      </a:cxn>
                      <a:cxn ang="0">
                        <a:pos x="connsiteX2" y="connsiteY2"/>
                      </a:cxn>
                    </a:cxnLst>
                    <a:rect l="l" t="t" r="r" b="b"/>
                    <a:pathLst>
                      <a:path w="127591" h="53163">
                        <a:moveTo>
                          <a:pt x="0" y="0"/>
                        </a:moveTo>
                        <a:lnTo>
                          <a:pt x="53163" y="53163"/>
                        </a:lnTo>
                        <a:lnTo>
                          <a:pt x="127591" y="0"/>
                        </a:lnTo>
                      </a:path>
                    </a:pathLst>
                  </a:cu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 name="任意多边形: 形状 88">
                    <a:extLst>
                      <a:ext uri="{FF2B5EF4-FFF2-40B4-BE49-F238E27FC236}">
                        <a16:creationId xmlns:a16="http://schemas.microsoft.com/office/drawing/2014/main" id="{99D9B4E4-AFFD-458A-8D4C-AB4B43259E46}"/>
                      </a:ext>
                    </a:extLst>
                  </p:cNvPr>
                  <p:cNvSpPr/>
                  <p:nvPr/>
                </p:nvSpPr>
                <p:spPr>
                  <a:xfrm>
                    <a:off x="4452930" y="2122608"/>
                    <a:ext cx="127591" cy="53163"/>
                  </a:xfrm>
                  <a:custGeom>
                    <a:avLst/>
                    <a:gdLst>
                      <a:gd name="connsiteX0" fmla="*/ 0 w 127591"/>
                      <a:gd name="connsiteY0" fmla="*/ 0 h 53163"/>
                      <a:gd name="connsiteX1" fmla="*/ 53163 w 127591"/>
                      <a:gd name="connsiteY1" fmla="*/ 53163 h 53163"/>
                      <a:gd name="connsiteX2" fmla="*/ 127591 w 127591"/>
                      <a:gd name="connsiteY2" fmla="*/ 0 h 53163"/>
                    </a:gdLst>
                    <a:ahLst/>
                    <a:cxnLst>
                      <a:cxn ang="0">
                        <a:pos x="connsiteX0" y="connsiteY0"/>
                      </a:cxn>
                      <a:cxn ang="0">
                        <a:pos x="connsiteX1" y="connsiteY1"/>
                      </a:cxn>
                      <a:cxn ang="0">
                        <a:pos x="connsiteX2" y="connsiteY2"/>
                      </a:cxn>
                    </a:cxnLst>
                    <a:rect l="l" t="t" r="r" b="b"/>
                    <a:pathLst>
                      <a:path w="127591" h="53163">
                        <a:moveTo>
                          <a:pt x="0" y="0"/>
                        </a:moveTo>
                        <a:lnTo>
                          <a:pt x="53163" y="53163"/>
                        </a:lnTo>
                        <a:lnTo>
                          <a:pt x="127591" y="0"/>
                        </a:lnTo>
                      </a:path>
                    </a:pathLst>
                  </a:cu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0" name="任意多边形: 形状 89">
                    <a:extLst>
                      <a:ext uri="{FF2B5EF4-FFF2-40B4-BE49-F238E27FC236}">
                        <a16:creationId xmlns:a16="http://schemas.microsoft.com/office/drawing/2014/main" id="{7E8387E1-B29D-4FCD-861E-C48762E92148}"/>
                      </a:ext>
                    </a:extLst>
                  </p:cNvPr>
                  <p:cNvSpPr/>
                  <p:nvPr/>
                </p:nvSpPr>
                <p:spPr>
                  <a:xfrm>
                    <a:off x="4464558" y="1695010"/>
                    <a:ext cx="127591" cy="53163"/>
                  </a:xfrm>
                  <a:custGeom>
                    <a:avLst/>
                    <a:gdLst>
                      <a:gd name="connsiteX0" fmla="*/ 0 w 127591"/>
                      <a:gd name="connsiteY0" fmla="*/ 0 h 53163"/>
                      <a:gd name="connsiteX1" fmla="*/ 53163 w 127591"/>
                      <a:gd name="connsiteY1" fmla="*/ 53163 h 53163"/>
                      <a:gd name="connsiteX2" fmla="*/ 127591 w 127591"/>
                      <a:gd name="connsiteY2" fmla="*/ 0 h 53163"/>
                    </a:gdLst>
                    <a:ahLst/>
                    <a:cxnLst>
                      <a:cxn ang="0">
                        <a:pos x="connsiteX0" y="connsiteY0"/>
                      </a:cxn>
                      <a:cxn ang="0">
                        <a:pos x="connsiteX1" y="connsiteY1"/>
                      </a:cxn>
                      <a:cxn ang="0">
                        <a:pos x="connsiteX2" y="connsiteY2"/>
                      </a:cxn>
                    </a:cxnLst>
                    <a:rect l="l" t="t" r="r" b="b"/>
                    <a:pathLst>
                      <a:path w="127591" h="53163">
                        <a:moveTo>
                          <a:pt x="0" y="0"/>
                        </a:moveTo>
                        <a:lnTo>
                          <a:pt x="53163" y="53163"/>
                        </a:lnTo>
                        <a:lnTo>
                          <a:pt x="127591" y="0"/>
                        </a:lnTo>
                      </a:path>
                    </a:pathLst>
                  </a:cu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1" name="任意多边形: 形状 90">
                    <a:extLst>
                      <a:ext uri="{FF2B5EF4-FFF2-40B4-BE49-F238E27FC236}">
                        <a16:creationId xmlns:a16="http://schemas.microsoft.com/office/drawing/2014/main" id="{F406DC8C-19D0-4853-9E14-0913F33DCB42}"/>
                      </a:ext>
                    </a:extLst>
                  </p:cNvPr>
                  <p:cNvSpPr/>
                  <p:nvPr/>
                </p:nvSpPr>
                <p:spPr>
                  <a:xfrm>
                    <a:off x="4476249" y="1977410"/>
                    <a:ext cx="127591" cy="53163"/>
                  </a:xfrm>
                  <a:custGeom>
                    <a:avLst/>
                    <a:gdLst>
                      <a:gd name="connsiteX0" fmla="*/ 0 w 127591"/>
                      <a:gd name="connsiteY0" fmla="*/ 0 h 53163"/>
                      <a:gd name="connsiteX1" fmla="*/ 53163 w 127591"/>
                      <a:gd name="connsiteY1" fmla="*/ 53163 h 53163"/>
                      <a:gd name="connsiteX2" fmla="*/ 127591 w 127591"/>
                      <a:gd name="connsiteY2" fmla="*/ 0 h 53163"/>
                    </a:gdLst>
                    <a:ahLst/>
                    <a:cxnLst>
                      <a:cxn ang="0">
                        <a:pos x="connsiteX0" y="connsiteY0"/>
                      </a:cxn>
                      <a:cxn ang="0">
                        <a:pos x="connsiteX1" y="connsiteY1"/>
                      </a:cxn>
                      <a:cxn ang="0">
                        <a:pos x="connsiteX2" y="connsiteY2"/>
                      </a:cxn>
                    </a:cxnLst>
                    <a:rect l="l" t="t" r="r" b="b"/>
                    <a:pathLst>
                      <a:path w="127591" h="53163">
                        <a:moveTo>
                          <a:pt x="0" y="0"/>
                        </a:moveTo>
                        <a:lnTo>
                          <a:pt x="53163" y="53163"/>
                        </a:lnTo>
                        <a:lnTo>
                          <a:pt x="127591" y="0"/>
                        </a:lnTo>
                      </a:path>
                    </a:pathLst>
                  </a:cu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3" name="文本框 72">
                  <a:extLst>
                    <a:ext uri="{FF2B5EF4-FFF2-40B4-BE49-F238E27FC236}">
                      <a16:creationId xmlns:a16="http://schemas.microsoft.com/office/drawing/2014/main" id="{E42ABE4B-EE01-46E8-8BE5-C8BA41F79B49}"/>
                    </a:ext>
                  </a:extLst>
                </p:cNvPr>
                <p:cNvSpPr txBox="1"/>
                <p:nvPr/>
              </p:nvSpPr>
              <p:spPr>
                <a:xfrm>
                  <a:off x="4563209" y="1362168"/>
                  <a:ext cx="389850" cy="153888"/>
                </a:xfrm>
                <a:prstGeom prst="rect">
                  <a:avLst/>
                </a:prstGeom>
                <a:noFill/>
              </p:spPr>
              <p:txBody>
                <a:bodyPr wrap="none" rtlCol="0">
                  <a:spAutoFit/>
                </a:bodyPr>
                <a:lstStyle/>
                <a:p>
                  <a:r>
                    <a:rPr lang="en-US" altLang="zh-CN" sz="400" b="1" i="1">
                      <a:latin typeface="Times New Roman" panose="02020603050405020304" pitchFamily="18" charset="0"/>
                    </a:rPr>
                    <a:t>20081001</a:t>
                  </a:r>
                  <a:endParaRPr lang="zh-CN" altLang="en-US" sz="400" b="1" i="1">
                    <a:latin typeface="Times New Roman" panose="02020603050405020304" pitchFamily="18" charset="0"/>
                  </a:endParaRPr>
                </a:p>
              </p:txBody>
            </p:sp>
            <p:sp>
              <p:nvSpPr>
                <p:cNvPr id="74" name="文本框 73">
                  <a:extLst>
                    <a:ext uri="{FF2B5EF4-FFF2-40B4-BE49-F238E27FC236}">
                      <a16:creationId xmlns:a16="http://schemas.microsoft.com/office/drawing/2014/main" id="{1668893E-87B2-45BC-BA38-73564B1600E5}"/>
                    </a:ext>
                  </a:extLst>
                </p:cNvPr>
                <p:cNvSpPr txBox="1"/>
                <p:nvPr/>
              </p:nvSpPr>
              <p:spPr>
                <a:xfrm>
                  <a:off x="4563209" y="1510474"/>
                  <a:ext cx="389850" cy="153888"/>
                </a:xfrm>
                <a:prstGeom prst="rect">
                  <a:avLst/>
                </a:prstGeom>
                <a:noFill/>
              </p:spPr>
              <p:txBody>
                <a:bodyPr wrap="none" rtlCol="0">
                  <a:spAutoFit/>
                </a:bodyPr>
                <a:lstStyle/>
                <a:p>
                  <a:r>
                    <a:rPr lang="en-US" altLang="zh-CN" sz="400" b="1" i="1">
                      <a:latin typeface="Times New Roman" panose="02020603050405020304" pitchFamily="18" charset="0"/>
                    </a:rPr>
                    <a:t>20081002</a:t>
                  </a:r>
                  <a:endParaRPr lang="zh-CN" altLang="en-US" sz="400" b="1" i="1">
                    <a:latin typeface="Times New Roman" panose="02020603050405020304" pitchFamily="18" charset="0"/>
                  </a:endParaRPr>
                </a:p>
              </p:txBody>
            </p:sp>
            <p:sp>
              <p:nvSpPr>
                <p:cNvPr id="75" name="文本框 74">
                  <a:extLst>
                    <a:ext uri="{FF2B5EF4-FFF2-40B4-BE49-F238E27FC236}">
                      <a16:creationId xmlns:a16="http://schemas.microsoft.com/office/drawing/2014/main" id="{D6E8E14A-A3B4-44E9-9E60-4C25C80A50CD}"/>
                    </a:ext>
                  </a:extLst>
                </p:cNvPr>
                <p:cNvSpPr txBox="1"/>
                <p:nvPr/>
              </p:nvSpPr>
              <p:spPr>
                <a:xfrm>
                  <a:off x="4563113" y="1654504"/>
                  <a:ext cx="389850" cy="153888"/>
                </a:xfrm>
                <a:prstGeom prst="rect">
                  <a:avLst/>
                </a:prstGeom>
                <a:noFill/>
              </p:spPr>
              <p:txBody>
                <a:bodyPr wrap="none" rtlCol="0">
                  <a:spAutoFit/>
                </a:bodyPr>
                <a:lstStyle/>
                <a:p>
                  <a:r>
                    <a:rPr lang="en-US" altLang="zh-CN" sz="400" b="1" i="1">
                      <a:latin typeface="Times New Roman" panose="02020603050405020304" pitchFamily="18" charset="0"/>
                    </a:rPr>
                    <a:t>20083053</a:t>
                  </a:r>
                  <a:endParaRPr lang="zh-CN" altLang="en-US" sz="400" b="1" i="1">
                    <a:latin typeface="Times New Roman" panose="02020603050405020304" pitchFamily="18" charset="0"/>
                  </a:endParaRPr>
                </a:p>
              </p:txBody>
            </p:sp>
            <p:sp>
              <p:nvSpPr>
                <p:cNvPr id="76" name="文本框 75">
                  <a:extLst>
                    <a:ext uri="{FF2B5EF4-FFF2-40B4-BE49-F238E27FC236}">
                      <a16:creationId xmlns:a16="http://schemas.microsoft.com/office/drawing/2014/main" id="{CBA6F3D3-2B2F-4829-AE9F-03CB6F497B81}"/>
                    </a:ext>
                  </a:extLst>
                </p:cNvPr>
                <p:cNvSpPr txBox="1"/>
                <p:nvPr/>
              </p:nvSpPr>
              <p:spPr>
                <a:xfrm>
                  <a:off x="4555959" y="1794180"/>
                  <a:ext cx="389850" cy="153888"/>
                </a:xfrm>
                <a:prstGeom prst="rect">
                  <a:avLst/>
                </a:prstGeom>
                <a:noFill/>
              </p:spPr>
              <p:txBody>
                <a:bodyPr wrap="none" rtlCol="0">
                  <a:spAutoFit/>
                </a:bodyPr>
                <a:lstStyle/>
                <a:p>
                  <a:r>
                    <a:rPr lang="en-US" altLang="zh-CN" sz="400" b="1" i="1">
                      <a:latin typeface="Times New Roman" panose="02020603050405020304" pitchFamily="18" charset="0"/>
                    </a:rPr>
                    <a:t>20181053</a:t>
                  </a:r>
                  <a:endParaRPr lang="zh-CN" altLang="en-US" sz="400" b="1" i="1">
                    <a:latin typeface="Times New Roman" panose="02020603050405020304" pitchFamily="18" charset="0"/>
                  </a:endParaRPr>
                </a:p>
              </p:txBody>
            </p:sp>
            <p:sp>
              <p:nvSpPr>
                <p:cNvPr id="77" name="文本框 76">
                  <a:extLst>
                    <a:ext uri="{FF2B5EF4-FFF2-40B4-BE49-F238E27FC236}">
                      <a16:creationId xmlns:a16="http://schemas.microsoft.com/office/drawing/2014/main" id="{5D0B65E6-5DB2-44CB-A522-0E926D36783A}"/>
                    </a:ext>
                  </a:extLst>
                </p:cNvPr>
                <p:cNvSpPr txBox="1"/>
                <p:nvPr/>
              </p:nvSpPr>
              <p:spPr>
                <a:xfrm>
                  <a:off x="4555959" y="1932960"/>
                  <a:ext cx="389850" cy="153888"/>
                </a:xfrm>
                <a:prstGeom prst="rect">
                  <a:avLst/>
                </a:prstGeom>
                <a:noFill/>
              </p:spPr>
              <p:txBody>
                <a:bodyPr wrap="none" rtlCol="0">
                  <a:spAutoFit/>
                </a:bodyPr>
                <a:lstStyle/>
                <a:p>
                  <a:r>
                    <a:rPr lang="en-US" altLang="zh-CN" sz="400" b="1" i="1">
                      <a:latin typeface="Times New Roman" panose="02020603050405020304" pitchFamily="18" charset="0"/>
                    </a:rPr>
                    <a:t>20183053</a:t>
                  </a:r>
                  <a:endParaRPr lang="zh-CN" altLang="en-US" sz="400" b="1" i="1">
                    <a:latin typeface="Times New Roman" panose="02020603050405020304" pitchFamily="18" charset="0"/>
                  </a:endParaRPr>
                </a:p>
              </p:txBody>
            </p:sp>
            <p:sp>
              <p:nvSpPr>
                <p:cNvPr id="78" name="文本框 77">
                  <a:extLst>
                    <a:ext uri="{FF2B5EF4-FFF2-40B4-BE49-F238E27FC236}">
                      <a16:creationId xmlns:a16="http://schemas.microsoft.com/office/drawing/2014/main" id="{213AF844-AA0F-431E-ACA9-AB0383A04A32}"/>
                    </a:ext>
                  </a:extLst>
                </p:cNvPr>
                <p:cNvSpPr txBox="1"/>
                <p:nvPr/>
              </p:nvSpPr>
              <p:spPr>
                <a:xfrm>
                  <a:off x="4561585" y="2072245"/>
                  <a:ext cx="389850" cy="153888"/>
                </a:xfrm>
                <a:prstGeom prst="rect">
                  <a:avLst/>
                </a:prstGeom>
                <a:noFill/>
              </p:spPr>
              <p:txBody>
                <a:bodyPr wrap="none" rtlCol="0">
                  <a:spAutoFit/>
                </a:bodyPr>
                <a:lstStyle/>
                <a:p>
                  <a:r>
                    <a:rPr lang="en-US" altLang="zh-CN" sz="400" b="1" i="1">
                      <a:latin typeface="Times New Roman" panose="02020603050405020304" pitchFamily="18" charset="0"/>
                    </a:rPr>
                    <a:t>20213053</a:t>
                  </a:r>
                  <a:endParaRPr lang="zh-CN" altLang="en-US" sz="400" b="1" i="1">
                    <a:latin typeface="Times New Roman" panose="02020603050405020304" pitchFamily="18" charset="0"/>
                  </a:endParaRPr>
                </a:p>
              </p:txBody>
            </p:sp>
          </p:grpSp>
          <p:grpSp>
            <p:nvGrpSpPr>
              <p:cNvPr id="66" name="组合 65">
                <a:extLst>
                  <a:ext uri="{FF2B5EF4-FFF2-40B4-BE49-F238E27FC236}">
                    <a16:creationId xmlns:a16="http://schemas.microsoft.com/office/drawing/2014/main" id="{0AE26ED2-5304-4C51-A9F4-5A9514CB97D9}"/>
                  </a:ext>
                </a:extLst>
              </p:cNvPr>
              <p:cNvGrpSpPr/>
              <p:nvPr/>
            </p:nvGrpSpPr>
            <p:grpSpPr>
              <a:xfrm>
                <a:off x="4932234" y="2295842"/>
                <a:ext cx="801971" cy="1011304"/>
                <a:chOff x="3337981" y="675665"/>
                <a:chExt cx="2157513" cy="3915501"/>
              </a:xfrm>
            </p:grpSpPr>
            <p:sp>
              <p:nvSpPr>
                <p:cNvPr id="70" name="椭圆 69">
                  <a:extLst>
                    <a:ext uri="{FF2B5EF4-FFF2-40B4-BE49-F238E27FC236}">
                      <a16:creationId xmlns:a16="http://schemas.microsoft.com/office/drawing/2014/main" id="{688ABF46-91EC-4447-962F-A44B2B179428}"/>
                    </a:ext>
                  </a:extLst>
                </p:cNvPr>
                <p:cNvSpPr/>
                <p:nvPr/>
              </p:nvSpPr>
              <p:spPr>
                <a:xfrm>
                  <a:off x="3563888" y="675665"/>
                  <a:ext cx="1705701" cy="1705701"/>
                </a:xfrm>
                <a:prstGeom prst="ellipse">
                  <a:avLst/>
                </a:prstGeom>
                <a:solidFill>
                  <a:schemeClr val="bg1"/>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任意多边形: 形状 70">
                  <a:extLst>
                    <a:ext uri="{FF2B5EF4-FFF2-40B4-BE49-F238E27FC236}">
                      <a16:creationId xmlns:a16="http://schemas.microsoft.com/office/drawing/2014/main" id="{E5D2111B-349C-46A0-B53C-6397984A32BF}"/>
                    </a:ext>
                  </a:extLst>
                </p:cNvPr>
                <p:cNvSpPr/>
                <p:nvPr/>
              </p:nvSpPr>
              <p:spPr>
                <a:xfrm>
                  <a:off x="3337981" y="2381366"/>
                  <a:ext cx="2157513" cy="2209800"/>
                </a:xfrm>
                <a:custGeom>
                  <a:avLst/>
                  <a:gdLst>
                    <a:gd name="connsiteX0" fmla="*/ 0 w 2139950"/>
                    <a:gd name="connsiteY0" fmla="*/ 2032000 h 2209800"/>
                    <a:gd name="connsiteX1" fmla="*/ 1117600 w 2139950"/>
                    <a:gd name="connsiteY1" fmla="*/ 2209800 h 2209800"/>
                    <a:gd name="connsiteX2" fmla="*/ 2139950 w 2139950"/>
                    <a:gd name="connsiteY2" fmla="*/ 2012950 h 2209800"/>
                    <a:gd name="connsiteX3" fmla="*/ 2038350 w 2139950"/>
                    <a:gd name="connsiteY3" fmla="*/ 869950 h 2209800"/>
                    <a:gd name="connsiteX4" fmla="*/ 1524000 w 2139950"/>
                    <a:gd name="connsiteY4" fmla="*/ 0 h 2209800"/>
                    <a:gd name="connsiteX5" fmla="*/ 1111250 w 2139950"/>
                    <a:gd name="connsiteY5" fmla="*/ 196850 h 2209800"/>
                    <a:gd name="connsiteX6" fmla="*/ 615950 w 2139950"/>
                    <a:gd name="connsiteY6" fmla="*/ 25400 h 2209800"/>
                    <a:gd name="connsiteX7" fmla="*/ 63500 w 2139950"/>
                    <a:gd name="connsiteY7" fmla="*/ 927100 h 2209800"/>
                    <a:gd name="connsiteX8" fmla="*/ 0 w 2139950"/>
                    <a:gd name="connsiteY8" fmla="*/ 2032000 h 2209800"/>
                    <a:gd name="connsiteX0" fmla="*/ 0 w 2139950"/>
                    <a:gd name="connsiteY0" fmla="*/ 2032000 h 2209800"/>
                    <a:gd name="connsiteX1" fmla="*/ 1117600 w 2139950"/>
                    <a:gd name="connsiteY1" fmla="*/ 2209800 h 2209800"/>
                    <a:gd name="connsiteX2" fmla="*/ 2139950 w 2139950"/>
                    <a:gd name="connsiteY2" fmla="*/ 2012950 h 2209800"/>
                    <a:gd name="connsiteX3" fmla="*/ 2038350 w 2139950"/>
                    <a:gd name="connsiteY3" fmla="*/ 869950 h 2209800"/>
                    <a:gd name="connsiteX4" fmla="*/ 1524000 w 2139950"/>
                    <a:gd name="connsiteY4" fmla="*/ 0 h 2209800"/>
                    <a:gd name="connsiteX5" fmla="*/ 1111250 w 2139950"/>
                    <a:gd name="connsiteY5" fmla="*/ 196850 h 2209800"/>
                    <a:gd name="connsiteX6" fmla="*/ 615950 w 2139950"/>
                    <a:gd name="connsiteY6" fmla="*/ 25400 h 2209800"/>
                    <a:gd name="connsiteX7" fmla="*/ 63500 w 2139950"/>
                    <a:gd name="connsiteY7" fmla="*/ 927100 h 2209800"/>
                    <a:gd name="connsiteX8" fmla="*/ 0 w 2139950"/>
                    <a:gd name="connsiteY8" fmla="*/ 2032000 h 2209800"/>
                    <a:gd name="connsiteX0" fmla="*/ 0 w 2139950"/>
                    <a:gd name="connsiteY0" fmla="*/ 2032000 h 2209800"/>
                    <a:gd name="connsiteX1" fmla="*/ 1117600 w 2139950"/>
                    <a:gd name="connsiteY1" fmla="*/ 2209800 h 2209800"/>
                    <a:gd name="connsiteX2" fmla="*/ 2139950 w 2139950"/>
                    <a:gd name="connsiteY2" fmla="*/ 2012950 h 2209800"/>
                    <a:gd name="connsiteX3" fmla="*/ 2038350 w 2139950"/>
                    <a:gd name="connsiteY3" fmla="*/ 869950 h 2209800"/>
                    <a:gd name="connsiteX4" fmla="*/ 1524000 w 2139950"/>
                    <a:gd name="connsiteY4" fmla="*/ 0 h 2209800"/>
                    <a:gd name="connsiteX5" fmla="*/ 1111250 w 2139950"/>
                    <a:gd name="connsiteY5" fmla="*/ 196850 h 2209800"/>
                    <a:gd name="connsiteX6" fmla="*/ 615950 w 2139950"/>
                    <a:gd name="connsiteY6" fmla="*/ 25400 h 2209800"/>
                    <a:gd name="connsiteX7" fmla="*/ 63500 w 2139950"/>
                    <a:gd name="connsiteY7" fmla="*/ 927100 h 2209800"/>
                    <a:gd name="connsiteX8" fmla="*/ 0 w 2139950"/>
                    <a:gd name="connsiteY8" fmla="*/ 2032000 h 2209800"/>
                    <a:gd name="connsiteX0" fmla="*/ 0 w 2148981"/>
                    <a:gd name="connsiteY0" fmla="*/ 2032000 h 2209800"/>
                    <a:gd name="connsiteX1" fmla="*/ 1117600 w 2148981"/>
                    <a:gd name="connsiteY1" fmla="*/ 2209800 h 2209800"/>
                    <a:gd name="connsiteX2" fmla="*/ 2139950 w 2148981"/>
                    <a:gd name="connsiteY2" fmla="*/ 2012950 h 2209800"/>
                    <a:gd name="connsiteX3" fmla="*/ 2038350 w 2148981"/>
                    <a:gd name="connsiteY3" fmla="*/ 869950 h 2209800"/>
                    <a:gd name="connsiteX4" fmla="*/ 1524000 w 2148981"/>
                    <a:gd name="connsiteY4" fmla="*/ 0 h 2209800"/>
                    <a:gd name="connsiteX5" fmla="*/ 1111250 w 2148981"/>
                    <a:gd name="connsiteY5" fmla="*/ 196850 h 2209800"/>
                    <a:gd name="connsiteX6" fmla="*/ 615950 w 2148981"/>
                    <a:gd name="connsiteY6" fmla="*/ 25400 h 2209800"/>
                    <a:gd name="connsiteX7" fmla="*/ 63500 w 2148981"/>
                    <a:gd name="connsiteY7" fmla="*/ 927100 h 2209800"/>
                    <a:gd name="connsiteX8" fmla="*/ 0 w 2148981"/>
                    <a:gd name="connsiteY8" fmla="*/ 2032000 h 2209800"/>
                    <a:gd name="connsiteX0" fmla="*/ 0 w 2165563"/>
                    <a:gd name="connsiteY0" fmla="*/ 2032000 h 2209800"/>
                    <a:gd name="connsiteX1" fmla="*/ 1117600 w 2165563"/>
                    <a:gd name="connsiteY1" fmla="*/ 2209800 h 2209800"/>
                    <a:gd name="connsiteX2" fmla="*/ 2139950 w 2165563"/>
                    <a:gd name="connsiteY2" fmla="*/ 2012950 h 2209800"/>
                    <a:gd name="connsiteX3" fmla="*/ 2038350 w 2165563"/>
                    <a:gd name="connsiteY3" fmla="*/ 869950 h 2209800"/>
                    <a:gd name="connsiteX4" fmla="*/ 1524000 w 2165563"/>
                    <a:gd name="connsiteY4" fmla="*/ 0 h 2209800"/>
                    <a:gd name="connsiteX5" fmla="*/ 1111250 w 2165563"/>
                    <a:gd name="connsiteY5" fmla="*/ 196850 h 2209800"/>
                    <a:gd name="connsiteX6" fmla="*/ 615950 w 2165563"/>
                    <a:gd name="connsiteY6" fmla="*/ 25400 h 2209800"/>
                    <a:gd name="connsiteX7" fmla="*/ 63500 w 2165563"/>
                    <a:gd name="connsiteY7" fmla="*/ 927100 h 2209800"/>
                    <a:gd name="connsiteX8" fmla="*/ 0 w 2165563"/>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21208"/>
                    <a:gd name="connsiteX1" fmla="*/ 1117600 w 2178437"/>
                    <a:gd name="connsiteY1" fmla="*/ 2209800 h 2221208"/>
                    <a:gd name="connsiteX2" fmla="*/ 2139950 w 2178437"/>
                    <a:gd name="connsiteY2" fmla="*/ 2012950 h 2221208"/>
                    <a:gd name="connsiteX3" fmla="*/ 2063750 w 2178437"/>
                    <a:gd name="connsiteY3" fmla="*/ 863600 h 2221208"/>
                    <a:gd name="connsiteX4" fmla="*/ 1524000 w 2178437"/>
                    <a:gd name="connsiteY4" fmla="*/ 0 h 2221208"/>
                    <a:gd name="connsiteX5" fmla="*/ 1111250 w 2178437"/>
                    <a:gd name="connsiteY5" fmla="*/ 196850 h 2221208"/>
                    <a:gd name="connsiteX6" fmla="*/ 615950 w 2178437"/>
                    <a:gd name="connsiteY6" fmla="*/ 25400 h 2221208"/>
                    <a:gd name="connsiteX7" fmla="*/ 63500 w 2178437"/>
                    <a:gd name="connsiteY7" fmla="*/ 927100 h 2221208"/>
                    <a:gd name="connsiteX8" fmla="*/ 0 w 2178437"/>
                    <a:gd name="connsiteY8" fmla="*/ 2032000 h 2221208"/>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85240"/>
                    <a:gd name="connsiteY0" fmla="*/ 2032000 h 2209800"/>
                    <a:gd name="connsiteX1" fmla="*/ 1117600 w 2185240"/>
                    <a:gd name="connsiteY1" fmla="*/ 2209800 h 2209800"/>
                    <a:gd name="connsiteX2" fmla="*/ 2139950 w 2185240"/>
                    <a:gd name="connsiteY2" fmla="*/ 2012950 h 2209800"/>
                    <a:gd name="connsiteX3" fmla="*/ 2063750 w 2185240"/>
                    <a:gd name="connsiteY3" fmla="*/ 863600 h 2209800"/>
                    <a:gd name="connsiteX4" fmla="*/ 1524000 w 2185240"/>
                    <a:gd name="connsiteY4" fmla="*/ 0 h 2209800"/>
                    <a:gd name="connsiteX5" fmla="*/ 1111250 w 2185240"/>
                    <a:gd name="connsiteY5" fmla="*/ 196850 h 2209800"/>
                    <a:gd name="connsiteX6" fmla="*/ 615950 w 2185240"/>
                    <a:gd name="connsiteY6" fmla="*/ 25400 h 2209800"/>
                    <a:gd name="connsiteX7" fmla="*/ 63500 w 2185240"/>
                    <a:gd name="connsiteY7" fmla="*/ 927100 h 2209800"/>
                    <a:gd name="connsiteX8" fmla="*/ 0 w 2185240"/>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57513"/>
                    <a:gd name="connsiteY0" fmla="*/ 2032000 h 2209800"/>
                    <a:gd name="connsiteX1" fmla="*/ 1117600 w 2157513"/>
                    <a:gd name="connsiteY1" fmla="*/ 2209800 h 2209800"/>
                    <a:gd name="connsiteX2" fmla="*/ 2139950 w 2157513"/>
                    <a:gd name="connsiteY2" fmla="*/ 2012950 h 2209800"/>
                    <a:gd name="connsiteX3" fmla="*/ 2063750 w 2157513"/>
                    <a:gd name="connsiteY3" fmla="*/ 863600 h 2209800"/>
                    <a:gd name="connsiteX4" fmla="*/ 1524000 w 2157513"/>
                    <a:gd name="connsiteY4" fmla="*/ 0 h 2209800"/>
                    <a:gd name="connsiteX5" fmla="*/ 1111250 w 2157513"/>
                    <a:gd name="connsiteY5" fmla="*/ 196850 h 2209800"/>
                    <a:gd name="connsiteX6" fmla="*/ 615950 w 2157513"/>
                    <a:gd name="connsiteY6" fmla="*/ 25400 h 2209800"/>
                    <a:gd name="connsiteX7" fmla="*/ 63500 w 2157513"/>
                    <a:gd name="connsiteY7" fmla="*/ 927100 h 2209800"/>
                    <a:gd name="connsiteX8" fmla="*/ 0 w 2157513"/>
                    <a:gd name="connsiteY8" fmla="*/ 2032000 h 2209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7513" h="2209800">
                      <a:moveTo>
                        <a:pt x="0" y="2032000"/>
                      </a:moveTo>
                      <a:cubicBezTo>
                        <a:pt x="226483" y="2201333"/>
                        <a:pt x="770467" y="2199217"/>
                        <a:pt x="1117600" y="2209800"/>
                      </a:cubicBezTo>
                      <a:cubicBezTo>
                        <a:pt x="1477433" y="2188633"/>
                        <a:pt x="1799167" y="2116667"/>
                        <a:pt x="2139950" y="2012950"/>
                      </a:cubicBezTo>
                      <a:cubicBezTo>
                        <a:pt x="2188633" y="1619250"/>
                        <a:pt x="2127250" y="1172633"/>
                        <a:pt x="2063750" y="863600"/>
                      </a:cubicBezTo>
                      <a:cubicBezTo>
                        <a:pt x="2000250" y="554567"/>
                        <a:pt x="1771650" y="182033"/>
                        <a:pt x="1524000" y="0"/>
                      </a:cubicBezTo>
                      <a:cubicBezTo>
                        <a:pt x="1399117" y="97367"/>
                        <a:pt x="1248833" y="131233"/>
                        <a:pt x="1111250" y="196850"/>
                      </a:cubicBezTo>
                      <a:cubicBezTo>
                        <a:pt x="973667" y="262467"/>
                        <a:pt x="790575" y="-32808"/>
                        <a:pt x="615950" y="25400"/>
                      </a:cubicBezTo>
                      <a:cubicBezTo>
                        <a:pt x="441325" y="147108"/>
                        <a:pt x="84667" y="558800"/>
                        <a:pt x="63500" y="927100"/>
                      </a:cubicBezTo>
                      <a:cubicBezTo>
                        <a:pt x="-33867" y="1301750"/>
                        <a:pt x="21167" y="1663700"/>
                        <a:pt x="0" y="2032000"/>
                      </a:cubicBezTo>
                      <a:close/>
                    </a:path>
                  </a:pathLst>
                </a:custGeom>
                <a:solidFill>
                  <a:schemeClr val="bg1"/>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7" name="组合 66">
                <a:extLst>
                  <a:ext uri="{FF2B5EF4-FFF2-40B4-BE49-F238E27FC236}">
                    <a16:creationId xmlns:a16="http://schemas.microsoft.com/office/drawing/2014/main" id="{D514EB17-ABDB-4B86-B145-6F86C63C65D5}"/>
                  </a:ext>
                </a:extLst>
              </p:cNvPr>
              <p:cNvGrpSpPr/>
              <p:nvPr/>
            </p:nvGrpSpPr>
            <p:grpSpPr>
              <a:xfrm>
                <a:off x="3611691" y="2364270"/>
                <a:ext cx="801971" cy="1011304"/>
                <a:chOff x="3337981" y="675665"/>
                <a:chExt cx="2157513" cy="3915501"/>
              </a:xfrm>
            </p:grpSpPr>
            <p:sp>
              <p:nvSpPr>
                <p:cNvPr id="68" name="椭圆 67">
                  <a:extLst>
                    <a:ext uri="{FF2B5EF4-FFF2-40B4-BE49-F238E27FC236}">
                      <a16:creationId xmlns:a16="http://schemas.microsoft.com/office/drawing/2014/main" id="{81A24E41-A84D-41C0-825F-BB30A9F4B3BE}"/>
                    </a:ext>
                  </a:extLst>
                </p:cNvPr>
                <p:cNvSpPr/>
                <p:nvPr/>
              </p:nvSpPr>
              <p:spPr>
                <a:xfrm>
                  <a:off x="3563888" y="675665"/>
                  <a:ext cx="1705701" cy="1705701"/>
                </a:xfrm>
                <a:prstGeom prst="ellipse">
                  <a:avLst/>
                </a:prstGeom>
                <a:solidFill>
                  <a:schemeClr val="bg1"/>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任意多边形: 形状 68">
                  <a:extLst>
                    <a:ext uri="{FF2B5EF4-FFF2-40B4-BE49-F238E27FC236}">
                      <a16:creationId xmlns:a16="http://schemas.microsoft.com/office/drawing/2014/main" id="{5447536A-64E1-49AC-8E55-8833040095DF}"/>
                    </a:ext>
                  </a:extLst>
                </p:cNvPr>
                <p:cNvSpPr/>
                <p:nvPr/>
              </p:nvSpPr>
              <p:spPr>
                <a:xfrm>
                  <a:off x="3337981" y="2381366"/>
                  <a:ext cx="2157513" cy="2209800"/>
                </a:xfrm>
                <a:custGeom>
                  <a:avLst/>
                  <a:gdLst>
                    <a:gd name="connsiteX0" fmla="*/ 0 w 2139950"/>
                    <a:gd name="connsiteY0" fmla="*/ 2032000 h 2209800"/>
                    <a:gd name="connsiteX1" fmla="*/ 1117600 w 2139950"/>
                    <a:gd name="connsiteY1" fmla="*/ 2209800 h 2209800"/>
                    <a:gd name="connsiteX2" fmla="*/ 2139950 w 2139950"/>
                    <a:gd name="connsiteY2" fmla="*/ 2012950 h 2209800"/>
                    <a:gd name="connsiteX3" fmla="*/ 2038350 w 2139950"/>
                    <a:gd name="connsiteY3" fmla="*/ 869950 h 2209800"/>
                    <a:gd name="connsiteX4" fmla="*/ 1524000 w 2139950"/>
                    <a:gd name="connsiteY4" fmla="*/ 0 h 2209800"/>
                    <a:gd name="connsiteX5" fmla="*/ 1111250 w 2139950"/>
                    <a:gd name="connsiteY5" fmla="*/ 196850 h 2209800"/>
                    <a:gd name="connsiteX6" fmla="*/ 615950 w 2139950"/>
                    <a:gd name="connsiteY6" fmla="*/ 25400 h 2209800"/>
                    <a:gd name="connsiteX7" fmla="*/ 63500 w 2139950"/>
                    <a:gd name="connsiteY7" fmla="*/ 927100 h 2209800"/>
                    <a:gd name="connsiteX8" fmla="*/ 0 w 2139950"/>
                    <a:gd name="connsiteY8" fmla="*/ 2032000 h 2209800"/>
                    <a:gd name="connsiteX0" fmla="*/ 0 w 2139950"/>
                    <a:gd name="connsiteY0" fmla="*/ 2032000 h 2209800"/>
                    <a:gd name="connsiteX1" fmla="*/ 1117600 w 2139950"/>
                    <a:gd name="connsiteY1" fmla="*/ 2209800 h 2209800"/>
                    <a:gd name="connsiteX2" fmla="*/ 2139950 w 2139950"/>
                    <a:gd name="connsiteY2" fmla="*/ 2012950 h 2209800"/>
                    <a:gd name="connsiteX3" fmla="*/ 2038350 w 2139950"/>
                    <a:gd name="connsiteY3" fmla="*/ 869950 h 2209800"/>
                    <a:gd name="connsiteX4" fmla="*/ 1524000 w 2139950"/>
                    <a:gd name="connsiteY4" fmla="*/ 0 h 2209800"/>
                    <a:gd name="connsiteX5" fmla="*/ 1111250 w 2139950"/>
                    <a:gd name="connsiteY5" fmla="*/ 196850 h 2209800"/>
                    <a:gd name="connsiteX6" fmla="*/ 615950 w 2139950"/>
                    <a:gd name="connsiteY6" fmla="*/ 25400 h 2209800"/>
                    <a:gd name="connsiteX7" fmla="*/ 63500 w 2139950"/>
                    <a:gd name="connsiteY7" fmla="*/ 927100 h 2209800"/>
                    <a:gd name="connsiteX8" fmla="*/ 0 w 2139950"/>
                    <a:gd name="connsiteY8" fmla="*/ 2032000 h 2209800"/>
                    <a:gd name="connsiteX0" fmla="*/ 0 w 2139950"/>
                    <a:gd name="connsiteY0" fmla="*/ 2032000 h 2209800"/>
                    <a:gd name="connsiteX1" fmla="*/ 1117600 w 2139950"/>
                    <a:gd name="connsiteY1" fmla="*/ 2209800 h 2209800"/>
                    <a:gd name="connsiteX2" fmla="*/ 2139950 w 2139950"/>
                    <a:gd name="connsiteY2" fmla="*/ 2012950 h 2209800"/>
                    <a:gd name="connsiteX3" fmla="*/ 2038350 w 2139950"/>
                    <a:gd name="connsiteY3" fmla="*/ 869950 h 2209800"/>
                    <a:gd name="connsiteX4" fmla="*/ 1524000 w 2139950"/>
                    <a:gd name="connsiteY4" fmla="*/ 0 h 2209800"/>
                    <a:gd name="connsiteX5" fmla="*/ 1111250 w 2139950"/>
                    <a:gd name="connsiteY5" fmla="*/ 196850 h 2209800"/>
                    <a:gd name="connsiteX6" fmla="*/ 615950 w 2139950"/>
                    <a:gd name="connsiteY6" fmla="*/ 25400 h 2209800"/>
                    <a:gd name="connsiteX7" fmla="*/ 63500 w 2139950"/>
                    <a:gd name="connsiteY7" fmla="*/ 927100 h 2209800"/>
                    <a:gd name="connsiteX8" fmla="*/ 0 w 2139950"/>
                    <a:gd name="connsiteY8" fmla="*/ 2032000 h 2209800"/>
                    <a:gd name="connsiteX0" fmla="*/ 0 w 2148981"/>
                    <a:gd name="connsiteY0" fmla="*/ 2032000 h 2209800"/>
                    <a:gd name="connsiteX1" fmla="*/ 1117600 w 2148981"/>
                    <a:gd name="connsiteY1" fmla="*/ 2209800 h 2209800"/>
                    <a:gd name="connsiteX2" fmla="*/ 2139950 w 2148981"/>
                    <a:gd name="connsiteY2" fmla="*/ 2012950 h 2209800"/>
                    <a:gd name="connsiteX3" fmla="*/ 2038350 w 2148981"/>
                    <a:gd name="connsiteY3" fmla="*/ 869950 h 2209800"/>
                    <a:gd name="connsiteX4" fmla="*/ 1524000 w 2148981"/>
                    <a:gd name="connsiteY4" fmla="*/ 0 h 2209800"/>
                    <a:gd name="connsiteX5" fmla="*/ 1111250 w 2148981"/>
                    <a:gd name="connsiteY5" fmla="*/ 196850 h 2209800"/>
                    <a:gd name="connsiteX6" fmla="*/ 615950 w 2148981"/>
                    <a:gd name="connsiteY6" fmla="*/ 25400 h 2209800"/>
                    <a:gd name="connsiteX7" fmla="*/ 63500 w 2148981"/>
                    <a:gd name="connsiteY7" fmla="*/ 927100 h 2209800"/>
                    <a:gd name="connsiteX8" fmla="*/ 0 w 2148981"/>
                    <a:gd name="connsiteY8" fmla="*/ 2032000 h 2209800"/>
                    <a:gd name="connsiteX0" fmla="*/ 0 w 2165563"/>
                    <a:gd name="connsiteY0" fmla="*/ 2032000 h 2209800"/>
                    <a:gd name="connsiteX1" fmla="*/ 1117600 w 2165563"/>
                    <a:gd name="connsiteY1" fmla="*/ 2209800 h 2209800"/>
                    <a:gd name="connsiteX2" fmla="*/ 2139950 w 2165563"/>
                    <a:gd name="connsiteY2" fmla="*/ 2012950 h 2209800"/>
                    <a:gd name="connsiteX3" fmla="*/ 2038350 w 2165563"/>
                    <a:gd name="connsiteY3" fmla="*/ 869950 h 2209800"/>
                    <a:gd name="connsiteX4" fmla="*/ 1524000 w 2165563"/>
                    <a:gd name="connsiteY4" fmla="*/ 0 h 2209800"/>
                    <a:gd name="connsiteX5" fmla="*/ 1111250 w 2165563"/>
                    <a:gd name="connsiteY5" fmla="*/ 196850 h 2209800"/>
                    <a:gd name="connsiteX6" fmla="*/ 615950 w 2165563"/>
                    <a:gd name="connsiteY6" fmla="*/ 25400 h 2209800"/>
                    <a:gd name="connsiteX7" fmla="*/ 63500 w 2165563"/>
                    <a:gd name="connsiteY7" fmla="*/ 927100 h 2209800"/>
                    <a:gd name="connsiteX8" fmla="*/ 0 w 2165563"/>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21208"/>
                    <a:gd name="connsiteX1" fmla="*/ 1117600 w 2178437"/>
                    <a:gd name="connsiteY1" fmla="*/ 2209800 h 2221208"/>
                    <a:gd name="connsiteX2" fmla="*/ 2139950 w 2178437"/>
                    <a:gd name="connsiteY2" fmla="*/ 2012950 h 2221208"/>
                    <a:gd name="connsiteX3" fmla="*/ 2063750 w 2178437"/>
                    <a:gd name="connsiteY3" fmla="*/ 863600 h 2221208"/>
                    <a:gd name="connsiteX4" fmla="*/ 1524000 w 2178437"/>
                    <a:gd name="connsiteY4" fmla="*/ 0 h 2221208"/>
                    <a:gd name="connsiteX5" fmla="*/ 1111250 w 2178437"/>
                    <a:gd name="connsiteY5" fmla="*/ 196850 h 2221208"/>
                    <a:gd name="connsiteX6" fmla="*/ 615950 w 2178437"/>
                    <a:gd name="connsiteY6" fmla="*/ 25400 h 2221208"/>
                    <a:gd name="connsiteX7" fmla="*/ 63500 w 2178437"/>
                    <a:gd name="connsiteY7" fmla="*/ 927100 h 2221208"/>
                    <a:gd name="connsiteX8" fmla="*/ 0 w 2178437"/>
                    <a:gd name="connsiteY8" fmla="*/ 2032000 h 2221208"/>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85240"/>
                    <a:gd name="connsiteY0" fmla="*/ 2032000 h 2209800"/>
                    <a:gd name="connsiteX1" fmla="*/ 1117600 w 2185240"/>
                    <a:gd name="connsiteY1" fmla="*/ 2209800 h 2209800"/>
                    <a:gd name="connsiteX2" fmla="*/ 2139950 w 2185240"/>
                    <a:gd name="connsiteY2" fmla="*/ 2012950 h 2209800"/>
                    <a:gd name="connsiteX3" fmla="*/ 2063750 w 2185240"/>
                    <a:gd name="connsiteY3" fmla="*/ 863600 h 2209800"/>
                    <a:gd name="connsiteX4" fmla="*/ 1524000 w 2185240"/>
                    <a:gd name="connsiteY4" fmla="*/ 0 h 2209800"/>
                    <a:gd name="connsiteX5" fmla="*/ 1111250 w 2185240"/>
                    <a:gd name="connsiteY5" fmla="*/ 196850 h 2209800"/>
                    <a:gd name="connsiteX6" fmla="*/ 615950 w 2185240"/>
                    <a:gd name="connsiteY6" fmla="*/ 25400 h 2209800"/>
                    <a:gd name="connsiteX7" fmla="*/ 63500 w 2185240"/>
                    <a:gd name="connsiteY7" fmla="*/ 927100 h 2209800"/>
                    <a:gd name="connsiteX8" fmla="*/ 0 w 2185240"/>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57513"/>
                    <a:gd name="connsiteY0" fmla="*/ 2032000 h 2209800"/>
                    <a:gd name="connsiteX1" fmla="*/ 1117600 w 2157513"/>
                    <a:gd name="connsiteY1" fmla="*/ 2209800 h 2209800"/>
                    <a:gd name="connsiteX2" fmla="*/ 2139950 w 2157513"/>
                    <a:gd name="connsiteY2" fmla="*/ 2012950 h 2209800"/>
                    <a:gd name="connsiteX3" fmla="*/ 2063750 w 2157513"/>
                    <a:gd name="connsiteY3" fmla="*/ 863600 h 2209800"/>
                    <a:gd name="connsiteX4" fmla="*/ 1524000 w 2157513"/>
                    <a:gd name="connsiteY4" fmla="*/ 0 h 2209800"/>
                    <a:gd name="connsiteX5" fmla="*/ 1111250 w 2157513"/>
                    <a:gd name="connsiteY5" fmla="*/ 196850 h 2209800"/>
                    <a:gd name="connsiteX6" fmla="*/ 615950 w 2157513"/>
                    <a:gd name="connsiteY6" fmla="*/ 25400 h 2209800"/>
                    <a:gd name="connsiteX7" fmla="*/ 63500 w 2157513"/>
                    <a:gd name="connsiteY7" fmla="*/ 927100 h 2209800"/>
                    <a:gd name="connsiteX8" fmla="*/ 0 w 2157513"/>
                    <a:gd name="connsiteY8" fmla="*/ 2032000 h 2209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7513" h="2209800">
                      <a:moveTo>
                        <a:pt x="0" y="2032000"/>
                      </a:moveTo>
                      <a:cubicBezTo>
                        <a:pt x="226483" y="2201333"/>
                        <a:pt x="770467" y="2199217"/>
                        <a:pt x="1117600" y="2209800"/>
                      </a:cubicBezTo>
                      <a:cubicBezTo>
                        <a:pt x="1477433" y="2188633"/>
                        <a:pt x="1799167" y="2116667"/>
                        <a:pt x="2139950" y="2012950"/>
                      </a:cubicBezTo>
                      <a:cubicBezTo>
                        <a:pt x="2188633" y="1619250"/>
                        <a:pt x="2127250" y="1172633"/>
                        <a:pt x="2063750" y="863600"/>
                      </a:cubicBezTo>
                      <a:cubicBezTo>
                        <a:pt x="2000250" y="554567"/>
                        <a:pt x="1771650" y="182033"/>
                        <a:pt x="1524000" y="0"/>
                      </a:cubicBezTo>
                      <a:cubicBezTo>
                        <a:pt x="1399117" y="97367"/>
                        <a:pt x="1248833" y="131233"/>
                        <a:pt x="1111250" y="196850"/>
                      </a:cubicBezTo>
                      <a:cubicBezTo>
                        <a:pt x="973667" y="262467"/>
                        <a:pt x="790575" y="-32808"/>
                        <a:pt x="615950" y="25400"/>
                      </a:cubicBezTo>
                      <a:cubicBezTo>
                        <a:pt x="441325" y="147108"/>
                        <a:pt x="84667" y="558800"/>
                        <a:pt x="63500" y="927100"/>
                      </a:cubicBezTo>
                      <a:cubicBezTo>
                        <a:pt x="-33867" y="1301750"/>
                        <a:pt x="21167" y="1663700"/>
                        <a:pt x="0" y="2032000"/>
                      </a:cubicBezTo>
                      <a:close/>
                    </a:path>
                  </a:pathLst>
                </a:custGeom>
                <a:solidFill>
                  <a:schemeClr val="bg1"/>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116" name="文本框 115">
              <a:extLst>
                <a:ext uri="{FF2B5EF4-FFF2-40B4-BE49-F238E27FC236}">
                  <a16:creationId xmlns:a16="http://schemas.microsoft.com/office/drawing/2014/main" id="{342AA76D-AF98-4946-9820-4F48F9F2286F}"/>
                </a:ext>
              </a:extLst>
            </p:cNvPr>
            <p:cNvSpPr txBox="1"/>
            <p:nvPr/>
          </p:nvSpPr>
          <p:spPr>
            <a:xfrm>
              <a:off x="4436410" y="3408485"/>
              <a:ext cx="654346" cy="307777"/>
            </a:xfrm>
            <a:prstGeom prst="rect">
              <a:avLst/>
            </a:prstGeom>
            <a:noFill/>
          </p:spPr>
          <p:txBody>
            <a:bodyPr wrap="none" rtlCol="0">
              <a:spAutoFit/>
            </a:bodyPr>
            <a:lstStyle/>
            <a:p>
              <a:r>
                <a:rPr lang="en-US" altLang="zh-CN" sz="1400" b="1" i="1">
                  <a:latin typeface="Times New Roman" panose="02020603050405020304" pitchFamily="18" charset="0"/>
                </a:rPr>
                <a:t>Check</a:t>
              </a:r>
              <a:endParaRPr lang="zh-CN" altLang="en-US" sz="1400" b="1" i="1">
                <a:latin typeface="Times New Roman" panose="02020603050405020304" pitchFamily="18" charset="0"/>
              </a:endParaRPr>
            </a:p>
          </p:txBody>
        </p:sp>
      </p:grpSp>
      <p:sp>
        <p:nvSpPr>
          <p:cNvPr id="125" name="文本框 124">
            <a:hlinkClick r:id="rId2" action="ppaction://hlinksldjump"/>
            <a:extLst>
              <a:ext uri="{FF2B5EF4-FFF2-40B4-BE49-F238E27FC236}">
                <a16:creationId xmlns:a16="http://schemas.microsoft.com/office/drawing/2014/main" id="{87C7728D-5F73-4CE5-BB13-D31D735E15E4}"/>
              </a:ext>
            </a:extLst>
          </p:cNvPr>
          <p:cNvSpPr txBox="1"/>
          <p:nvPr/>
        </p:nvSpPr>
        <p:spPr>
          <a:xfrm>
            <a:off x="539552" y="197379"/>
            <a:ext cx="577402" cy="461665"/>
          </a:xfrm>
          <a:prstGeom prst="rect">
            <a:avLst/>
          </a:prstGeom>
          <a:noFill/>
        </p:spPr>
        <p:txBody>
          <a:bodyPr wrap="none" rtlCol="0">
            <a:spAutoFit/>
          </a:bodyPr>
          <a:lstStyle/>
          <a:p>
            <a:r>
              <a:rPr lang="en-US" altLang="zh-CN" sz="2400" b="1" i="1">
                <a:latin typeface="Times New Roman" panose="02020603050405020304" pitchFamily="18" charset="0"/>
              </a:rPr>
              <a:t>Q1</a:t>
            </a:r>
            <a:endParaRPr lang="zh-CN" altLang="en-US" sz="2400" b="1" i="1">
              <a:latin typeface="Times New Roman" panose="02020603050405020304" pitchFamily="18" charset="0"/>
            </a:endParaRPr>
          </a:p>
        </p:txBody>
      </p:sp>
    </p:spTree>
    <p:extLst>
      <p:ext uri="{BB962C8B-B14F-4D97-AF65-F5344CB8AC3E}">
        <p14:creationId xmlns:p14="http://schemas.microsoft.com/office/powerpoint/2010/main" val="2446553684"/>
      </p:ext>
    </p:extLst>
  </p:cSld>
  <p:clrMapOvr>
    <a:masterClrMapping/>
  </p:clrMapOvr>
  <p:transition spd="slow">
    <p:push/>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26035" y="0"/>
            <a:ext cx="9252000" cy="54000"/>
            <a:chOff x="2190216" y="0"/>
            <a:chExt cx="7128792" cy="108012"/>
          </a:xfrm>
        </p:grpSpPr>
        <p:sp>
          <p:nvSpPr>
            <p:cNvPr id="4" name="矩形 3"/>
            <p:cNvSpPr/>
            <p:nvPr/>
          </p:nvSpPr>
          <p:spPr>
            <a:xfrm>
              <a:off x="2190216" y="0"/>
              <a:ext cx="1188132" cy="108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3378348" y="0"/>
              <a:ext cx="1188132" cy="1080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4566480" y="0"/>
              <a:ext cx="1188132" cy="108012"/>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5754612" y="0"/>
              <a:ext cx="1188132" cy="108012"/>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37"/>
            <p:cNvSpPr/>
            <p:nvPr/>
          </p:nvSpPr>
          <p:spPr>
            <a:xfrm>
              <a:off x="6942744" y="0"/>
              <a:ext cx="1188132" cy="108012"/>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p:cNvSpPr/>
            <p:nvPr/>
          </p:nvSpPr>
          <p:spPr>
            <a:xfrm>
              <a:off x="8130876" y="0"/>
              <a:ext cx="1188132" cy="108012"/>
            </a:xfrm>
            <a:prstGeom prst="rect">
              <a:avLst/>
            </a:prstGeom>
            <a:solidFill>
              <a:srgbClr val="0063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 name="文本框 10"/>
          <p:cNvSpPr txBox="1"/>
          <p:nvPr/>
        </p:nvSpPr>
        <p:spPr>
          <a:xfrm>
            <a:off x="4825365" y="5765165"/>
            <a:ext cx="2541270" cy="368300"/>
          </a:xfrm>
          <a:prstGeom prst="rect">
            <a:avLst/>
          </a:prstGeom>
          <a:noFill/>
        </p:spPr>
        <p:txBody>
          <a:bodyPr wrap="square" rtlCol="0">
            <a:spAutoFit/>
          </a:bodyPr>
          <a:lstStyle/>
          <a:p>
            <a:r>
              <a:rPr lang="zh-CN" altLang="en-US">
                <a:solidFill>
                  <a:schemeClr val="bg2">
                    <a:lumMod val="90000"/>
                  </a:schemeClr>
                </a:solidFill>
                <a:latin typeface="宋体" panose="02010600030101010101" pitchFamily="2" charset="-122"/>
                <a:ea typeface="宋体" panose="02010600030101010101" pitchFamily="2" charset="-122"/>
              </a:rPr>
              <a:t>华中师范大学研究生会</a:t>
            </a:r>
          </a:p>
        </p:txBody>
      </p:sp>
      <p:grpSp>
        <p:nvGrpSpPr>
          <p:cNvPr id="26" name="组合 25">
            <a:extLst>
              <a:ext uri="{FF2B5EF4-FFF2-40B4-BE49-F238E27FC236}">
                <a16:creationId xmlns:a16="http://schemas.microsoft.com/office/drawing/2014/main" id="{1BA13634-EC42-4ED3-9050-DBDFE11BD080}"/>
              </a:ext>
            </a:extLst>
          </p:cNvPr>
          <p:cNvGrpSpPr/>
          <p:nvPr/>
        </p:nvGrpSpPr>
        <p:grpSpPr>
          <a:xfrm>
            <a:off x="-36512" y="5089494"/>
            <a:ext cx="9216000" cy="54006"/>
            <a:chOff x="2190216" y="0"/>
            <a:chExt cx="7128792" cy="108012"/>
          </a:xfrm>
        </p:grpSpPr>
        <p:sp>
          <p:nvSpPr>
            <p:cNvPr id="27" name="矩形 26">
              <a:extLst>
                <a:ext uri="{FF2B5EF4-FFF2-40B4-BE49-F238E27FC236}">
                  <a16:creationId xmlns:a16="http://schemas.microsoft.com/office/drawing/2014/main" id="{A6AFAE78-7347-4C43-AB16-80E54487D403}"/>
                </a:ext>
              </a:extLst>
            </p:cNvPr>
            <p:cNvSpPr/>
            <p:nvPr/>
          </p:nvSpPr>
          <p:spPr>
            <a:xfrm>
              <a:off x="2190216" y="0"/>
              <a:ext cx="1188132" cy="108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a:extLst>
                <a:ext uri="{FF2B5EF4-FFF2-40B4-BE49-F238E27FC236}">
                  <a16:creationId xmlns:a16="http://schemas.microsoft.com/office/drawing/2014/main" id="{A35C4A3D-7EC2-4E51-A771-EB0ABD0311EA}"/>
                </a:ext>
              </a:extLst>
            </p:cNvPr>
            <p:cNvSpPr/>
            <p:nvPr/>
          </p:nvSpPr>
          <p:spPr>
            <a:xfrm>
              <a:off x="3378348" y="0"/>
              <a:ext cx="1188132" cy="1080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a:extLst>
                <a:ext uri="{FF2B5EF4-FFF2-40B4-BE49-F238E27FC236}">
                  <a16:creationId xmlns:a16="http://schemas.microsoft.com/office/drawing/2014/main" id="{9AA7F44B-B800-4125-B60A-C093E3088400}"/>
                </a:ext>
              </a:extLst>
            </p:cNvPr>
            <p:cNvSpPr/>
            <p:nvPr/>
          </p:nvSpPr>
          <p:spPr>
            <a:xfrm>
              <a:off x="4566480" y="0"/>
              <a:ext cx="1188132" cy="108012"/>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a:extLst>
                <a:ext uri="{FF2B5EF4-FFF2-40B4-BE49-F238E27FC236}">
                  <a16:creationId xmlns:a16="http://schemas.microsoft.com/office/drawing/2014/main" id="{F77A3D0C-47CF-48BE-9D06-5843EE911FF8}"/>
                </a:ext>
              </a:extLst>
            </p:cNvPr>
            <p:cNvSpPr/>
            <p:nvPr/>
          </p:nvSpPr>
          <p:spPr>
            <a:xfrm>
              <a:off x="5754612" y="0"/>
              <a:ext cx="1188132" cy="108012"/>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a:extLst>
                <a:ext uri="{FF2B5EF4-FFF2-40B4-BE49-F238E27FC236}">
                  <a16:creationId xmlns:a16="http://schemas.microsoft.com/office/drawing/2014/main" id="{8A5732B7-A0D2-4F68-858B-95BCCD89A753}"/>
                </a:ext>
              </a:extLst>
            </p:cNvPr>
            <p:cNvSpPr/>
            <p:nvPr/>
          </p:nvSpPr>
          <p:spPr>
            <a:xfrm>
              <a:off x="6942744" y="0"/>
              <a:ext cx="1188132" cy="108012"/>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a:extLst>
                <a:ext uri="{FF2B5EF4-FFF2-40B4-BE49-F238E27FC236}">
                  <a16:creationId xmlns:a16="http://schemas.microsoft.com/office/drawing/2014/main" id="{7A112041-C295-4695-BFF1-E9EC0B5D74A8}"/>
                </a:ext>
              </a:extLst>
            </p:cNvPr>
            <p:cNvSpPr/>
            <p:nvPr/>
          </p:nvSpPr>
          <p:spPr>
            <a:xfrm>
              <a:off x="8130876" y="0"/>
              <a:ext cx="1188132" cy="108012"/>
            </a:xfrm>
            <a:prstGeom prst="rect">
              <a:avLst/>
            </a:prstGeom>
            <a:solidFill>
              <a:srgbClr val="0063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9" name="组合 8">
            <a:extLst>
              <a:ext uri="{FF2B5EF4-FFF2-40B4-BE49-F238E27FC236}">
                <a16:creationId xmlns:a16="http://schemas.microsoft.com/office/drawing/2014/main" id="{EC72351B-57D7-46FB-80CB-706D0813D9D0}"/>
              </a:ext>
            </a:extLst>
          </p:cNvPr>
          <p:cNvGrpSpPr/>
          <p:nvPr/>
        </p:nvGrpSpPr>
        <p:grpSpPr>
          <a:xfrm>
            <a:off x="2213594" y="1059582"/>
            <a:ext cx="4715787" cy="1743605"/>
            <a:chOff x="1835696" y="1287109"/>
            <a:chExt cx="6336401" cy="2342808"/>
          </a:xfrm>
        </p:grpSpPr>
        <p:sp>
          <p:nvSpPr>
            <p:cNvPr id="117" name="流程图: 磁盘 116">
              <a:extLst>
                <a:ext uri="{FF2B5EF4-FFF2-40B4-BE49-F238E27FC236}">
                  <a16:creationId xmlns:a16="http://schemas.microsoft.com/office/drawing/2014/main" id="{37155132-DE08-45F8-9F73-27C59DC2CD35}"/>
                </a:ext>
              </a:extLst>
            </p:cNvPr>
            <p:cNvSpPr/>
            <p:nvPr/>
          </p:nvSpPr>
          <p:spPr>
            <a:xfrm>
              <a:off x="2132609" y="2307845"/>
              <a:ext cx="813933" cy="1004687"/>
            </a:xfrm>
            <a:prstGeom prst="flowChartMagneticDisk">
              <a:avLst/>
            </a:prstGeom>
            <a:solidFill>
              <a:srgbClr val="FFC000"/>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8" name="流程图: 磁盘 117">
              <a:extLst>
                <a:ext uri="{FF2B5EF4-FFF2-40B4-BE49-F238E27FC236}">
                  <a16:creationId xmlns:a16="http://schemas.microsoft.com/office/drawing/2014/main" id="{C71429C3-C0E2-4FB4-AA3C-80FFED220845}"/>
                </a:ext>
              </a:extLst>
            </p:cNvPr>
            <p:cNvSpPr/>
            <p:nvPr/>
          </p:nvSpPr>
          <p:spPr>
            <a:xfrm>
              <a:off x="4299355" y="1287109"/>
              <a:ext cx="813933" cy="1004687"/>
            </a:xfrm>
            <a:prstGeom prst="flowChartMagneticDisk">
              <a:avLst/>
            </a:prstGeom>
            <a:no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9" name="流程图: 磁盘 118">
              <a:extLst>
                <a:ext uri="{FF2B5EF4-FFF2-40B4-BE49-F238E27FC236}">
                  <a16:creationId xmlns:a16="http://schemas.microsoft.com/office/drawing/2014/main" id="{39346592-6638-4792-BEA9-4B38F2EB824A}"/>
                </a:ext>
              </a:extLst>
            </p:cNvPr>
            <p:cNvSpPr/>
            <p:nvPr/>
          </p:nvSpPr>
          <p:spPr>
            <a:xfrm>
              <a:off x="6612355" y="2274642"/>
              <a:ext cx="813933" cy="1004687"/>
            </a:xfrm>
            <a:prstGeom prst="flowChartMagneticDisk">
              <a:avLst/>
            </a:prstGeom>
            <a:no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20" name="连接符: 曲线 119">
              <a:extLst>
                <a:ext uri="{FF2B5EF4-FFF2-40B4-BE49-F238E27FC236}">
                  <a16:creationId xmlns:a16="http://schemas.microsoft.com/office/drawing/2014/main" id="{DA277FD1-C4F6-4EA2-A97E-CD20103FFAF8}"/>
                </a:ext>
              </a:extLst>
            </p:cNvPr>
            <p:cNvCxnSpPr>
              <a:cxnSpLocks/>
            </p:cNvCxnSpPr>
            <p:nvPr/>
          </p:nvCxnSpPr>
          <p:spPr>
            <a:xfrm flipV="1">
              <a:off x="3090811" y="1900973"/>
              <a:ext cx="1102472" cy="580103"/>
            </a:xfrm>
            <a:prstGeom prst="curvedConnector3">
              <a:avLst>
                <a:gd name="adj1" fmla="val 50000"/>
              </a:avLst>
            </a:prstGeom>
            <a:ln w="12700">
              <a:tailEnd type="triangle"/>
            </a:ln>
          </p:spPr>
          <p:style>
            <a:lnRef idx="1">
              <a:schemeClr val="dk1"/>
            </a:lnRef>
            <a:fillRef idx="0">
              <a:schemeClr val="dk1"/>
            </a:fillRef>
            <a:effectRef idx="0">
              <a:schemeClr val="dk1"/>
            </a:effectRef>
            <a:fontRef idx="minor">
              <a:schemeClr val="tx1"/>
            </a:fontRef>
          </p:style>
        </p:cxnSp>
        <p:cxnSp>
          <p:nvCxnSpPr>
            <p:cNvPr id="121" name="连接符: 曲线 120">
              <a:extLst>
                <a:ext uri="{FF2B5EF4-FFF2-40B4-BE49-F238E27FC236}">
                  <a16:creationId xmlns:a16="http://schemas.microsoft.com/office/drawing/2014/main" id="{75B8591E-457D-462B-85D5-11B6B8A6237D}"/>
                </a:ext>
              </a:extLst>
            </p:cNvPr>
            <p:cNvCxnSpPr>
              <a:cxnSpLocks/>
            </p:cNvCxnSpPr>
            <p:nvPr/>
          </p:nvCxnSpPr>
          <p:spPr>
            <a:xfrm>
              <a:off x="5295755" y="1789452"/>
              <a:ext cx="1282123" cy="548500"/>
            </a:xfrm>
            <a:prstGeom prst="curvedConnector3">
              <a:avLst>
                <a:gd name="adj1" fmla="val 50000"/>
              </a:avLst>
            </a:prstGeom>
            <a:ln w="12700">
              <a:tailEnd type="triangle"/>
            </a:ln>
          </p:spPr>
          <p:style>
            <a:lnRef idx="1">
              <a:schemeClr val="dk1"/>
            </a:lnRef>
            <a:fillRef idx="0">
              <a:schemeClr val="dk1"/>
            </a:fillRef>
            <a:effectRef idx="0">
              <a:schemeClr val="dk1"/>
            </a:effectRef>
            <a:fontRef idx="minor">
              <a:schemeClr val="tx1"/>
            </a:fontRef>
          </p:style>
        </p:cxnSp>
        <p:sp>
          <p:nvSpPr>
            <p:cNvPr id="122" name="文本框 121">
              <a:extLst>
                <a:ext uri="{FF2B5EF4-FFF2-40B4-BE49-F238E27FC236}">
                  <a16:creationId xmlns:a16="http://schemas.microsoft.com/office/drawing/2014/main" id="{F02B881D-2EEB-4EA6-AF33-2570AB14F200}"/>
                </a:ext>
              </a:extLst>
            </p:cNvPr>
            <p:cNvSpPr txBox="1"/>
            <p:nvPr/>
          </p:nvSpPr>
          <p:spPr>
            <a:xfrm>
              <a:off x="1835696" y="3322139"/>
              <a:ext cx="1407758" cy="307777"/>
            </a:xfrm>
            <a:prstGeom prst="rect">
              <a:avLst/>
            </a:prstGeom>
            <a:noFill/>
          </p:spPr>
          <p:txBody>
            <a:bodyPr wrap="none" rtlCol="0">
              <a:spAutoFit/>
            </a:bodyPr>
            <a:lstStyle/>
            <a:p>
              <a:r>
                <a:rPr lang="en-US" altLang="zh-CN" sz="1400" b="1" i="1">
                  <a:latin typeface="Times New Roman" panose="02020603050405020304" pitchFamily="18" charset="0"/>
                </a:rPr>
                <a:t>pre-coding stage</a:t>
              </a:r>
              <a:endParaRPr lang="zh-CN" altLang="en-US" sz="1400" b="1" i="1">
                <a:latin typeface="Times New Roman" panose="02020603050405020304" pitchFamily="18" charset="0"/>
              </a:endParaRPr>
            </a:p>
          </p:txBody>
        </p:sp>
        <p:sp>
          <p:nvSpPr>
            <p:cNvPr id="123" name="文本框 122">
              <a:extLst>
                <a:ext uri="{FF2B5EF4-FFF2-40B4-BE49-F238E27FC236}">
                  <a16:creationId xmlns:a16="http://schemas.microsoft.com/office/drawing/2014/main" id="{7C4FB5D6-B5E9-436E-A462-333241920A15}"/>
                </a:ext>
              </a:extLst>
            </p:cNvPr>
            <p:cNvSpPr txBox="1"/>
            <p:nvPr/>
          </p:nvSpPr>
          <p:spPr>
            <a:xfrm>
              <a:off x="3978833" y="2291796"/>
              <a:ext cx="1712328" cy="307777"/>
            </a:xfrm>
            <a:prstGeom prst="rect">
              <a:avLst/>
            </a:prstGeom>
            <a:noFill/>
          </p:spPr>
          <p:txBody>
            <a:bodyPr wrap="none" rtlCol="0">
              <a:spAutoFit/>
            </a:bodyPr>
            <a:lstStyle/>
            <a:p>
              <a:r>
                <a:rPr lang="en-US" altLang="zh-CN" sz="1400" b="1" i="1">
                  <a:latin typeface="Times New Roman" panose="02020603050405020304" pitchFamily="18" charset="0"/>
                </a:rPr>
                <a:t>Formal coding stage</a:t>
              </a:r>
              <a:endParaRPr lang="zh-CN" altLang="en-US" sz="1400" b="1" i="1">
                <a:latin typeface="Times New Roman" panose="02020603050405020304" pitchFamily="18" charset="0"/>
              </a:endParaRPr>
            </a:p>
          </p:txBody>
        </p:sp>
        <p:sp>
          <p:nvSpPr>
            <p:cNvPr id="124" name="文本框 123">
              <a:extLst>
                <a:ext uri="{FF2B5EF4-FFF2-40B4-BE49-F238E27FC236}">
                  <a16:creationId xmlns:a16="http://schemas.microsoft.com/office/drawing/2014/main" id="{A2D34591-2F6B-4D94-B455-20B3E0C2451F}"/>
                </a:ext>
              </a:extLst>
            </p:cNvPr>
            <p:cNvSpPr txBox="1"/>
            <p:nvPr/>
          </p:nvSpPr>
          <p:spPr>
            <a:xfrm>
              <a:off x="6010928" y="3286223"/>
              <a:ext cx="2161169" cy="307777"/>
            </a:xfrm>
            <a:prstGeom prst="rect">
              <a:avLst/>
            </a:prstGeom>
            <a:noFill/>
          </p:spPr>
          <p:txBody>
            <a:bodyPr wrap="none" rtlCol="0">
              <a:spAutoFit/>
            </a:bodyPr>
            <a:lstStyle/>
            <a:p>
              <a:r>
                <a:rPr lang="en-US" altLang="zh-CN" sz="1400" b="1" i="1">
                  <a:latin typeface="Times New Roman" panose="02020603050405020304" pitchFamily="18" charset="0"/>
                </a:rPr>
                <a:t>Coding proofreading stage</a:t>
              </a:r>
              <a:endParaRPr lang="zh-CN" altLang="en-US" sz="1400" b="1" i="1">
                <a:latin typeface="Times New Roman" panose="02020603050405020304" pitchFamily="18" charset="0"/>
              </a:endParaRPr>
            </a:p>
          </p:txBody>
        </p:sp>
        <p:sp>
          <p:nvSpPr>
            <p:cNvPr id="3" name="文本框 2">
              <a:extLst>
                <a:ext uri="{FF2B5EF4-FFF2-40B4-BE49-F238E27FC236}">
                  <a16:creationId xmlns:a16="http://schemas.microsoft.com/office/drawing/2014/main" id="{B416A4B3-B0BD-4FC6-1962-4A0E13311261}"/>
                </a:ext>
              </a:extLst>
            </p:cNvPr>
            <p:cNvSpPr txBox="1"/>
            <p:nvPr/>
          </p:nvSpPr>
          <p:spPr>
            <a:xfrm>
              <a:off x="1835696" y="3322140"/>
              <a:ext cx="1407758" cy="307777"/>
            </a:xfrm>
            <a:prstGeom prst="rect">
              <a:avLst/>
            </a:prstGeom>
            <a:noFill/>
          </p:spPr>
          <p:txBody>
            <a:bodyPr wrap="none" rtlCol="0">
              <a:spAutoFit/>
            </a:bodyPr>
            <a:lstStyle/>
            <a:p>
              <a:r>
                <a:rPr lang="en-US" altLang="zh-CN" sz="1400" b="1" i="1">
                  <a:latin typeface="Times New Roman" panose="02020603050405020304" pitchFamily="18" charset="0"/>
                </a:rPr>
                <a:t>pre-coding stage</a:t>
              </a:r>
              <a:endParaRPr lang="zh-CN" altLang="en-US" sz="1400" b="1" i="1">
                <a:latin typeface="Times New Roman" panose="02020603050405020304" pitchFamily="18" charset="0"/>
              </a:endParaRPr>
            </a:p>
          </p:txBody>
        </p:sp>
      </p:grpSp>
      <p:sp>
        <p:nvSpPr>
          <p:cNvPr id="125" name="文本框 124">
            <a:hlinkClick r:id="rId2" action="ppaction://hlinksldjump"/>
            <a:extLst>
              <a:ext uri="{FF2B5EF4-FFF2-40B4-BE49-F238E27FC236}">
                <a16:creationId xmlns:a16="http://schemas.microsoft.com/office/drawing/2014/main" id="{87C7728D-5F73-4CE5-BB13-D31D735E15E4}"/>
              </a:ext>
            </a:extLst>
          </p:cNvPr>
          <p:cNvSpPr txBox="1"/>
          <p:nvPr/>
        </p:nvSpPr>
        <p:spPr>
          <a:xfrm>
            <a:off x="539552" y="197379"/>
            <a:ext cx="577402" cy="461665"/>
          </a:xfrm>
          <a:prstGeom prst="rect">
            <a:avLst/>
          </a:prstGeom>
          <a:noFill/>
        </p:spPr>
        <p:txBody>
          <a:bodyPr wrap="none" rtlCol="0">
            <a:spAutoFit/>
          </a:bodyPr>
          <a:lstStyle/>
          <a:p>
            <a:r>
              <a:rPr lang="en-US" altLang="zh-CN" sz="2400" b="1" i="1">
                <a:latin typeface="Times New Roman" panose="02020603050405020304" pitchFamily="18" charset="0"/>
              </a:rPr>
              <a:t>Q1</a:t>
            </a:r>
            <a:endParaRPr lang="zh-CN" altLang="en-US" sz="2400" b="1" i="1">
              <a:latin typeface="Times New Roman" panose="02020603050405020304" pitchFamily="18" charset="0"/>
            </a:endParaRPr>
          </a:p>
        </p:txBody>
      </p:sp>
      <p:sp>
        <p:nvSpPr>
          <p:cNvPr id="8" name="文本框 7">
            <a:extLst>
              <a:ext uri="{FF2B5EF4-FFF2-40B4-BE49-F238E27FC236}">
                <a16:creationId xmlns:a16="http://schemas.microsoft.com/office/drawing/2014/main" id="{73725184-EEE4-5F80-F6F5-3BD3837CE0D6}"/>
              </a:ext>
            </a:extLst>
          </p:cNvPr>
          <p:cNvSpPr txBox="1"/>
          <p:nvPr/>
        </p:nvSpPr>
        <p:spPr>
          <a:xfrm>
            <a:off x="1759454" y="3713428"/>
            <a:ext cx="1955985" cy="307777"/>
          </a:xfrm>
          <a:prstGeom prst="rect">
            <a:avLst/>
          </a:prstGeom>
          <a:noFill/>
        </p:spPr>
        <p:txBody>
          <a:bodyPr wrap="none" rtlCol="0">
            <a:spAutoFit/>
          </a:bodyPr>
          <a:lstStyle/>
          <a:p>
            <a:r>
              <a:rPr lang="en-US" altLang="zh-CN" sz="1400" b="1" i="1">
                <a:solidFill>
                  <a:srgbClr val="FF0000"/>
                </a:solidFill>
                <a:latin typeface="Times New Roman" panose="02020603050405020304" pitchFamily="18" charset="0"/>
              </a:rPr>
              <a:t>Code manual V1 </a:t>
            </a:r>
            <a:r>
              <a:rPr lang="zh-CN" altLang="en-US" sz="1400" b="1" i="1">
                <a:solidFill>
                  <a:srgbClr val="FF0000"/>
                </a:solidFill>
                <a:latin typeface="Times New Roman" panose="02020603050405020304" pitchFamily="18" charset="0"/>
              </a:rPr>
              <a:t>→  </a:t>
            </a:r>
            <a:r>
              <a:rPr lang="en-US" altLang="zh-CN" sz="1400" b="1" i="1">
                <a:solidFill>
                  <a:srgbClr val="FF0000"/>
                </a:solidFill>
                <a:latin typeface="Times New Roman" panose="02020603050405020304" pitchFamily="18" charset="0"/>
              </a:rPr>
              <a:t>V3</a:t>
            </a:r>
            <a:endParaRPr lang="zh-CN" altLang="en-US" sz="1400" b="1" i="1">
              <a:solidFill>
                <a:srgbClr val="FF0000"/>
              </a:solidFill>
              <a:latin typeface="Times New Roman" panose="02020603050405020304" pitchFamily="18" charset="0"/>
            </a:endParaRPr>
          </a:p>
        </p:txBody>
      </p:sp>
      <p:sp>
        <p:nvSpPr>
          <p:cNvPr id="10" name="左大括号 9">
            <a:extLst>
              <a:ext uri="{FF2B5EF4-FFF2-40B4-BE49-F238E27FC236}">
                <a16:creationId xmlns:a16="http://schemas.microsoft.com/office/drawing/2014/main" id="{3A2DC530-5693-0770-4E8A-5052DFC3F0CB}"/>
              </a:ext>
            </a:extLst>
          </p:cNvPr>
          <p:cNvSpPr/>
          <p:nvPr/>
        </p:nvSpPr>
        <p:spPr>
          <a:xfrm rot="16200000">
            <a:off x="2271202" y="2374082"/>
            <a:ext cx="932491" cy="1703496"/>
          </a:xfrm>
          <a:prstGeom prst="leftBrace">
            <a:avLst>
              <a:gd name="adj1" fmla="val 9526"/>
              <a:gd name="adj2" fmla="val 50000"/>
            </a:avLst>
          </a:prstGeom>
          <a:ln w="12700"/>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spTree>
    <p:extLst>
      <p:ext uri="{BB962C8B-B14F-4D97-AF65-F5344CB8AC3E}">
        <p14:creationId xmlns:p14="http://schemas.microsoft.com/office/powerpoint/2010/main" val="745367153"/>
      </p:ext>
    </p:extLst>
  </p:cSld>
  <p:clrMapOvr>
    <a:masterClrMapping/>
  </p:clrMapOvr>
  <p:transition spd="slow">
    <p:push/>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26035" y="0"/>
            <a:ext cx="9252000" cy="54000"/>
            <a:chOff x="2190216" y="0"/>
            <a:chExt cx="7128792" cy="108012"/>
          </a:xfrm>
        </p:grpSpPr>
        <p:sp>
          <p:nvSpPr>
            <p:cNvPr id="4" name="矩形 3"/>
            <p:cNvSpPr/>
            <p:nvPr/>
          </p:nvSpPr>
          <p:spPr>
            <a:xfrm>
              <a:off x="2190216" y="0"/>
              <a:ext cx="1188132" cy="108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3378348" y="0"/>
              <a:ext cx="1188132" cy="1080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4566480" y="0"/>
              <a:ext cx="1188132" cy="108012"/>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5754612" y="0"/>
              <a:ext cx="1188132" cy="108012"/>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37"/>
            <p:cNvSpPr/>
            <p:nvPr/>
          </p:nvSpPr>
          <p:spPr>
            <a:xfrm>
              <a:off x="6942744" y="0"/>
              <a:ext cx="1188132" cy="108012"/>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p:cNvSpPr/>
            <p:nvPr/>
          </p:nvSpPr>
          <p:spPr>
            <a:xfrm>
              <a:off x="8130876" y="0"/>
              <a:ext cx="1188132" cy="108012"/>
            </a:xfrm>
            <a:prstGeom prst="rect">
              <a:avLst/>
            </a:prstGeom>
            <a:solidFill>
              <a:srgbClr val="0063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 name="文本框 10"/>
          <p:cNvSpPr txBox="1"/>
          <p:nvPr/>
        </p:nvSpPr>
        <p:spPr>
          <a:xfrm>
            <a:off x="4825365" y="5765165"/>
            <a:ext cx="2541270" cy="368300"/>
          </a:xfrm>
          <a:prstGeom prst="rect">
            <a:avLst/>
          </a:prstGeom>
          <a:noFill/>
        </p:spPr>
        <p:txBody>
          <a:bodyPr wrap="square" rtlCol="0">
            <a:spAutoFit/>
          </a:bodyPr>
          <a:lstStyle/>
          <a:p>
            <a:r>
              <a:rPr lang="zh-CN" altLang="en-US">
                <a:solidFill>
                  <a:schemeClr val="bg2">
                    <a:lumMod val="90000"/>
                  </a:schemeClr>
                </a:solidFill>
                <a:latin typeface="宋体" panose="02010600030101010101" pitchFamily="2" charset="-122"/>
                <a:ea typeface="宋体" panose="02010600030101010101" pitchFamily="2" charset="-122"/>
              </a:rPr>
              <a:t>华中师范大学研究生会</a:t>
            </a:r>
          </a:p>
        </p:txBody>
      </p:sp>
      <p:grpSp>
        <p:nvGrpSpPr>
          <p:cNvPr id="26" name="组合 25">
            <a:extLst>
              <a:ext uri="{FF2B5EF4-FFF2-40B4-BE49-F238E27FC236}">
                <a16:creationId xmlns:a16="http://schemas.microsoft.com/office/drawing/2014/main" id="{1BA13634-EC42-4ED3-9050-DBDFE11BD080}"/>
              </a:ext>
            </a:extLst>
          </p:cNvPr>
          <p:cNvGrpSpPr/>
          <p:nvPr/>
        </p:nvGrpSpPr>
        <p:grpSpPr>
          <a:xfrm>
            <a:off x="-36512" y="5089494"/>
            <a:ext cx="9216000" cy="54006"/>
            <a:chOff x="2190216" y="0"/>
            <a:chExt cx="7128792" cy="108012"/>
          </a:xfrm>
        </p:grpSpPr>
        <p:sp>
          <p:nvSpPr>
            <p:cNvPr id="27" name="矩形 26">
              <a:extLst>
                <a:ext uri="{FF2B5EF4-FFF2-40B4-BE49-F238E27FC236}">
                  <a16:creationId xmlns:a16="http://schemas.microsoft.com/office/drawing/2014/main" id="{A6AFAE78-7347-4C43-AB16-80E54487D403}"/>
                </a:ext>
              </a:extLst>
            </p:cNvPr>
            <p:cNvSpPr/>
            <p:nvPr/>
          </p:nvSpPr>
          <p:spPr>
            <a:xfrm>
              <a:off x="2190216" y="0"/>
              <a:ext cx="1188132" cy="108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a:extLst>
                <a:ext uri="{FF2B5EF4-FFF2-40B4-BE49-F238E27FC236}">
                  <a16:creationId xmlns:a16="http://schemas.microsoft.com/office/drawing/2014/main" id="{A35C4A3D-7EC2-4E51-A771-EB0ABD0311EA}"/>
                </a:ext>
              </a:extLst>
            </p:cNvPr>
            <p:cNvSpPr/>
            <p:nvPr/>
          </p:nvSpPr>
          <p:spPr>
            <a:xfrm>
              <a:off x="3378348" y="0"/>
              <a:ext cx="1188132" cy="1080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a:extLst>
                <a:ext uri="{FF2B5EF4-FFF2-40B4-BE49-F238E27FC236}">
                  <a16:creationId xmlns:a16="http://schemas.microsoft.com/office/drawing/2014/main" id="{9AA7F44B-B800-4125-B60A-C093E3088400}"/>
                </a:ext>
              </a:extLst>
            </p:cNvPr>
            <p:cNvSpPr/>
            <p:nvPr/>
          </p:nvSpPr>
          <p:spPr>
            <a:xfrm>
              <a:off x="4566480" y="0"/>
              <a:ext cx="1188132" cy="108012"/>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a:extLst>
                <a:ext uri="{FF2B5EF4-FFF2-40B4-BE49-F238E27FC236}">
                  <a16:creationId xmlns:a16="http://schemas.microsoft.com/office/drawing/2014/main" id="{F77A3D0C-47CF-48BE-9D06-5843EE911FF8}"/>
                </a:ext>
              </a:extLst>
            </p:cNvPr>
            <p:cNvSpPr/>
            <p:nvPr/>
          </p:nvSpPr>
          <p:spPr>
            <a:xfrm>
              <a:off x="5754612" y="0"/>
              <a:ext cx="1188132" cy="108012"/>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a:extLst>
                <a:ext uri="{FF2B5EF4-FFF2-40B4-BE49-F238E27FC236}">
                  <a16:creationId xmlns:a16="http://schemas.microsoft.com/office/drawing/2014/main" id="{8A5732B7-A0D2-4F68-858B-95BCCD89A753}"/>
                </a:ext>
              </a:extLst>
            </p:cNvPr>
            <p:cNvSpPr/>
            <p:nvPr/>
          </p:nvSpPr>
          <p:spPr>
            <a:xfrm>
              <a:off x="6942744" y="0"/>
              <a:ext cx="1188132" cy="108012"/>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a:extLst>
                <a:ext uri="{FF2B5EF4-FFF2-40B4-BE49-F238E27FC236}">
                  <a16:creationId xmlns:a16="http://schemas.microsoft.com/office/drawing/2014/main" id="{7A112041-C295-4695-BFF1-E9EC0B5D74A8}"/>
                </a:ext>
              </a:extLst>
            </p:cNvPr>
            <p:cNvSpPr/>
            <p:nvPr/>
          </p:nvSpPr>
          <p:spPr>
            <a:xfrm>
              <a:off x="8130876" y="0"/>
              <a:ext cx="1188132" cy="108012"/>
            </a:xfrm>
            <a:prstGeom prst="rect">
              <a:avLst/>
            </a:prstGeom>
            <a:solidFill>
              <a:srgbClr val="0063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25" name="文本框 124">
            <a:extLst>
              <a:ext uri="{FF2B5EF4-FFF2-40B4-BE49-F238E27FC236}">
                <a16:creationId xmlns:a16="http://schemas.microsoft.com/office/drawing/2014/main" id="{87C7728D-5F73-4CE5-BB13-D31D735E15E4}"/>
              </a:ext>
            </a:extLst>
          </p:cNvPr>
          <p:cNvSpPr txBox="1"/>
          <p:nvPr/>
        </p:nvSpPr>
        <p:spPr>
          <a:xfrm>
            <a:off x="10655" y="59665"/>
            <a:ext cx="561372" cy="461665"/>
          </a:xfrm>
          <a:prstGeom prst="rect">
            <a:avLst/>
          </a:prstGeom>
          <a:noFill/>
        </p:spPr>
        <p:txBody>
          <a:bodyPr wrap="none" rtlCol="0">
            <a:spAutoFit/>
          </a:bodyPr>
          <a:lstStyle/>
          <a:p>
            <a:r>
              <a:rPr lang="en-US" altLang="zh-CN" sz="2400" b="1" i="1">
                <a:latin typeface="Times New Roman" panose="02020603050405020304" pitchFamily="18" charset="0"/>
              </a:rPr>
              <a:t>Q2</a:t>
            </a:r>
            <a:endParaRPr lang="zh-CN" altLang="en-US" sz="2400" b="1" i="1">
              <a:latin typeface="Times New Roman" panose="02020603050405020304" pitchFamily="18" charset="0"/>
            </a:endParaRPr>
          </a:p>
        </p:txBody>
      </p:sp>
      <p:sp>
        <p:nvSpPr>
          <p:cNvPr id="13" name="文本框 12">
            <a:extLst>
              <a:ext uri="{FF2B5EF4-FFF2-40B4-BE49-F238E27FC236}">
                <a16:creationId xmlns:a16="http://schemas.microsoft.com/office/drawing/2014/main" id="{7270C987-847D-96E3-C96F-9452F6CEF4C6}"/>
              </a:ext>
            </a:extLst>
          </p:cNvPr>
          <p:cNvSpPr txBox="1"/>
          <p:nvPr/>
        </p:nvSpPr>
        <p:spPr>
          <a:xfrm>
            <a:off x="504679" y="820475"/>
            <a:ext cx="8133618" cy="3787383"/>
          </a:xfrm>
          <a:prstGeom prst="rect">
            <a:avLst/>
          </a:prstGeom>
          <a:noFill/>
        </p:spPr>
        <p:txBody>
          <a:bodyPr wrap="square">
            <a:spAutoFit/>
          </a:bodyPr>
          <a:lstStyle/>
          <a:p>
            <a:pPr indent="457200" algn="just">
              <a:lnSpc>
                <a:spcPct val="150000"/>
              </a:lnSpc>
            </a:pPr>
            <a:r>
              <a:rPr lang="en-GB" altLang="zh-CN" sz="1800" kern="0">
                <a:solidFill>
                  <a:srgbClr val="0D0D0D"/>
                </a:solidFill>
                <a:effectLst/>
                <a:latin typeface="Times New Roman" panose="02020603050405020304" pitchFamily="18" charset="0"/>
                <a:ea typeface="宋体" panose="02010600030101010101" pitchFamily="2" charset="-122"/>
                <a:cs typeface="Arial" panose="020B0604020202020204" pitchFamily="34" charset="0"/>
              </a:rPr>
              <a:t>First, we compared the Chinese samples (Jones et al., 2021) with the CFPS data in 2018 with China’s censuses data. We tested whether the sex ratio in psychological sample is different from that of the census data using </a:t>
            </a:r>
            <a:r>
              <a:rPr lang="en-GB" altLang="zh-CN" sz="1800" kern="0">
                <a:solidFill>
                  <a:schemeClr val="accent4">
                    <a:lumMod val="50000"/>
                  </a:schemeClr>
                </a:solidFill>
                <a:effectLst/>
                <a:latin typeface="Times New Roman" panose="02020603050405020304" pitchFamily="18" charset="0"/>
                <a:ea typeface="宋体" panose="02010600030101010101" pitchFamily="2" charset="-122"/>
                <a:cs typeface="Arial" panose="020B0604020202020204" pitchFamily="34" charset="0"/>
              </a:rPr>
              <a:t>Bayesian multinomial test (Bayesian version of Goodness-of-fit)</a:t>
            </a:r>
            <a:r>
              <a:rPr lang="en-GB" altLang="zh-CN" sz="1800" kern="0">
                <a:solidFill>
                  <a:srgbClr val="0D0D0D"/>
                </a:solidFill>
                <a:effectLst/>
                <a:latin typeface="Times New Roman" panose="02020603050405020304" pitchFamily="18" charset="0"/>
                <a:ea typeface="宋体" panose="02010600030101010101" pitchFamily="2" charset="-122"/>
                <a:cs typeface="Arial" panose="020B0604020202020204" pitchFamily="34" charset="0"/>
              </a:rPr>
              <a:t>. The results revealed </a:t>
            </a:r>
            <a:r>
              <a:rPr lang="en-GB" altLang="zh-CN" sz="1800" b="1" kern="0">
                <a:solidFill>
                  <a:srgbClr val="1D69A3"/>
                </a:solidFill>
                <a:effectLst/>
                <a:latin typeface="Times New Roman" panose="02020603050405020304" pitchFamily="18" charset="0"/>
                <a:ea typeface="宋体" panose="02010600030101010101" pitchFamily="2" charset="-122"/>
                <a:cs typeface="Arial" panose="020B0604020202020204" pitchFamily="34" charset="0"/>
              </a:rPr>
              <a:t>strong evidence </a:t>
            </a:r>
            <a:r>
              <a:rPr lang="en-GB" altLang="zh-CN" sz="1800" kern="0">
                <a:solidFill>
                  <a:srgbClr val="0D0D0D"/>
                </a:solidFill>
                <a:effectLst/>
                <a:latin typeface="Times New Roman" panose="02020603050405020304" pitchFamily="18" charset="0"/>
                <a:ea typeface="宋体" panose="02010600030101010101" pitchFamily="2" charset="-122"/>
                <a:cs typeface="Arial" panose="020B0604020202020204" pitchFamily="34" charset="0"/>
              </a:rPr>
              <a:t>that the psychological sample data </a:t>
            </a:r>
            <a:r>
              <a:rPr lang="en-GB" altLang="zh-CN" sz="1800" b="1" kern="0">
                <a:solidFill>
                  <a:srgbClr val="1D69A3"/>
                </a:solidFill>
                <a:effectLst/>
                <a:latin typeface="Times New Roman" panose="02020603050405020304" pitchFamily="18" charset="0"/>
                <a:ea typeface="宋体" panose="02010600030101010101" pitchFamily="2" charset="-122"/>
                <a:cs typeface="Arial" panose="020B0604020202020204" pitchFamily="34" charset="0"/>
              </a:rPr>
              <a:t>(Jones et al., 2021) is different from the census data</a:t>
            </a:r>
            <a:r>
              <a:rPr lang="en-GB" altLang="zh-CN" sz="1800" kern="0">
                <a:solidFill>
                  <a:srgbClr val="0D0D0D"/>
                </a:solidFill>
                <a:effectLst/>
                <a:latin typeface="Times New Roman" panose="02020603050405020304" pitchFamily="18" charset="0"/>
                <a:ea typeface="宋体" panose="02010600030101010101" pitchFamily="2" charset="-122"/>
                <a:cs typeface="Arial" panose="020B0604020202020204" pitchFamily="34" charset="0"/>
              </a:rPr>
              <a:t>, log(BF</a:t>
            </a:r>
            <a:r>
              <a:rPr lang="en-GB" altLang="zh-CN" sz="1800" kern="0" baseline="-25000">
                <a:solidFill>
                  <a:srgbClr val="0D0D0D"/>
                </a:solidFill>
                <a:effectLst/>
                <a:latin typeface="Times New Roman" panose="02020603050405020304" pitchFamily="18" charset="0"/>
                <a:ea typeface="宋体" panose="02010600030101010101" pitchFamily="2" charset="-122"/>
                <a:cs typeface="Arial" panose="020B0604020202020204" pitchFamily="34" charset="0"/>
              </a:rPr>
              <a:t>10</a:t>
            </a:r>
            <a:r>
              <a:rPr lang="en-GB" altLang="zh-CN" sz="1800" kern="0">
                <a:solidFill>
                  <a:srgbClr val="0D0D0D"/>
                </a:solidFill>
                <a:effectLst/>
                <a:latin typeface="Times New Roman" panose="02020603050405020304" pitchFamily="18" charset="0"/>
                <a:ea typeface="宋体" panose="02010600030101010101" pitchFamily="2" charset="-122"/>
                <a:cs typeface="Arial" panose="020B0604020202020204" pitchFamily="34" charset="0"/>
              </a:rPr>
              <a:t>) = 3.73 for non-informative prior and log(BF</a:t>
            </a:r>
            <a:r>
              <a:rPr lang="en-GB" altLang="zh-CN" sz="1800" kern="0" baseline="-25000">
                <a:solidFill>
                  <a:srgbClr val="0D0D0D"/>
                </a:solidFill>
                <a:effectLst/>
                <a:latin typeface="Times New Roman" panose="02020603050405020304" pitchFamily="18" charset="0"/>
                <a:ea typeface="宋体" panose="02010600030101010101" pitchFamily="2" charset="-122"/>
                <a:cs typeface="Arial" panose="020B0604020202020204" pitchFamily="34" charset="0"/>
              </a:rPr>
              <a:t>10</a:t>
            </a:r>
            <a:r>
              <a:rPr lang="en-GB" altLang="zh-CN" sz="1800" kern="0">
                <a:solidFill>
                  <a:srgbClr val="0D0D0D"/>
                </a:solidFill>
                <a:effectLst/>
                <a:latin typeface="Times New Roman" panose="02020603050405020304" pitchFamily="18" charset="0"/>
                <a:ea typeface="宋体" panose="02010600030101010101" pitchFamily="2" charset="-122"/>
                <a:cs typeface="Arial" panose="020B0604020202020204" pitchFamily="34" charset="0"/>
              </a:rPr>
              <a:t>) = 2.56  for informative prior. In contrast to psychological sample data, data from sociology, </a:t>
            </a:r>
            <a:r>
              <a:rPr lang="en-GB" altLang="zh-CN" sz="1800" b="1" kern="0">
                <a:solidFill>
                  <a:srgbClr val="1D69A3"/>
                </a:solidFill>
                <a:effectLst/>
                <a:latin typeface="Times New Roman" panose="02020603050405020304" pitchFamily="18" charset="0"/>
                <a:ea typeface="宋体" panose="02010600030101010101" pitchFamily="2" charset="-122"/>
                <a:cs typeface="Arial" panose="020B0604020202020204" pitchFamily="34" charset="0"/>
              </a:rPr>
              <a:t>CFPS 2018 data, is not different from census data</a:t>
            </a:r>
            <a:r>
              <a:rPr lang="en-GB" altLang="zh-CN" sz="1800" kern="0">
                <a:solidFill>
                  <a:srgbClr val="0D0D0D"/>
                </a:solidFill>
                <a:effectLst/>
                <a:latin typeface="Times New Roman" panose="02020603050405020304" pitchFamily="18" charset="0"/>
                <a:ea typeface="宋体" panose="02010600030101010101" pitchFamily="2" charset="-122"/>
                <a:cs typeface="Arial" panose="020B0604020202020204" pitchFamily="34" charset="0"/>
              </a:rPr>
              <a:t>, log(BF</a:t>
            </a:r>
            <a:r>
              <a:rPr lang="en-GB" altLang="zh-CN" sz="1800" kern="0" baseline="-25000">
                <a:solidFill>
                  <a:srgbClr val="0D0D0D"/>
                </a:solidFill>
                <a:effectLst/>
                <a:latin typeface="Times New Roman" panose="02020603050405020304" pitchFamily="18" charset="0"/>
                <a:ea typeface="宋体" panose="02010600030101010101" pitchFamily="2" charset="-122"/>
                <a:cs typeface="Arial" panose="020B0604020202020204" pitchFamily="34" charset="0"/>
              </a:rPr>
              <a:t>10</a:t>
            </a:r>
            <a:r>
              <a:rPr lang="en-GB" altLang="zh-CN" sz="1800" kern="0">
                <a:solidFill>
                  <a:srgbClr val="0D0D0D"/>
                </a:solidFill>
                <a:effectLst/>
                <a:latin typeface="Times New Roman" panose="02020603050405020304" pitchFamily="18" charset="0"/>
                <a:ea typeface="宋体" panose="02010600030101010101" pitchFamily="2" charset="-122"/>
                <a:cs typeface="Arial" panose="020B0604020202020204" pitchFamily="34" charset="0"/>
              </a:rPr>
              <a:t>) = -2.06 for non-informative prior and log(BF</a:t>
            </a:r>
            <a:r>
              <a:rPr lang="en-GB" altLang="zh-CN" sz="1800" kern="0" baseline="-25000">
                <a:solidFill>
                  <a:srgbClr val="0D0D0D"/>
                </a:solidFill>
                <a:effectLst/>
                <a:latin typeface="Times New Roman" panose="02020603050405020304" pitchFamily="18" charset="0"/>
                <a:ea typeface="宋体" panose="02010600030101010101" pitchFamily="2" charset="-122"/>
                <a:cs typeface="Arial" panose="020B0604020202020204" pitchFamily="34" charset="0"/>
              </a:rPr>
              <a:t>10</a:t>
            </a:r>
            <a:r>
              <a:rPr lang="en-GB" altLang="zh-CN" sz="1800" kern="0">
                <a:solidFill>
                  <a:srgbClr val="0D0D0D"/>
                </a:solidFill>
                <a:effectLst/>
                <a:latin typeface="Times New Roman" panose="02020603050405020304" pitchFamily="18" charset="0"/>
                <a:ea typeface="宋体" panose="02010600030101010101" pitchFamily="2" charset="-122"/>
                <a:cs typeface="Arial" panose="020B0604020202020204" pitchFamily="34" charset="0"/>
              </a:rPr>
              <a:t>) = -0.33 for informative prior.</a:t>
            </a:r>
            <a:endParaRPr lang="zh-CN" altLang="en-US"/>
          </a:p>
        </p:txBody>
      </p:sp>
    </p:spTree>
    <p:extLst>
      <p:ext uri="{BB962C8B-B14F-4D97-AF65-F5344CB8AC3E}">
        <p14:creationId xmlns:p14="http://schemas.microsoft.com/office/powerpoint/2010/main" val="3731968895"/>
      </p:ext>
    </p:extLst>
  </p:cSld>
  <p:clrMapOvr>
    <a:masterClrMapping/>
  </p:clrMapOvr>
  <p:transition spd="slow">
    <p:push/>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26035" y="0"/>
            <a:ext cx="9252000" cy="54000"/>
            <a:chOff x="2190216" y="0"/>
            <a:chExt cx="7128792" cy="108012"/>
          </a:xfrm>
        </p:grpSpPr>
        <p:sp>
          <p:nvSpPr>
            <p:cNvPr id="4" name="矩形 3"/>
            <p:cNvSpPr/>
            <p:nvPr/>
          </p:nvSpPr>
          <p:spPr>
            <a:xfrm>
              <a:off x="2190216" y="0"/>
              <a:ext cx="1188132" cy="108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3378348" y="0"/>
              <a:ext cx="1188132" cy="1080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4566480" y="0"/>
              <a:ext cx="1188132" cy="108012"/>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5754612" y="0"/>
              <a:ext cx="1188132" cy="108012"/>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37"/>
            <p:cNvSpPr/>
            <p:nvPr/>
          </p:nvSpPr>
          <p:spPr>
            <a:xfrm>
              <a:off x="6942744" y="0"/>
              <a:ext cx="1188132" cy="108012"/>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p:cNvSpPr/>
            <p:nvPr/>
          </p:nvSpPr>
          <p:spPr>
            <a:xfrm>
              <a:off x="8130876" y="0"/>
              <a:ext cx="1188132" cy="108012"/>
            </a:xfrm>
            <a:prstGeom prst="rect">
              <a:avLst/>
            </a:prstGeom>
            <a:solidFill>
              <a:srgbClr val="0063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 name="文本框 10"/>
          <p:cNvSpPr txBox="1"/>
          <p:nvPr/>
        </p:nvSpPr>
        <p:spPr>
          <a:xfrm>
            <a:off x="4825365" y="5765165"/>
            <a:ext cx="2541270" cy="368300"/>
          </a:xfrm>
          <a:prstGeom prst="rect">
            <a:avLst/>
          </a:prstGeom>
          <a:noFill/>
        </p:spPr>
        <p:txBody>
          <a:bodyPr wrap="square" rtlCol="0">
            <a:spAutoFit/>
          </a:bodyPr>
          <a:lstStyle/>
          <a:p>
            <a:r>
              <a:rPr lang="zh-CN" altLang="en-US">
                <a:solidFill>
                  <a:schemeClr val="bg2">
                    <a:lumMod val="90000"/>
                  </a:schemeClr>
                </a:solidFill>
                <a:latin typeface="宋体" panose="02010600030101010101" pitchFamily="2" charset="-122"/>
                <a:ea typeface="宋体" panose="02010600030101010101" pitchFamily="2" charset="-122"/>
              </a:rPr>
              <a:t>华中师范大学研究生会</a:t>
            </a:r>
          </a:p>
        </p:txBody>
      </p:sp>
      <p:grpSp>
        <p:nvGrpSpPr>
          <p:cNvPr id="26" name="组合 25">
            <a:extLst>
              <a:ext uri="{FF2B5EF4-FFF2-40B4-BE49-F238E27FC236}">
                <a16:creationId xmlns:a16="http://schemas.microsoft.com/office/drawing/2014/main" id="{1BA13634-EC42-4ED3-9050-DBDFE11BD080}"/>
              </a:ext>
            </a:extLst>
          </p:cNvPr>
          <p:cNvGrpSpPr/>
          <p:nvPr/>
        </p:nvGrpSpPr>
        <p:grpSpPr>
          <a:xfrm>
            <a:off x="-36512" y="5089494"/>
            <a:ext cx="9216000" cy="54006"/>
            <a:chOff x="2190216" y="0"/>
            <a:chExt cx="7128792" cy="108012"/>
          </a:xfrm>
        </p:grpSpPr>
        <p:sp>
          <p:nvSpPr>
            <p:cNvPr id="27" name="矩形 26">
              <a:extLst>
                <a:ext uri="{FF2B5EF4-FFF2-40B4-BE49-F238E27FC236}">
                  <a16:creationId xmlns:a16="http://schemas.microsoft.com/office/drawing/2014/main" id="{A6AFAE78-7347-4C43-AB16-80E54487D403}"/>
                </a:ext>
              </a:extLst>
            </p:cNvPr>
            <p:cNvSpPr/>
            <p:nvPr/>
          </p:nvSpPr>
          <p:spPr>
            <a:xfrm>
              <a:off x="2190216" y="0"/>
              <a:ext cx="1188132" cy="108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a:extLst>
                <a:ext uri="{FF2B5EF4-FFF2-40B4-BE49-F238E27FC236}">
                  <a16:creationId xmlns:a16="http://schemas.microsoft.com/office/drawing/2014/main" id="{A35C4A3D-7EC2-4E51-A771-EB0ABD0311EA}"/>
                </a:ext>
              </a:extLst>
            </p:cNvPr>
            <p:cNvSpPr/>
            <p:nvPr/>
          </p:nvSpPr>
          <p:spPr>
            <a:xfrm>
              <a:off x="3378348" y="0"/>
              <a:ext cx="1188132" cy="1080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a:extLst>
                <a:ext uri="{FF2B5EF4-FFF2-40B4-BE49-F238E27FC236}">
                  <a16:creationId xmlns:a16="http://schemas.microsoft.com/office/drawing/2014/main" id="{9AA7F44B-B800-4125-B60A-C093E3088400}"/>
                </a:ext>
              </a:extLst>
            </p:cNvPr>
            <p:cNvSpPr/>
            <p:nvPr/>
          </p:nvSpPr>
          <p:spPr>
            <a:xfrm>
              <a:off x="4566480" y="0"/>
              <a:ext cx="1188132" cy="108012"/>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a:extLst>
                <a:ext uri="{FF2B5EF4-FFF2-40B4-BE49-F238E27FC236}">
                  <a16:creationId xmlns:a16="http://schemas.microsoft.com/office/drawing/2014/main" id="{F77A3D0C-47CF-48BE-9D06-5843EE911FF8}"/>
                </a:ext>
              </a:extLst>
            </p:cNvPr>
            <p:cNvSpPr/>
            <p:nvPr/>
          </p:nvSpPr>
          <p:spPr>
            <a:xfrm>
              <a:off x="5754612" y="0"/>
              <a:ext cx="1188132" cy="108012"/>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a:extLst>
                <a:ext uri="{FF2B5EF4-FFF2-40B4-BE49-F238E27FC236}">
                  <a16:creationId xmlns:a16="http://schemas.microsoft.com/office/drawing/2014/main" id="{8A5732B7-A0D2-4F68-858B-95BCCD89A753}"/>
                </a:ext>
              </a:extLst>
            </p:cNvPr>
            <p:cNvSpPr/>
            <p:nvPr/>
          </p:nvSpPr>
          <p:spPr>
            <a:xfrm>
              <a:off x="6942744" y="0"/>
              <a:ext cx="1188132" cy="108012"/>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a:extLst>
                <a:ext uri="{FF2B5EF4-FFF2-40B4-BE49-F238E27FC236}">
                  <a16:creationId xmlns:a16="http://schemas.microsoft.com/office/drawing/2014/main" id="{7A112041-C295-4695-BFF1-E9EC0B5D74A8}"/>
                </a:ext>
              </a:extLst>
            </p:cNvPr>
            <p:cNvSpPr/>
            <p:nvPr/>
          </p:nvSpPr>
          <p:spPr>
            <a:xfrm>
              <a:off x="8130876" y="0"/>
              <a:ext cx="1188132" cy="108012"/>
            </a:xfrm>
            <a:prstGeom prst="rect">
              <a:avLst/>
            </a:prstGeom>
            <a:solidFill>
              <a:srgbClr val="0063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25" name="文本框 124">
            <a:extLst>
              <a:ext uri="{FF2B5EF4-FFF2-40B4-BE49-F238E27FC236}">
                <a16:creationId xmlns:a16="http://schemas.microsoft.com/office/drawing/2014/main" id="{87C7728D-5F73-4CE5-BB13-D31D735E15E4}"/>
              </a:ext>
            </a:extLst>
          </p:cNvPr>
          <p:cNvSpPr txBox="1"/>
          <p:nvPr/>
        </p:nvSpPr>
        <p:spPr>
          <a:xfrm>
            <a:off x="10655" y="59665"/>
            <a:ext cx="561372" cy="461665"/>
          </a:xfrm>
          <a:prstGeom prst="rect">
            <a:avLst/>
          </a:prstGeom>
          <a:noFill/>
        </p:spPr>
        <p:txBody>
          <a:bodyPr wrap="none" rtlCol="0">
            <a:spAutoFit/>
          </a:bodyPr>
          <a:lstStyle/>
          <a:p>
            <a:r>
              <a:rPr lang="en-US" altLang="zh-CN" sz="2400" b="1" i="1">
                <a:latin typeface="Times New Roman" panose="02020603050405020304" pitchFamily="18" charset="0"/>
              </a:rPr>
              <a:t>Q2</a:t>
            </a:r>
            <a:endParaRPr lang="zh-CN" altLang="en-US" sz="2400" b="1" i="1">
              <a:latin typeface="Times New Roman" panose="02020603050405020304" pitchFamily="18" charset="0"/>
            </a:endParaRPr>
          </a:p>
        </p:txBody>
      </p:sp>
      <p:pic>
        <p:nvPicPr>
          <p:cNvPr id="20" name="Picture 2">
            <a:extLst>
              <a:ext uri="{FF2B5EF4-FFF2-40B4-BE49-F238E27FC236}">
                <a16:creationId xmlns:a16="http://schemas.microsoft.com/office/drawing/2014/main" id="{63BBC4E0-8F21-4733-9382-B44448E10A4C}"/>
              </a:ext>
            </a:extLst>
          </p:cNvPr>
          <p:cNvPicPr>
            <a:picLocks noChangeAspect="1"/>
          </p:cNvPicPr>
          <p:nvPr/>
        </p:nvPicPr>
        <p:blipFill rotWithShape="1">
          <a:blip r:embed="rId2"/>
          <a:srcRect r="51725"/>
          <a:stretch/>
        </p:blipFill>
        <p:spPr>
          <a:xfrm>
            <a:off x="320339" y="690162"/>
            <a:ext cx="3387565" cy="3947098"/>
          </a:xfrm>
          <a:prstGeom prst="rect">
            <a:avLst/>
          </a:prstGeom>
        </p:spPr>
      </p:pic>
      <p:pic>
        <p:nvPicPr>
          <p:cNvPr id="3" name="图片 2">
            <a:extLst>
              <a:ext uri="{FF2B5EF4-FFF2-40B4-BE49-F238E27FC236}">
                <a16:creationId xmlns:a16="http://schemas.microsoft.com/office/drawing/2014/main" id="{03DCD5DD-5DB0-A4DD-4210-2A723ECD3161}"/>
              </a:ext>
            </a:extLst>
          </p:cNvPr>
          <p:cNvPicPr>
            <a:picLocks noChangeAspect="1"/>
          </p:cNvPicPr>
          <p:nvPr/>
        </p:nvPicPr>
        <p:blipFill>
          <a:blip r:embed="rId3"/>
          <a:stretch>
            <a:fillRect/>
          </a:stretch>
        </p:blipFill>
        <p:spPr>
          <a:xfrm>
            <a:off x="4887506" y="646784"/>
            <a:ext cx="3580952" cy="3990476"/>
          </a:xfrm>
          <a:prstGeom prst="rect">
            <a:avLst/>
          </a:prstGeom>
        </p:spPr>
      </p:pic>
      <p:sp>
        <p:nvSpPr>
          <p:cNvPr id="8" name="文本框 7">
            <a:extLst>
              <a:ext uri="{FF2B5EF4-FFF2-40B4-BE49-F238E27FC236}">
                <a16:creationId xmlns:a16="http://schemas.microsoft.com/office/drawing/2014/main" id="{5043B74B-AFEC-A6A6-3E34-F16913BD01C0}"/>
              </a:ext>
            </a:extLst>
          </p:cNvPr>
          <p:cNvSpPr txBox="1"/>
          <p:nvPr/>
        </p:nvSpPr>
        <p:spPr>
          <a:xfrm>
            <a:off x="3251565" y="4483371"/>
            <a:ext cx="2188420" cy="307777"/>
          </a:xfrm>
          <a:prstGeom prst="rect">
            <a:avLst/>
          </a:prstGeom>
          <a:noFill/>
        </p:spPr>
        <p:txBody>
          <a:bodyPr wrap="none" rtlCol="0">
            <a:spAutoFit/>
          </a:bodyPr>
          <a:lstStyle/>
          <a:p>
            <a:r>
              <a:rPr lang="en-US" altLang="zh-CN" sz="1400" b="1" i="1">
                <a:solidFill>
                  <a:srgbClr val="FF0000"/>
                </a:solidFill>
                <a:latin typeface="Times New Roman" panose="02020603050405020304" pitchFamily="18" charset="0"/>
              </a:rPr>
              <a:t>Census 6</a:t>
            </a:r>
            <a:r>
              <a:rPr lang="en-US" altLang="zh-CN" sz="1400" b="1" i="1" baseline="30000">
                <a:solidFill>
                  <a:srgbClr val="FF0000"/>
                </a:solidFill>
                <a:latin typeface="Times New Roman" panose="02020603050405020304" pitchFamily="18" charset="0"/>
              </a:rPr>
              <a:t>th</a:t>
            </a:r>
            <a:r>
              <a:rPr lang="en-US" altLang="zh-CN" sz="1400" b="1" i="1">
                <a:solidFill>
                  <a:srgbClr val="FF0000"/>
                </a:solidFill>
                <a:latin typeface="Times New Roman" panose="02020603050405020304" pitchFamily="18" charset="0"/>
              </a:rPr>
              <a:t>  </a:t>
            </a:r>
            <a:r>
              <a:rPr lang="zh-CN" altLang="en-US" sz="1400" b="1" i="1">
                <a:solidFill>
                  <a:srgbClr val="FF0000"/>
                </a:solidFill>
                <a:latin typeface="Times New Roman" panose="02020603050405020304" pitchFamily="18" charset="0"/>
              </a:rPr>
              <a:t>→  </a:t>
            </a:r>
            <a:r>
              <a:rPr lang="en-US" altLang="zh-CN" sz="1400" b="1" i="1">
                <a:solidFill>
                  <a:srgbClr val="FF0000"/>
                </a:solidFill>
                <a:latin typeface="Times New Roman" panose="02020603050405020304" pitchFamily="18" charset="0"/>
              </a:rPr>
              <a:t>Census 7</a:t>
            </a:r>
            <a:r>
              <a:rPr lang="en-US" altLang="zh-CN" sz="1400" b="1" i="1" baseline="30000">
                <a:solidFill>
                  <a:srgbClr val="FF0000"/>
                </a:solidFill>
                <a:latin typeface="Times New Roman" panose="02020603050405020304" pitchFamily="18" charset="0"/>
              </a:rPr>
              <a:t>th</a:t>
            </a:r>
            <a:r>
              <a:rPr lang="en-US" altLang="zh-CN" sz="1400" b="1" i="1">
                <a:solidFill>
                  <a:srgbClr val="FF0000"/>
                </a:solidFill>
                <a:latin typeface="Times New Roman" panose="02020603050405020304" pitchFamily="18" charset="0"/>
              </a:rPr>
              <a:t> </a:t>
            </a:r>
            <a:endParaRPr lang="zh-CN" altLang="en-US" sz="1400" b="1" i="1">
              <a:solidFill>
                <a:srgbClr val="FF0000"/>
              </a:solidFill>
              <a:latin typeface="Times New Roman" panose="02020603050405020304" pitchFamily="18" charset="0"/>
            </a:endParaRPr>
          </a:p>
        </p:txBody>
      </p:sp>
    </p:spTree>
    <p:extLst>
      <p:ext uri="{BB962C8B-B14F-4D97-AF65-F5344CB8AC3E}">
        <p14:creationId xmlns:p14="http://schemas.microsoft.com/office/powerpoint/2010/main" val="3499389310"/>
      </p:ext>
    </p:extLst>
  </p:cSld>
  <p:clrMapOvr>
    <a:masterClrMapping/>
  </p:clrMapOvr>
  <p:transition spd="slow">
    <p:push/>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26035" y="0"/>
            <a:ext cx="9252000" cy="54000"/>
            <a:chOff x="2190216" y="0"/>
            <a:chExt cx="7128792" cy="108012"/>
          </a:xfrm>
        </p:grpSpPr>
        <p:sp>
          <p:nvSpPr>
            <p:cNvPr id="4" name="矩形 3"/>
            <p:cNvSpPr/>
            <p:nvPr/>
          </p:nvSpPr>
          <p:spPr>
            <a:xfrm>
              <a:off x="2190216" y="0"/>
              <a:ext cx="1188132" cy="108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3378348" y="0"/>
              <a:ext cx="1188132" cy="1080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4566480" y="0"/>
              <a:ext cx="1188132" cy="108012"/>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5754612" y="0"/>
              <a:ext cx="1188132" cy="108012"/>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37"/>
            <p:cNvSpPr/>
            <p:nvPr/>
          </p:nvSpPr>
          <p:spPr>
            <a:xfrm>
              <a:off x="6942744" y="0"/>
              <a:ext cx="1188132" cy="108012"/>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p:cNvSpPr/>
            <p:nvPr/>
          </p:nvSpPr>
          <p:spPr>
            <a:xfrm>
              <a:off x="8130876" y="0"/>
              <a:ext cx="1188132" cy="108012"/>
            </a:xfrm>
            <a:prstGeom prst="rect">
              <a:avLst/>
            </a:prstGeom>
            <a:solidFill>
              <a:srgbClr val="0063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 name="文本框 10"/>
          <p:cNvSpPr txBox="1"/>
          <p:nvPr/>
        </p:nvSpPr>
        <p:spPr>
          <a:xfrm>
            <a:off x="4825365" y="5765165"/>
            <a:ext cx="2541270" cy="368300"/>
          </a:xfrm>
          <a:prstGeom prst="rect">
            <a:avLst/>
          </a:prstGeom>
          <a:noFill/>
        </p:spPr>
        <p:txBody>
          <a:bodyPr wrap="square" rtlCol="0">
            <a:spAutoFit/>
          </a:bodyPr>
          <a:lstStyle/>
          <a:p>
            <a:r>
              <a:rPr lang="zh-CN" altLang="en-US">
                <a:solidFill>
                  <a:schemeClr val="bg2">
                    <a:lumMod val="90000"/>
                  </a:schemeClr>
                </a:solidFill>
                <a:latin typeface="宋体" panose="02010600030101010101" pitchFamily="2" charset="-122"/>
                <a:ea typeface="宋体" panose="02010600030101010101" pitchFamily="2" charset="-122"/>
              </a:rPr>
              <a:t>华中师范大学研究生会</a:t>
            </a:r>
          </a:p>
        </p:txBody>
      </p:sp>
      <p:grpSp>
        <p:nvGrpSpPr>
          <p:cNvPr id="26" name="组合 25">
            <a:extLst>
              <a:ext uri="{FF2B5EF4-FFF2-40B4-BE49-F238E27FC236}">
                <a16:creationId xmlns:a16="http://schemas.microsoft.com/office/drawing/2014/main" id="{1BA13634-EC42-4ED3-9050-DBDFE11BD080}"/>
              </a:ext>
            </a:extLst>
          </p:cNvPr>
          <p:cNvGrpSpPr/>
          <p:nvPr/>
        </p:nvGrpSpPr>
        <p:grpSpPr>
          <a:xfrm>
            <a:off x="-36512" y="5089494"/>
            <a:ext cx="9216000" cy="54006"/>
            <a:chOff x="2190216" y="0"/>
            <a:chExt cx="7128792" cy="108012"/>
          </a:xfrm>
        </p:grpSpPr>
        <p:sp>
          <p:nvSpPr>
            <p:cNvPr id="27" name="矩形 26">
              <a:extLst>
                <a:ext uri="{FF2B5EF4-FFF2-40B4-BE49-F238E27FC236}">
                  <a16:creationId xmlns:a16="http://schemas.microsoft.com/office/drawing/2014/main" id="{A6AFAE78-7347-4C43-AB16-80E54487D403}"/>
                </a:ext>
              </a:extLst>
            </p:cNvPr>
            <p:cNvSpPr/>
            <p:nvPr/>
          </p:nvSpPr>
          <p:spPr>
            <a:xfrm>
              <a:off x="2190216" y="0"/>
              <a:ext cx="1188132" cy="108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a:extLst>
                <a:ext uri="{FF2B5EF4-FFF2-40B4-BE49-F238E27FC236}">
                  <a16:creationId xmlns:a16="http://schemas.microsoft.com/office/drawing/2014/main" id="{A35C4A3D-7EC2-4E51-A771-EB0ABD0311EA}"/>
                </a:ext>
              </a:extLst>
            </p:cNvPr>
            <p:cNvSpPr/>
            <p:nvPr/>
          </p:nvSpPr>
          <p:spPr>
            <a:xfrm>
              <a:off x="3378348" y="0"/>
              <a:ext cx="1188132" cy="1080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a:extLst>
                <a:ext uri="{FF2B5EF4-FFF2-40B4-BE49-F238E27FC236}">
                  <a16:creationId xmlns:a16="http://schemas.microsoft.com/office/drawing/2014/main" id="{9AA7F44B-B800-4125-B60A-C093E3088400}"/>
                </a:ext>
              </a:extLst>
            </p:cNvPr>
            <p:cNvSpPr/>
            <p:nvPr/>
          </p:nvSpPr>
          <p:spPr>
            <a:xfrm>
              <a:off x="4566480" y="0"/>
              <a:ext cx="1188132" cy="108012"/>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a:extLst>
                <a:ext uri="{FF2B5EF4-FFF2-40B4-BE49-F238E27FC236}">
                  <a16:creationId xmlns:a16="http://schemas.microsoft.com/office/drawing/2014/main" id="{F77A3D0C-47CF-48BE-9D06-5843EE911FF8}"/>
                </a:ext>
              </a:extLst>
            </p:cNvPr>
            <p:cNvSpPr/>
            <p:nvPr/>
          </p:nvSpPr>
          <p:spPr>
            <a:xfrm>
              <a:off x="5754612" y="0"/>
              <a:ext cx="1188132" cy="108012"/>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a:extLst>
                <a:ext uri="{FF2B5EF4-FFF2-40B4-BE49-F238E27FC236}">
                  <a16:creationId xmlns:a16="http://schemas.microsoft.com/office/drawing/2014/main" id="{8A5732B7-A0D2-4F68-858B-95BCCD89A753}"/>
                </a:ext>
              </a:extLst>
            </p:cNvPr>
            <p:cNvSpPr/>
            <p:nvPr/>
          </p:nvSpPr>
          <p:spPr>
            <a:xfrm>
              <a:off x="6942744" y="0"/>
              <a:ext cx="1188132" cy="108012"/>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a:extLst>
                <a:ext uri="{FF2B5EF4-FFF2-40B4-BE49-F238E27FC236}">
                  <a16:creationId xmlns:a16="http://schemas.microsoft.com/office/drawing/2014/main" id="{7A112041-C295-4695-BFF1-E9EC0B5D74A8}"/>
                </a:ext>
              </a:extLst>
            </p:cNvPr>
            <p:cNvSpPr/>
            <p:nvPr/>
          </p:nvSpPr>
          <p:spPr>
            <a:xfrm>
              <a:off x="8130876" y="0"/>
              <a:ext cx="1188132" cy="108012"/>
            </a:xfrm>
            <a:prstGeom prst="rect">
              <a:avLst/>
            </a:prstGeom>
            <a:solidFill>
              <a:srgbClr val="0063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25" name="文本框 124">
            <a:extLst>
              <a:ext uri="{FF2B5EF4-FFF2-40B4-BE49-F238E27FC236}">
                <a16:creationId xmlns:a16="http://schemas.microsoft.com/office/drawing/2014/main" id="{87C7728D-5F73-4CE5-BB13-D31D735E15E4}"/>
              </a:ext>
            </a:extLst>
          </p:cNvPr>
          <p:cNvSpPr txBox="1"/>
          <p:nvPr/>
        </p:nvSpPr>
        <p:spPr>
          <a:xfrm>
            <a:off x="10655" y="59665"/>
            <a:ext cx="561372" cy="461665"/>
          </a:xfrm>
          <a:prstGeom prst="rect">
            <a:avLst/>
          </a:prstGeom>
          <a:noFill/>
        </p:spPr>
        <p:txBody>
          <a:bodyPr wrap="none" rtlCol="0">
            <a:spAutoFit/>
          </a:bodyPr>
          <a:lstStyle/>
          <a:p>
            <a:r>
              <a:rPr lang="en-US" altLang="zh-CN" sz="2400" b="1" i="1">
                <a:latin typeface="Times New Roman" panose="02020603050405020304" pitchFamily="18" charset="0"/>
              </a:rPr>
              <a:t>Q2</a:t>
            </a:r>
            <a:endParaRPr lang="zh-CN" altLang="en-US" sz="2400" b="1" i="1">
              <a:latin typeface="Times New Roman" panose="02020603050405020304" pitchFamily="18" charset="0"/>
            </a:endParaRPr>
          </a:p>
        </p:txBody>
      </p:sp>
      <p:sp>
        <p:nvSpPr>
          <p:cNvPr id="13" name="文本框 12">
            <a:extLst>
              <a:ext uri="{FF2B5EF4-FFF2-40B4-BE49-F238E27FC236}">
                <a16:creationId xmlns:a16="http://schemas.microsoft.com/office/drawing/2014/main" id="{7270C987-847D-96E3-C96F-9452F6CEF4C6}"/>
              </a:ext>
            </a:extLst>
          </p:cNvPr>
          <p:cNvSpPr txBox="1"/>
          <p:nvPr/>
        </p:nvSpPr>
        <p:spPr>
          <a:xfrm>
            <a:off x="602972" y="1635646"/>
            <a:ext cx="8133618" cy="1709892"/>
          </a:xfrm>
          <a:prstGeom prst="rect">
            <a:avLst/>
          </a:prstGeom>
          <a:noFill/>
        </p:spPr>
        <p:txBody>
          <a:bodyPr wrap="square">
            <a:spAutoFit/>
          </a:bodyPr>
          <a:lstStyle/>
          <a:p>
            <a:pPr indent="457200" algn="just">
              <a:lnSpc>
                <a:spcPct val="150000"/>
              </a:lnSpc>
            </a:pPr>
            <a:r>
              <a:rPr lang="en-US" altLang="zh-CN" sz="1800" kern="0">
                <a:solidFill>
                  <a:srgbClr val="0D0D0D"/>
                </a:solidFill>
                <a:effectLst/>
                <a:latin typeface="Times New Roman" panose="02020603050405020304" pitchFamily="18" charset="0"/>
                <a:ea typeface="宋体" panose="02010600030101010101" pitchFamily="2" charset="-122"/>
                <a:cs typeface="Arial" panose="020B0604020202020204" pitchFamily="34" charset="0"/>
              </a:rPr>
              <a:t>For the age distribution, we found that the </a:t>
            </a:r>
            <a:r>
              <a:rPr lang="en-US" altLang="zh-CN" sz="1800" b="1" kern="0">
                <a:solidFill>
                  <a:srgbClr val="1D69A3"/>
                </a:solidFill>
                <a:effectLst/>
                <a:latin typeface="Times New Roman" panose="02020603050405020304" pitchFamily="18" charset="0"/>
                <a:ea typeface="宋体" panose="02010600030101010101" pitchFamily="2" charset="-122"/>
                <a:cs typeface="Arial" panose="020B0604020202020204" pitchFamily="34" charset="0"/>
              </a:rPr>
              <a:t>psychological samples’ age distribution is different from that of the census data</a:t>
            </a:r>
            <a:r>
              <a:rPr lang="en-US" altLang="zh-CN" sz="1800" kern="0">
                <a:solidFill>
                  <a:srgbClr val="0D0D0D"/>
                </a:solidFill>
                <a:effectLst/>
                <a:latin typeface="Times New Roman" panose="02020603050405020304" pitchFamily="18" charset="0"/>
                <a:ea typeface="宋体" panose="02010600030101010101" pitchFamily="2" charset="-122"/>
                <a:cs typeface="Arial" panose="020B0604020202020204" pitchFamily="34" charset="0"/>
              </a:rPr>
              <a:t>, with strong evidence from Bayesian multinomial test, log(BF10) = 162.67 for non-informative prior and log(BF10) = 96.97 for informative prior. </a:t>
            </a:r>
            <a:endParaRPr lang="zh-CN" altLang="en-US"/>
          </a:p>
        </p:txBody>
      </p:sp>
    </p:spTree>
    <p:extLst>
      <p:ext uri="{BB962C8B-B14F-4D97-AF65-F5344CB8AC3E}">
        <p14:creationId xmlns:p14="http://schemas.microsoft.com/office/powerpoint/2010/main" val="236030721"/>
      </p:ext>
    </p:extLst>
  </p:cSld>
  <p:clrMapOvr>
    <a:masterClrMapping/>
  </p:clrMapOvr>
  <p:transition spd="slow">
    <p:push/>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26035" y="0"/>
            <a:ext cx="9252000" cy="54000"/>
            <a:chOff x="2190216" y="0"/>
            <a:chExt cx="7128792" cy="108012"/>
          </a:xfrm>
        </p:grpSpPr>
        <p:sp>
          <p:nvSpPr>
            <p:cNvPr id="4" name="矩形 3"/>
            <p:cNvSpPr/>
            <p:nvPr/>
          </p:nvSpPr>
          <p:spPr>
            <a:xfrm>
              <a:off x="2190216" y="0"/>
              <a:ext cx="1188132" cy="108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3378348" y="0"/>
              <a:ext cx="1188132" cy="1080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4566480" y="0"/>
              <a:ext cx="1188132" cy="108012"/>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5754612" y="0"/>
              <a:ext cx="1188132" cy="108012"/>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37"/>
            <p:cNvSpPr/>
            <p:nvPr/>
          </p:nvSpPr>
          <p:spPr>
            <a:xfrm>
              <a:off x="6942744" y="0"/>
              <a:ext cx="1188132" cy="108012"/>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p:cNvSpPr/>
            <p:nvPr/>
          </p:nvSpPr>
          <p:spPr>
            <a:xfrm>
              <a:off x="8130876" y="0"/>
              <a:ext cx="1188132" cy="108012"/>
            </a:xfrm>
            <a:prstGeom prst="rect">
              <a:avLst/>
            </a:prstGeom>
            <a:solidFill>
              <a:srgbClr val="0063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 name="文本框 10"/>
          <p:cNvSpPr txBox="1"/>
          <p:nvPr/>
        </p:nvSpPr>
        <p:spPr>
          <a:xfrm>
            <a:off x="4825365" y="5765165"/>
            <a:ext cx="2541270" cy="368300"/>
          </a:xfrm>
          <a:prstGeom prst="rect">
            <a:avLst/>
          </a:prstGeom>
          <a:noFill/>
        </p:spPr>
        <p:txBody>
          <a:bodyPr wrap="square" rtlCol="0">
            <a:spAutoFit/>
          </a:bodyPr>
          <a:lstStyle/>
          <a:p>
            <a:r>
              <a:rPr lang="zh-CN" altLang="en-US">
                <a:solidFill>
                  <a:schemeClr val="bg2">
                    <a:lumMod val="90000"/>
                  </a:schemeClr>
                </a:solidFill>
                <a:latin typeface="宋体" panose="02010600030101010101" pitchFamily="2" charset="-122"/>
                <a:ea typeface="宋体" panose="02010600030101010101" pitchFamily="2" charset="-122"/>
              </a:rPr>
              <a:t>华中师范大学研究生会</a:t>
            </a:r>
          </a:p>
        </p:txBody>
      </p:sp>
      <p:grpSp>
        <p:nvGrpSpPr>
          <p:cNvPr id="26" name="组合 25">
            <a:extLst>
              <a:ext uri="{FF2B5EF4-FFF2-40B4-BE49-F238E27FC236}">
                <a16:creationId xmlns:a16="http://schemas.microsoft.com/office/drawing/2014/main" id="{1BA13634-EC42-4ED3-9050-DBDFE11BD080}"/>
              </a:ext>
            </a:extLst>
          </p:cNvPr>
          <p:cNvGrpSpPr/>
          <p:nvPr/>
        </p:nvGrpSpPr>
        <p:grpSpPr>
          <a:xfrm>
            <a:off x="-36512" y="5089494"/>
            <a:ext cx="9216000" cy="54006"/>
            <a:chOff x="2190216" y="0"/>
            <a:chExt cx="7128792" cy="108012"/>
          </a:xfrm>
        </p:grpSpPr>
        <p:sp>
          <p:nvSpPr>
            <p:cNvPr id="27" name="矩形 26">
              <a:extLst>
                <a:ext uri="{FF2B5EF4-FFF2-40B4-BE49-F238E27FC236}">
                  <a16:creationId xmlns:a16="http://schemas.microsoft.com/office/drawing/2014/main" id="{A6AFAE78-7347-4C43-AB16-80E54487D403}"/>
                </a:ext>
              </a:extLst>
            </p:cNvPr>
            <p:cNvSpPr/>
            <p:nvPr/>
          </p:nvSpPr>
          <p:spPr>
            <a:xfrm>
              <a:off x="2190216" y="0"/>
              <a:ext cx="1188132" cy="108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a:extLst>
                <a:ext uri="{FF2B5EF4-FFF2-40B4-BE49-F238E27FC236}">
                  <a16:creationId xmlns:a16="http://schemas.microsoft.com/office/drawing/2014/main" id="{A35C4A3D-7EC2-4E51-A771-EB0ABD0311EA}"/>
                </a:ext>
              </a:extLst>
            </p:cNvPr>
            <p:cNvSpPr/>
            <p:nvPr/>
          </p:nvSpPr>
          <p:spPr>
            <a:xfrm>
              <a:off x="3378348" y="0"/>
              <a:ext cx="1188132" cy="1080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a:extLst>
                <a:ext uri="{FF2B5EF4-FFF2-40B4-BE49-F238E27FC236}">
                  <a16:creationId xmlns:a16="http://schemas.microsoft.com/office/drawing/2014/main" id="{9AA7F44B-B800-4125-B60A-C093E3088400}"/>
                </a:ext>
              </a:extLst>
            </p:cNvPr>
            <p:cNvSpPr/>
            <p:nvPr/>
          </p:nvSpPr>
          <p:spPr>
            <a:xfrm>
              <a:off x="4566480" y="0"/>
              <a:ext cx="1188132" cy="108012"/>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a:extLst>
                <a:ext uri="{FF2B5EF4-FFF2-40B4-BE49-F238E27FC236}">
                  <a16:creationId xmlns:a16="http://schemas.microsoft.com/office/drawing/2014/main" id="{F77A3D0C-47CF-48BE-9D06-5843EE911FF8}"/>
                </a:ext>
              </a:extLst>
            </p:cNvPr>
            <p:cNvSpPr/>
            <p:nvPr/>
          </p:nvSpPr>
          <p:spPr>
            <a:xfrm>
              <a:off x="5754612" y="0"/>
              <a:ext cx="1188132" cy="108012"/>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a:extLst>
                <a:ext uri="{FF2B5EF4-FFF2-40B4-BE49-F238E27FC236}">
                  <a16:creationId xmlns:a16="http://schemas.microsoft.com/office/drawing/2014/main" id="{8A5732B7-A0D2-4F68-858B-95BCCD89A753}"/>
                </a:ext>
              </a:extLst>
            </p:cNvPr>
            <p:cNvSpPr/>
            <p:nvPr/>
          </p:nvSpPr>
          <p:spPr>
            <a:xfrm>
              <a:off x="6942744" y="0"/>
              <a:ext cx="1188132" cy="108012"/>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a:extLst>
                <a:ext uri="{FF2B5EF4-FFF2-40B4-BE49-F238E27FC236}">
                  <a16:creationId xmlns:a16="http://schemas.microsoft.com/office/drawing/2014/main" id="{7A112041-C295-4695-BFF1-E9EC0B5D74A8}"/>
                </a:ext>
              </a:extLst>
            </p:cNvPr>
            <p:cNvSpPr/>
            <p:nvPr/>
          </p:nvSpPr>
          <p:spPr>
            <a:xfrm>
              <a:off x="8130876" y="0"/>
              <a:ext cx="1188132" cy="108012"/>
            </a:xfrm>
            <a:prstGeom prst="rect">
              <a:avLst/>
            </a:prstGeom>
            <a:solidFill>
              <a:srgbClr val="0063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25" name="文本框 124">
            <a:extLst>
              <a:ext uri="{FF2B5EF4-FFF2-40B4-BE49-F238E27FC236}">
                <a16:creationId xmlns:a16="http://schemas.microsoft.com/office/drawing/2014/main" id="{87C7728D-5F73-4CE5-BB13-D31D735E15E4}"/>
              </a:ext>
            </a:extLst>
          </p:cNvPr>
          <p:cNvSpPr txBox="1"/>
          <p:nvPr/>
        </p:nvSpPr>
        <p:spPr>
          <a:xfrm>
            <a:off x="10655" y="59665"/>
            <a:ext cx="561372" cy="461665"/>
          </a:xfrm>
          <a:prstGeom prst="rect">
            <a:avLst/>
          </a:prstGeom>
          <a:noFill/>
        </p:spPr>
        <p:txBody>
          <a:bodyPr wrap="none" rtlCol="0">
            <a:spAutoFit/>
          </a:bodyPr>
          <a:lstStyle/>
          <a:p>
            <a:r>
              <a:rPr lang="en-US" altLang="zh-CN" sz="2400" b="1" i="1">
                <a:latin typeface="Times New Roman" panose="02020603050405020304" pitchFamily="18" charset="0"/>
              </a:rPr>
              <a:t>Q2</a:t>
            </a:r>
            <a:endParaRPr lang="zh-CN" altLang="en-US" sz="2400" b="1" i="1">
              <a:latin typeface="Times New Roman" panose="02020603050405020304" pitchFamily="18" charset="0"/>
            </a:endParaRPr>
          </a:p>
        </p:txBody>
      </p:sp>
      <p:pic>
        <p:nvPicPr>
          <p:cNvPr id="22" name="图片 21">
            <a:extLst>
              <a:ext uri="{FF2B5EF4-FFF2-40B4-BE49-F238E27FC236}">
                <a16:creationId xmlns:a16="http://schemas.microsoft.com/office/drawing/2014/main" id="{67E9D5B4-BE1A-410E-AF75-932E83D7359A}"/>
              </a:ext>
            </a:extLst>
          </p:cNvPr>
          <p:cNvPicPr>
            <a:picLocks noChangeAspect="1"/>
          </p:cNvPicPr>
          <p:nvPr/>
        </p:nvPicPr>
        <p:blipFill>
          <a:blip r:embed="rId2"/>
          <a:stretch>
            <a:fillRect/>
          </a:stretch>
        </p:blipFill>
        <p:spPr>
          <a:xfrm>
            <a:off x="294275" y="1118934"/>
            <a:ext cx="4617069" cy="2597345"/>
          </a:xfrm>
          <a:prstGeom prst="rect">
            <a:avLst/>
          </a:prstGeom>
        </p:spPr>
      </p:pic>
      <p:pic>
        <p:nvPicPr>
          <p:cNvPr id="3" name="图片 2">
            <a:extLst>
              <a:ext uri="{FF2B5EF4-FFF2-40B4-BE49-F238E27FC236}">
                <a16:creationId xmlns:a16="http://schemas.microsoft.com/office/drawing/2014/main" id="{A9E9929C-A593-4371-A87B-0A236494B412}"/>
              </a:ext>
            </a:extLst>
          </p:cNvPr>
          <p:cNvPicPr>
            <a:picLocks noChangeAspect="1"/>
          </p:cNvPicPr>
          <p:nvPr/>
        </p:nvPicPr>
        <p:blipFill>
          <a:blip r:embed="rId3"/>
          <a:stretch>
            <a:fillRect/>
          </a:stretch>
        </p:blipFill>
        <p:spPr>
          <a:xfrm>
            <a:off x="5032012" y="521330"/>
            <a:ext cx="3761905" cy="3990476"/>
          </a:xfrm>
          <a:prstGeom prst="rect">
            <a:avLst/>
          </a:prstGeom>
        </p:spPr>
      </p:pic>
      <p:sp>
        <p:nvSpPr>
          <p:cNvPr id="8" name="文本框 7">
            <a:extLst>
              <a:ext uri="{FF2B5EF4-FFF2-40B4-BE49-F238E27FC236}">
                <a16:creationId xmlns:a16="http://schemas.microsoft.com/office/drawing/2014/main" id="{FDC3981B-842C-3D33-FF42-94E1DAE40164}"/>
              </a:ext>
            </a:extLst>
          </p:cNvPr>
          <p:cNvSpPr txBox="1"/>
          <p:nvPr/>
        </p:nvSpPr>
        <p:spPr>
          <a:xfrm>
            <a:off x="291341" y="3871670"/>
            <a:ext cx="5413661" cy="800219"/>
          </a:xfrm>
          <a:prstGeom prst="rect">
            <a:avLst/>
          </a:prstGeom>
          <a:noFill/>
        </p:spPr>
        <p:txBody>
          <a:bodyPr wrap="none" rtlCol="0">
            <a:spAutoFit/>
          </a:bodyPr>
          <a:lstStyle/>
          <a:p>
            <a:r>
              <a:rPr lang="en-US" altLang="zh-CN" sz="1400" b="1" i="1">
                <a:solidFill>
                  <a:srgbClr val="FF0000"/>
                </a:solidFill>
                <a:latin typeface="Times New Roman" panose="02020603050405020304" pitchFamily="18" charset="0"/>
              </a:rPr>
              <a:t>1.Census 6</a:t>
            </a:r>
            <a:r>
              <a:rPr lang="en-US" altLang="zh-CN" sz="1400" b="1" i="1" baseline="30000">
                <a:solidFill>
                  <a:srgbClr val="FF0000"/>
                </a:solidFill>
                <a:latin typeface="Times New Roman" panose="02020603050405020304" pitchFamily="18" charset="0"/>
              </a:rPr>
              <a:t>th</a:t>
            </a:r>
            <a:r>
              <a:rPr lang="en-US" altLang="zh-CN" sz="1400" b="1" i="1">
                <a:solidFill>
                  <a:srgbClr val="FF0000"/>
                </a:solidFill>
                <a:latin typeface="Times New Roman" panose="02020603050405020304" pitchFamily="18" charset="0"/>
              </a:rPr>
              <a:t>  </a:t>
            </a:r>
            <a:r>
              <a:rPr lang="zh-CN" altLang="en-US" sz="1400" b="1" i="1">
                <a:solidFill>
                  <a:srgbClr val="FF0000"/>
                </a:solidFill>
                <a:latin typeface="Times New Roman" panose="02020603050405020304" pitchFamily="18" charset="0"/>
              </a:rPr>
              <a:t>→  </a:t>
            </a:r>
            <a:r>
              <a:rPr lang="en-US" altLang="zh-CN" sz="1400" b="1" i="1">
                <a:solidFill>
                  <a:srgbClr val="FF0000"/>
                </a:solidFill>
                <a:latin typeface="Times New Roman" panose="02020603050405020304" pitchFamily="18" charset="0"/>
              </a:rPr>
              <a:t>Census 7</a:t>
            </a:r>
            <a:r>
              <a:rPr lang="en-US" altLang="zh-CN" sz="1400" b="1" i="1" baseline="30000">
                <a:solidFill>
                  <a:srgbClr val="FF0000"/>
                </a:solidFill>
                <a:latin typeface="Times New Roman" panose="02020603050405020304" pitchFamily="18" charset="0"/>
              </a:rPr>
              <a:t>th </a:t>
            </a:r>
            <a:endParaRPr lang="en-US" altLang="zh-CN" sz="1600" b="1" i="1" baseline="30000">
              <a:solidFill>
                <a:srgbClr val="FF0000"/>
              </a:solidFill>
              <a:latin typeface="Times New Roman" panose="02020603050405020304" pitchFamily="18" charset="0"/>
            </a:endParaRPr>
          </a:p>
          <a:p>
            <a:r>
              <a:rPr lang="en-US" altLang="zh-CN" sz="1600" b="1" i="1">
                <a:solidFill>
                  <a:srgbClr val="FF0000"/>
                </a:solidFill>
                <a:latin typeface="Times New Roman" panose="02020603050405020304" pitchFamily="18" charset="0"/>
              </a:rPr>
              <a:t>2.Axis scale</a:t>
            </a:r>
          </a:p>
          <a:p>
            <a:r>
              <a:rPr lang="en-US" altLang="zh-CN" sz="1600" b="1" i="1">
                <a:solidFill>
                  <a:srgbClr val="FF0000"/>
                </a:solidFill>
                <a:latin typeface="Times New Roman" panose="02020603050405020304" pitchFamily="18" charset="0"/>
              </a:rPr>
              <a:t>3. `round()`, sum </a:t>
            </a:r>
            <a:r>
              <a:rPr lang="zh-CN" altLang="en-US" sz="1600" b="1" i="1">
                <a:solidFill>
                  <a:srgbClr val="FF0000"/>
                </a:solidFill>
                <a:latin typeface="Times New Roman" panose="02020603050405020304" pitchFamily="18" charset="0"/>
              </a:rPr>
              <a:t>≠ </a:t>
            </a:r>
            <a:r>
              <a:rPr lang="en-US" altLang="zh-CN" sz="1600" b="1" i="1">
                <a:solidFill>
                  <a:srgbClr val="FF0000"/>
                </a:solidFill>
                <a:latin typeface="Times New Roman" panose="02020603050405020304" pitchFamily="18" charset="0"/>
              </a:rPr>
              <a:t>100%</a:t>
            </a:r>
            <a:r>
              <a:rPr lang="zh-CN" altLang="en-US" sz="1600" b="1" i="1">
                <a:solidFill>
                  <a:srgbClr val="FF0000"/>
                </a:solidFill>
                <a:latin typeface="Times New Roman" panose="02020603050405020304" pitchFamily="18" charset="0"/>
              </a:rPr>
              <a:t>  →  </a:t>
            </a:r>
            <a:r>
              <a:rPr lang="en-US" altLang="zh-CN" sz="1600" b="1" i="1">
                <a:solidFill>
                  <a:srgbClr val="FF0000"/>
                </a:solidFill>
                <a:latin typeface="Times New Roman" panose="02020603050405020304" pitchFamily="18" charset="0"/>
              </a:rPr>
              <a:t>custom function,</a:t>
            </a:r>
            <a:r>
              <a:rPr lang="zh-CN" altLang="en-US" sz="1600" b="1" i="1">
                <a:solidFill>
                  <a:srgbClr val="FF0000"/>
                </a:solidFill>
                <a:latin typeface="Times New Roman" panose="02020603050405020304" pitchFamily="18" charset="0"/>
              </a:rPr>
              <a:t> </a:t>
            </a:r>
            <a:r>
              <a:rPr lang="en-US" altLang="zh-CN" sz="1600" b="1" i="1">
                <a:solidFill>
                  <a:srgbClr val="FF0000"/>
                </a:solidFill>
                <a:latin typeface="Times New Roman" panose="02020603050405020304" pitchFamily="18" charset="0"/>
              </a:rPr>
              <a:t>sum </a:t>
            </a:r>
            <a:r>
              <a:rPr lang="zh-CN" altLang="en-US" sz="1600" b="1" i="1">
                <a:solidFill>
                  <a:srgbClr val="FF0000"/>
                </a:solidFill>
                <a:latin typeface="Times New Roman" panose="02020603050405020304" pitchFamily="18" charset="0"/>
              </a:rPr>
              <a:t>＝ </a:t>
            </a:r>
            <a:r>
              <a:rPr lang="en-US" altLang="zh-CN" sz="1600" b="1" i="1">
                <a:solidFill>
                  <a:srgbClr val="FF0000"/>
                </a:solidFill>
                <a:latin typeface="Times New Roman" panose="02020603050405020304" pitchFamily="18" charset="0"/>
              </a:rPr>
              <a:t>100% </a:t>
            </a:r>
            <a:endParaRPr lang="zh-CN" altLang="en-US" sz="1400" b="1" i="1">
              <a:solidFill>
                <a:srgbClr val="FF0000"/>
              </a:solidFill>
              <a:latin typeface="Times New Roman" panose="02020603050405020304" pitchFamily="18" charset="0"/>
            </a:endParaRPr>
          </a:p>
        </p:txBody>
      </p:sp>
    </p:spTree>
    <p:extLst>
      <p:ext uri="{BB962C8B-B14F-4D97-AF65-F5344CB8AC3E}">
        <p14:creationId xmlns:p14="http://schemas.microsoft.com/office/powerpoint/2010/main" val="2519331062"/>
      </p:ext>
    </p:extLst>
  </p:cSld>
  <p:clrMapOvr>
    <a:masterClrMapping/>
  </p:clrMapOvr>
  <p:transition spd="slow">
    <p:push/>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26035" y="0"/>
            <a:ext cx="9252000" cy="54000"/>
            <a:chOff x="2190216" y="0"/>
            <a:chExt cx="7128792" cy="108012"/>
          </a:xfrm>
        </p:grpSpPr>
        <p:sp>
          <p:nvSpPr>
            <p:cNvPr id="4" name="矩形 3"/>
            <p:cNvSpPr/>
            <p:nvPr/>
          </p:nvSpPr>
          <p:spPr>
            <a:xfrm>
              <a:off x="2190216" y="0"/>
              <a:ext cx="1188132" cy="108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3378348" y="0"/>
              <a:ext cx="1188132" cy="1080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4566480" y="0"/>
              <a:ext cx="1188132" cy="108012"/>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5754612" y="0"/>
              <a:ext cx="1188132" cy="108012"/>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37"/>
            <p:cNvSpPr/>
            <p:nvPr/>
          </p:nvSpPr>
          <p:spPr>
            <a:xfrm>
              <a:off x="6942744" y="0"/>
              <a:ext cx="1188132" cy="108012"/>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p:cNvSpPr/>
            <p:nvPr/>
          </p:nvSpPr>
          <p:spPr>
            <a:xfrm>
              <a:off x="8130876" y="0"/>
              <a:ext cx="1188132" cy="108012"/>
            </a:xfrm>
            <a:prstGeom prst="rect">
              <a:avLst/>
            </a:prstGeom>
            <a:solidFill>
              <a:srgbClr val="0063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 name="文本框 10"/>
          <p:cNvSpPr txBox="1"/>
          <p:nvPr/>
        </p:nvSpPr>
        <p:spPr>
          <a:xfrm>
            <a:off x="4825365" y="5765165"/>
            <a:ext cx="2541270" cy="368300"/>
          </a:xfrm>
          <a:prstGeom prst="rect">
            <a:avLst/>
          </a:prstGeom>
          <a:noFill/>
        </p:spPr>
        <p:txBody>
          <a:bodyPr wrap="square" rtlCol="0">
            <a:spAutoFit/>
          </a:bodyPr>
          <a:lstStyle/>
          <a:p>
            <a:r>
              <a:rPr lang="zh-CN" altLang="en-US">
                <a:solidFill>
                  <a:schemeClr val="bg2">
                    <a:lumMod val="90000"/>
                  </a:schemeClr>
                </a:solidFill>
                <a:latin typeface="宋体" panose="02010600030101010101" pitchFamily="2" charset="-122"/>
                <a:ea typeface="宋体" panose="02010600030101010101" pitchFamily="2" charset="-122"/>
              </a:rPr>
              <a:t>华中师范大学研究生会</a:t>
            </a:r>
          </a:p>
        </p:txBody>
      </p:sp>
      <p:grpSp>
        <p:nvGrpSpPr>
          <p:cNvPr id="26" name="组合 25">
            <a:extLst>
              <a:ext uri="{FF2B5EF4-FFF2-40B4-BE49-F238E27FC236}">
                <a16:creationId xmlns:a16="http://schemas.microsoft.com/office/drawing/2014/main" id="{1BA13634-EC42-4ED3-9050-DBDFE11BD080}"/>
              </a:ext>
            </a:extLst>
          </p:cNvPr>
          <p:cNvGrpSpPr/>
          <p:nvPr/>
        </p:nvGrpSpPr>
        <p:grpSpPr>
          <a:xfrm>
            <a:off x="-36512" y="5089494"/>
            <a:ext cx="9216000" cy="54006"/>
            <a:chOff x="2190216" y="0"/>
            <a:chExt cx="7128792" cy="108012"/>
          </a:xfrm>
        </p:grpSpPr>
        <p:sp>
          <p:nvSpPr>
            <p:cNvPr id="27" name="矩形 26">
              <a:extLst>
                <a:ext uri="{FF2B5EF4-FFF2-40B4-BE49-F238E27FC236}">
                  <a16:creationId xmlns:a16="http://schemas.microsoft.com/office/drawing/2014/main" id="{A6AFAE78-7347-4C43-AB16-80E54487D403}"/>
                </a:ext>
              </a:extLst>
            </p:cNvPr>
            <p:cNvSpPr/>
            <p:nvPr/>
          </p:nvSpPr>
          <p:spPr>
            <a:xfrm>
              <a:off x="2190216" y="0"/>
              <a:ext cx="1188132" cy="108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a:extLst>
                <a:ext uri="{FF2B5EF4-FFF2-40B4-BE49-F238E27FC236}">
                  <a16:creationId xmlns:a16="http://schemas.microsoft.com/office/drawing/2014/main" id="{A35C4A3D-7EC2-4E51-A771-EB0ABD0311EA}"/>
                </a:ext>
              </a:extLst>
            </p:cNvPr>
            <p:cNvSpPr/>
            <p:nvPr/>
          </p:nvSpPr>
          <p:spPr>
            <a:xfrm>
              <a:off x="3378348" y="0"/>
              <a:ext cx="1188132" cy="1080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a:extLst>
                <a:ext uri="{FF2B5EF4-FFF2-40B4-BE49-F238E27FC236}">
                  <a16:creationId xmlns:a16="http://schemas.microsoft.com/office/drawing/2014/main" id="{9AA7F44B-B800-4125-B60A-C093E3088400}"/>
                </a:ext>
              </a:extLst>
            </p:cNvPr>
            <p:cNvSpPr/>
            <p:nvPr/>
          </p:nvSpPr>
          <p:spPr>
            <a:xfrm>
              <a:off x="4566480" y="0"/>
              <a:ext cx="1188132" cy="108012"/>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a:extLst>
                <a:ext uri="{FF2B5EF4-FFF2-40B4-BE49-F238E27FC236}">
                  <a16:creationId xmlns:a16="http://schemas.microsoft.com/office/drawing/2014/main" id="{F77A3D0C-47CF-48BE-9D06-5843EE911FF8}"/>
                </a:ext>
              </a:extLst>
            </p:cNvPr>
            <p:cNvSpPr/>
            <p:nvPr/>
          </p:nvSpPr>
          <p:spPr>
            <a:xfrm>
              <a:off x="5754612" y="0"/>
              <a:ext cx="1188132" cy="108012"/>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a:extLst>
                <a:ext uri="{FF2B5EF4-FFF2-40B4-BE49-F238E27FC236}">
                  <a16:creationId xmlns:a16="http://schemas.microsoft.com/office/drawing/2014/main" id="{8A5732B7-A0D2-4F68-858B-95BCCD89A753}"/>
                </a:ext>
              </a:extLst>
            </p:cNvPr>
            <p:cNvSpPr/>
            <p:nvPr/>
          </p:nvSpPr>
          <p:spPr>
            <a:xfrm>
              <a:off x="6942744" y="0"/>
              <a:ext cx="1188132" cy="108012"/>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a:extLst>
                <a:ext uri="{FF2B5EF4-FFF2-40B4-BE49-F238E27FC236}">
                  <a16:creationId xmlns:a16="http://schemas.microsoft.com/office/drawing/2014/main" id="{7A112041-C295-4695-BFF1-E9EC0B5D74A8}"/>
                </a:ext>
              </a:extLst>
            </p:cNvPr>
            <p:cNvSpPr/>
            <p:nvPr/>
          </p:nvSpPr>
          <p:spPr>
            <a:xfrm>
              <a:off x="8130876" y="0"/>
              <a:ext cx="1188132" cy="108012"/>
            </a:xfrm>
            <a:prstGeom prst="rect">
              <a:avLst/>
            </a:prstGeom>
            <a:solidFill>
              <a:srgbClr val="0063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25" name="文本框 124">
            <a:extLst>
              <a:ext uri="{FF2B5EF4-FFF2-40B4-BE49-F238E27FC236}">
                <a16:creationId xmlns:a16="http://schemas.microsoft.com/office/drawing/2014/main" id="{87C7728D-5F73-4CE5-BB13-D31D735E15E4}"/>
              </a:ext>
            </a:extLst>
          </p:cNvPr>
          <p:cNvSpPr txBox="1"/>
          <p:nvPr/>
        </p:nvSpPr>
        <p:spPr>
          <a:xfrm>
            <a:off x="10655" y="59665"/>
            <a:ext cx="561372" cy="461665"/>
          </a:xfrm>
          <a:prstGeom prst="rect">
            <a:avLst/>
          </a:prstGeom>
          <a:noFill/>
        </p:spPr>
        <p:txBody>
          <a:bodyPr wrap="none" rtlCol="0">
            <a:spAutoFit/>
          </a:bodyPr>
          <a:lstStyle/>
          <a:p>
            <a:r>
              <a:rPr lang="en-US" altLang="zh-CN" sz="2400" b="1" i="1">
                <a:latin typeface="Times New Roman" panose="02020603050405020304" pitchFamily="18" charset="0"/>
              </a:rPr>
              <a:t>Q3</a:t>
            </a:r>
            <a:endParaRPr lang="zh-CN" altLang="en-US" sz="2400" b="1" i="1">
              <a:latin typeface="Times New Roman" panose="02020603050405020304" pitchFamily="18" charset="0"/>
            </a:endParaRPr>
          </a:p>
        </p:txBody>
      </p:sp>
      <p:sp>
        <p:nvSpPr>
          <p:cNvPr id="13" name="文本框 12">
            <a:extLst>
              <a:ext uri="{FF2B5EF4-FFF2-40B4-BE49-F238E27FC236}">
                <a16:creationId xmlns:a16="http://schemas.microsoft.com/office/drawing/2014/main" id="{7270C987-847D-96E3-C96F-9452F6CEF4C6}"/>
              </a:ext>
            </a:extLst>
          </p:cNvPr>
          <p:cNvSpPr txBox="1"/>
          <p:nvPr/>
        </p:nvSpPr>
        <p:spPr>
          <a:xfrm>
            <a:off x="504679" y="523646"/>
            <a:ext cx="8133618" cy="4619854"/>
          </a:xfrm>
          <a:prstGeom prst="rect">
            <a:avLst/>
          </a:prstGeom>
          <a:noFill/>
        </p:spPr>
        <p:txBody>
          <a:bodyPr wrap="square">
            <a:spAutoFit/>
          </a:bodyPr>
          <a:lstStyle/>
          <a:p>
            <a:pPr indent="457200" algn="just">
              <a:lnSpc>
                <a:spcPct val="150000"/>
              </a:lnSpc>
            </a:pPr>
            <a:r>
              <a:rPr lang="en-US" altLang="zh-CN" sz="1800" kern="0">
                <a:solidFill>
                  <a:srgbClr val="0D0D0D"/>
                </a:solidFill>
                <a:effectLst/>
                <a:latin typeface="Times New Roman" panose="02020603050405020304" pitchFamily="18" charset="0"/>
                <a:ea typeface="宋体" panose="02010600030101010101" pitchFamily="2" charset="-122"/>
                <a:cs typeface="Arial" panose="020B0604020202020204" pitchFamily="34" charset="0"/>
              </a:rPr>
              <a:t>For sex ratio, the pairwise Bayesian multinomial test with non-informative revealed that data from </a:t>
            </a:r>
            <a:r>
              <a:rPr lang="en-US" altLang="zh-CN" sz="1800" b="1" kern="0">
                <a:solidFill>
                  <a:srgbClr val="1D69A3"/>
                </a:solidFill>
                <a:effectLst/>
                <a:latin typeface="Times New Roman" panose="02020603050405020304" pitchFamily="18" charset="0"/>
                <a:ea typeface="宋体" panose="02010600030101010101" pitchFamily="2" charset="-122"/>
                <a:cs typeface="Arial" panose="020B0604020202020204" pitchFamily="34" charset="0"/>
              </a:rPr>
              <a:t>14 countries </a:t>
            </a:r>
            <a:r>
              <a:rPr lang="en-US" altLang="zh-CN" sz="1800" kern="0">
                <a:solidFill>
                  <a:srgbClr val="0D0D0D"/>
                </a:solidFill>
                <a:effectLst/>
                <a:latin typeface="Times New Roman" panose="02020603050405020304" pitchFamily="18" charset="0"/>
                <a:ea typeface="宋体" panose="02010600030101010101" pitchFamily="2" charset="-122"/>
                <a:cs typeface="Arial" panose="020B0604020202020204" pitchFamily="34" charset="0"/>
              </a:rPr>
              <a:t>have different sex ratios as compared to Chinese psychological samples (see Figure 4A). Similar pattern was obtained for Bayesian multinomial test with informative prior but overall evidence for </a:t>
            </a:r>
            <a:r>
              <a:rPr lang="en-US" altLang="zh-CN" sz="1800" i="1" kern="0">
                <a:solidFill>
                  <a:srgbClr val="0D0D0D"/>
                </a:solidFill>
                <a:effectLst/>
                <a:latin typeface="Times New Roman" panose="02020603050405020304" pitchFamily="18" charset="0"/>
                <a:ea typeface="宋体" panose="02010600030101010101" pitchFamily="2" charset="-122"/>
                <a:cs typeface="Arial" panose="020B0604020202020204" pitchFamily="34" charset="0"/>
              </a:rPr>
              <a:t>H</a:t>
            </a:r>
            <a:r>
              <a:rPr lang="en-US" altLang="zh-CN" sz="1050" i="1" kern="0">
                <a:solidFill>
                  <a:srgbClr val="0D0D0D"/>
                </a:solidFill>
                <a:effectLst/>
                <a:latin typeface="Times New Roman" panose="02020603050405020304" pitchFamily="18" charset="0"/>
                <a:ea typeface="宋体" panose="02010600030101010101" pitchFamily="2" charset="-122"/>
                <a:cs typeface="Arial" panose="020B0604020202020204" pitchFamily="34" charset="0"/>
              </a:rPr>
              <a:t>0</a:t>
            </a:r>
            <a:r>
              <a:rPr lang="en-US" altLang="zh-CN" sz="1800" kern="0">
                <a:solidFill>
                  <a:srgbClr val="0D0D0D"/>
                </a:solidFill>
                <a:effectLst/>
                <a:latin typeface="Times New Roman" panose="02020603050405020304" pitchFamily="18" charset="0"/>
                <a:ea typeface="宋体" panose="02010600030101010101" pitchFamily="2" charset="-122"/>
                <a:cs typeface="Arial" panose="020B0604020202020204" pitchFamily="34" charset="0"/>
              </a:rPr>
              <a:t> is weaker. However, only one of them (</a:t>
            </a:r>
            <a:r>
              <a:rPr lang="en-US" altLang="zh-CN" sz="1800" b="1" kern="0">
                <a:solidFill>
                  <a:srgbClr val="1D69A3"/>
                </a:solidFill>
                <a:effectLst/>
                <a:latin typeface="Times New Roman" panose="02020603050405020304" pitchFamily="18" charset="0"/>
                <a:ea typeface="宋体" panose="02010600030101010101" pitchFamily="2" charset="-122"/>
                <a:cs typeface="Arial" panose="020B0604020202020204" pitchFamily="34" charset="0"/>
              </a:rPr>
              <a:t>Indian samples</a:t>
            </a:r>
            <a:r>
              <a:rPr lang="en-US" altLang="zh-CN" sz="1800" kern="0">
                <a:solidFill>
                  <a:srgbClr val="0D0D0D"/>
                </a:solidFill>
                <a:effectLst/>
                <a:latin typeface="Times New Roman" panose="02020603050405020304" pitchFamily="18" charset="0"/>
                <a:ea typeface="宋体" panose="02010600030101010101" pitchFamily="2" charset="-122"/>
                <a:cs typeface="Arial" panose="020B0604020202020204" pitchFamily="34" charset="0"/>
              </a:rPr>
              <a:t>) has lower proportion of females than Chinese samples, </a:t>
            </a:r>
            <a:r>
              <a:rPr lang="en-US" altLang="zh-CN" sz="1800" b="1" kern="0">
                <a:solidFill>
                  <a:srgbClr val="1D69A3"/>
                </a:solidFill>
                <a:effectLst/>
                <a:latin typeface="Times New Roman" panose="02020603050405020304" pitchFamily="18" charset="0"/>
                <a:ea typeface="宋体" panose="02010600030101010101" pitchFamily="2" charset="-122"/>
                <a:cs typeface="Arial" panose="020B0604020202020204" pitchFamily="34" charset="0"/>
              </a:rPr>
              <a:t>all other 13 countries </a:t>
            </a:r>
            <a:r>
              <a:rPr lang="en-US" altLang="zh-CN" sz="1800" kern="0">
                <a:solidFill>
                  <a:srgbClr val="0D0D0D"/>
                </a:solidFill>
                <a:effectLst/>
                <a:latin typeface="Times New Roman" panose="02020603050405020304" pitchFamily="18" charset="0"/>
                <a:ea typeface="宋体" panose="02010600030101010101" pitchFamily="2" charset="-122"/>
                <a:cs typeface="Arial" panose="020B0604020202020204" pitchFamily="34" charset="0"/>
              </a:rPr>
              <a:t>have higher proportion of female participants than Chinese samples</a:t>
            </a:r>
            <a:r>
              <a:rPr lang="en-US" altLang="zh-CN" kern="0">
                <a:solidFill>
                  <a:srgbClr val="0D0D0D"/>
                </a:solidFill>
                <a:latin typeface="Times New Roman" panose="02020603050405020304" pitchFamily="18" charset="0"/>
                <a:ea typeface="宋体" panose="02010600030101010101" pitchFamily="2" charset="-122"/>
                <a:cs typeface="Arial" panose="020B0604020202020204" pitchFamily="34" charset="0"/>
              </a:rPr>
              <a:t>.</a:t>
            </a:r>
          </a:p>
          <a:p>
            <a:pPr indent="457200" algn="just">
              <a:lnSpc>
                <a:spcPct val="150000"/>
              </a:lnSpc>
            </a:pPr>
            <a:r>
              <a:rPr lang="en-GB" altLang="zh-CN" kern="0">
                <a:solidFill>
                  <a:srgbClr val="0D0D0D"/>
                </a:solidFill>
                <a:latin typeface="Times New Roman" panose="02020603050405020304" pitchFamily="18" charset="0"/>
                <a:ea typeface="宋体" panose="02010600030101010101" pitchFamily="2" charset="-122"/>
                <a:cs typeface="Arial" panose="020B0604020202020204" pitchFamily="34" charset="0"/>
              </a:rPr>
              <a:t>For age distribution, the pairwise Bayesian multinomial test with non-informative revealed strong evidence that samples from </a:t>
            </a:r>
            <a:r>
              <a:rPr lang="en-GB" altLang="zh-CN" b="1" kern="0">
                <a:solidFill>
                  <a:srgbClr val="1D69A3"/>
                </a:solidFill>
                <a:latin typeface="Times New Roman" panose="02020603050405020304" pitchFamily="18" charset="0"/>
                <a:ea typeface="宋体" panose="02010600030101010101" pitchFamily="2" charset="-122"/>
                <a:cs typeface="Arial" panose="020B0604020202020204" pitchFamily="34" charset="0"/>
              </a:rPr>
              <a:t>twenty-five countries are the same </a:t>
            </a:r>
            <a:r>
              <a:rPr lang="en-GB" altLang="zh-CN" kern="0">
                <a:solidFill>
                  <a:srgbClr val="0D0D0D"/>
                </a:solidFill>
                <a:latin typeface="Times New Roman" panose="02020603050405020304" pitchFamily="18" charset="0"/>
                <a:ea typeface="宋体" panose="02010600030101010101" pitchFamily="2" charset="-122"/>
                <a:cs typeface="Arial" panose="020B0604020202020204" pitchFamily="34" charset="0"/>
              </a:rPr>
              <a:t>as Chinese psychological samples.</a:t>
            </a:r>
            <a:endParaRPr lang="en-US" altLang="zh-CN" kern="0">
              <a:solidFill>
                <a:srgbClr val="0D0D0D"/>
              </a:solidFill>
              <a:latin typeface="Times New Roman" panose="02020603050405020304" pitchFamily="18" charset="0"/>
              <a:ea typeface="宋体" panose="02010600030101010101" pitchFamily="2" charset="-122"/>
              <a:cs typeface="Arial" panose="020B0604020202020204" pitchFamily="34" charset="0"/>
            </a:endParaRPr>
          </a:p>
          <a:p>
            <a:pPr indent="457200" algn="just">
              <a:lnSpc>
                <a:spcPct val="150000"/>
              </a:lnSpc>
            </a:pPr>
            <a:endParaRPr lang="zh-CN" altLang="en-US" b="1">
              <a:solidFill>
                <a:srgbClr val="1D69A3"/>
              </a:solidFill>
            </a:endParaRPr>
          </a:p>
        </p:txBody>
      </p:sp>
    </p:spTree>
    <p:extLst>
      <p:ext uri="{BB962C8B-B14F-4D97-AF65-F5344CB8AC3E}">
        <p14:creationId xmlns:p14="http://schemas.microsoft.com/office/powerpoint/2010/main" val="3525015159"/>
      </p:ext>
    </p:extLst>
  </p:cSld>
  <p:clrMapOvr>
    <a:masterClrMapping/>
  </p:clrMapOvr>
  <p:transition spd="slow">
    <p:push/>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26035" y="0"/>
            <a:ext cx="9252000" cy="54000"/>
            <a:chOff x="2190216" y="0"/>
            <a:chExt cx="7128792" cy="108012"/>
          </a:xfrm>
        </p:grpSpPr>
        <p:sp>
          <p:nvSpPr>
            <p:cNvPr id="4" name="矩形 3"/>
            <p:cNvSpPr/>
            <p:nvPr/>
          </p:nvSpPr>
          <p:spPr>
            <a:xfrm>
              <a:off x="2190216" y="0"/>
              <a:ext cx="1188132" cy="108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3378348" y="0"/>
              <a:ext cx="1188132" cy="1080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4566480" y="0"/>
              <a:ext cx="1188132" cy="108012"/>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5754612" y="0"/>
              <a:ext cx="1188132" cy="108012"/>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37"/>
            <p:cNvSpPr/>
            <p:nvPr/>
          </p:nvSpPr>
          <p:spPr>
            <a:xfrm>
              <a:off x="6942744" y="0"/>
              <a:ext cx="1188132" cy="108012"/>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p:cNvSpPr/>
            <p:nvPr/>
          </p:nvSpPr>
          <p:spPr>
            <a:xfrm>
              <a:off x="8130876" y="0"/>
              <a:ext cx="1188132" cy="108012"/>
            </a:xfrm>
            <a:prstGeom prst="rect">
              <a:avLst/>
            </a:prstGeom>
            <a:solidFill>
              <a:srgbClr val="0063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 name="文本框 10"/>
          <p:cNvSpPr txBox="1"/>
          <p:nvPr/>
        </p:nvSpPr>
        <p:spPr>
          <a:xfrm>
            <a:off x="4825365" y="5765165"/>
            <a:ext cx="2541270" cy="368300"/>
          </a:xfrm>
          <a:prstGeom prst="rect">
            <a:avLst/>
          </a:prstGeom>
          <a:noFill/>
        </p:spPr>
        <p:txBody>
          <a:bodyPr wrap="square" rtlCol="0">
            <a:spAutoFit/>
          </a:bodyPr>
          <a:lstStyle/>
          <a:p>
            <a:r>
              <a:rPr lang="zh-CN" altLang="en-US">
                <a:solidFill>
                  <a:schemeClr val="bg2">
                    <a:lumMod val="90000"/>
                  </a:schemeClr>
                </a:solidFill>
                <a:latin typeface="宋体" panose="02010600030101010101" pitchFamily="2" charset="-122"/>
                <a:ea typeface="宋体" panose="02010600030101010101" pitchFamily="2" charset="-122"/>
              </a:rPr>
              <a:t>华中师范大学研究生会</a:t>
            </a:r>
          </a:p>
        </p:txBody>
      </p:sp>
      <p:grpSp>
        <p:nvGrpSpPr>
          <p:cNvPr id="26" name="组合 25">
            <a:extLst>
              <a:ext uri="{FF2B5EF4-FFF2-40B4-BE49-F238E27FC236}">
                <a16:creationId xmlns:a16="http://schemas.microsoft.com/office/drawing/2014/main" id="{1BA13634-EC42-4ED3-9050-DBDFE11BD080}"/>
              </a:ext>
            </a:extLst>
          </p:cNvPr>
          <p:cNvGrpSpPr/>
          <p:nvPr/>
        </p:nvGrpSpPr>
        <p:grpSpPr>
          <a:xfrm>
            <a:off x="-36512" y="5089494"/>
            <a:ext cx="9216000" cy="54006"/>
            <a:chOff x="2190216" y="0"/>
            <a:chExt cx="7128792" cy="108012"/>
          </a:xfrm>
        </p:grpSpPr>
        <p:sp>
          <p:nvSpPr>
            <p:cNvPr id="27" name="矩形 26">
              <a:extLst>
                <a:ext uri="{FF2B5EF4-FFF2-40B4-BE49-F238E27FC236}">
                  <a16:creationId xmlns:a16="http://schemas.microsoft.com/office/drawing/2014/main" id="{A6AFAE78-7347-4C43-AB16-80E54487D403}"/>
                </a:ext>
              </a:extLst>
            </p:cNvPr>
            <p:cNvSpPr/>
            <p:nvPr/>
          </p:nvSpPr>
          <p:spPr>
            <a:xfrm>
              <a:off x="2190216" y="0"/>
              <a:ext cx="1188132" cy="108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a:extLst>
                <a:ext uri="{FF2B5EF4-FFF2-40B4-BE49-F238E27FC236}">
                  <a16:creationId xmlns:a16="http://schemas.microsoft.com/office/drawing/2014/main" id="{A35C4A3D-7EC2-4E51-A771-EB0ABD0311EA}"/>
                </a:ext>
              </a:extLst>
            </p:cNvPr>
            <p:cNvSpPr/>
            <p:nvPr/>
          </p:nvSpPr>
          <p:spPr>
            <a:xfrm>
              <a:off x="3378348" y="0"/>
              <a:ext cx="1188132" cy="1080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a:extLst>
                <a:ext uri="{FF2B5EF4-FFF2-40B4-BE49-F238E27FC236}">
                  <a16:creationId xmlns:a16="http://schemas.microsoft.com/office/drawing/2014/main" id="{9AA7F44B-B800-4125-B60A-C093E3088400}"/>
                </a:ext>
              </a:extLst>
            </p:cNvPr>
            <p:cNvSpPr/>
            <p:nvPr/>
          </p:nvSpPr>
          <p:spPr>
            <a:xfrm>
              <a:off x="4566480" y="0"/>
              <a:ext cx="1188132" cy="108012"/>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a:extLst>
                <a:ext uri="{FF2B5EF4-FFF2-40B4-BE49-F238E27FC236}">
                  <a16:creationId xmlns:a16="http://schemas.microsoft.com/office/drawing/2014/main" id="{F77A3D0C-47CF-48BE-9D06-5843EE911FF8}"/>
                </a:ext>
              </a:extLst>
            </p:cNvPr>
            <p:cNvSpPr/>
            <p:nvPr/>
          </p:nvSpPr>
          <p:spPr>
            <a:xfrm>
              <a:off x="5754612" y="0"/>
              <a:ext cx="1188132" cy="108012"/>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a:extLst>
                <a:ext uri="{FF2B5EF4-FFF2-40B4-BE49-F238E27FC236}">
                  <a16:creationId xmlns:a16="http://schemas.microsoft.com/office/drawing/2014/main" id="{8A5732B7-A0D2-4F68-858B-95BCCD89A753}"/>
                </a:ext>
              </a:extLst>
            </p:cNvPr>
            <p:cNvSpPr/>
            <p:nvPr/>
          </p:nvSpPr>
          <p:spPr>
            <a:xfrm>
              <a:off x="6942744" y="0"/>
              <a:ext cx="1188132" cy="108012"/>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a:extLst>
                <a:ext uri="{FF2B5EF4-FFF2-40B4-BE49-F238E27FC236}">
                  <a16:creationId xmlns:a16="http://schemas.microsoft.com/office/drawing/2014/main" id="{7A112041-C295-4695-BFF1-E9EC0B5D74A8}"/>
                </a:ext>
              </a:extLst>
            </p:cNvPr>
            <p:cNvSpPr/>
            <p:nvPr/>
          </p:nvSpPr>
          <p:spPr>
            <a:xfrm>
              <a:off x="8130876" y="0"/>
              <a:ext cx="1188132" cy="108012"/>
            </a:xfrm>
            <a:prstGeom prst="rect">
              <a:avLst/>
            </a:prstGeom>
            <a:solidFill>
              <a:srgbClr val="0063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25" name="文本框 124">
            <a:hlinkClick r:id="rId2" action="ppaction://hlinksldjump"/>
            <a:extLst>
              <a:ext uri="{FF2B5EF4-FFF2-40B4-BE49-F238E27FC236}">
                <a16:creationId xmlns:a16="http://schemas.microsoft.com/office/drawing/2014/main" id="{87C7728D-5F73-4CE5-BB13-D31D735E15E4}"/>
              </a:ext>
            </a:extLst>
          </p:cNvPr>
          <p:cNvSpPr txBox="1"/>
          <p:nvPr/>
        </p:nvSpPr>
        <p:spPr>
          <a:xfrm>
            <a:off x="539552" y="197379"/>
            <a:ext cx="561372" cy="461665"/>
          </a:xfrm>
          <a:prstGeom prst="rect">
            <a:avLst/>
          </a:prstGeom>
          <a:noFill/>
        </p:spPr>
        <p:txBody>
          <a:bodyPr wrap="none" rtlCol="0">
            <a:spAutoFit/>
          </a:bodyPr>
          <a:lstStyle/>
          <a:p>
            <a:r>
              <a:rPr lang="en-US" altLang="zh-CN" sz="2400" b="1" i="1">
                <a:latin typeface="Times New Roman" panose="02020603050405020304" pitchFamily="18" charset="0"/>
              </a:rPr>
              <a:t>Q3</a:t>
            </a:r>
            <a:endParaRPr lang="zh-CN" altLang="en-US" sz="2400" b="1" i="1">
              <a:latin typeface="Times New Roman" panose="02020603050405020304" pitchFamily="18" charset="0"/>
            </a:endParaRPr>
          </a:p>
        </p:txBody>
      </p:sp>
      <p:pic>
        <p:nvPicPr>
          <p:cNvPr id="19" name="Picture 3">
            <a:extLst>
              <a:ext uri="{FF2B5EF4-FFF2-40B4-BE49-F238E27FC236}">
                <a16:creationId xmlns:a16="http://schemas.microsoft.com/office/drawing/2014/main" id="{9A0E46F1-2781-4A2E-84B6-C68F42693E36}"/>
              </a:ext>
            </a:extLst>
          </p:cNvPr>
          <p:cNvPicPr>
            <a:picLocks noChangeAspect="1"/>
          </p:cNvPicPr>
          <p:nvPr/>
        </p:nvPicPr>
        <p:blipFill rotWithShape="1">
          <a:blip r:embed="rId3"/>
          <a:srcRect b="49488"/>
          <a:stretch/>
        </p:blipFill>
        <p:spPr>
          <a:xfrm>
            <a:off x="1933922" y="622930"/>
            <a:ext cx="5782885" cy="3897634"/>
          </a:xfrm>
          <a:prstGeom prst="rect">
            <a:avLst/>
          </a:prstGeom>
        </p:spPr>
      </p:pic>
    </p:spTree>
    <p:extLst>
      <p:ext uri="{BB962C8B-B14F-4D97-AF65-F5344CB8AC3E}">
        <p14:creationId xmlns:p14="http://schemas.microsoft.com/office/powerpoint/2010/main" val="2744791570"/>
      </p:ext>
    </p:extLst>
  </p:cSld>
  <p:clrMapOvr>
    <a:masterClrMapping/>
  </p:clrMapOvr>
  <p:transition spd="slow">
    <p:push/>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a:extLst>
              <a:ext uri="{FF2B5EF4-FFF2-40B4-BE49-F238E27FC236}">
                <a16:creationId xmlns:a16="http://schemas.microsoft.com/office/drawing/2014/main" id="{68E3CA20-F72B-44F8-A4D0-EDB4D6625533}"/>
              </a:ext>
            </a:extLst>
          </p:cNvPr>
          <p:cNvGrpSpPr/>
          <p:nvPr/>
        </p:nvGrpSpPr>
        <p:grpSpPr>
          <a:xfrm>
            <a:off x="777820" y="3219172"/>
            <a:ext cx="7588360" cy="2039522"/>
            <a:chOff x="-61766" y="4007044"/>
            <a:chExt cx="4660390" cy="1252572"/>
          </a:xfrm>
        </p:grpSpPr>
        <p:sp>
          <p:nvSpPr>
            <p:cNvPr id="19" name="任意多边形: 形状 18">
              <a:extLst>
                <a:ext uri="{FF2B5EF4-FFF2-40B4-BE49-F238E27FC236}">
                  <a16:creationId xmlns:a16="http://schemas.microsoft.com/office/drawing/2014/main" id="{194AF491-B1C0-4D97-A297-74E7860EC47C}"/>
                </a:ext>
              </a:extLst>
            </p:cNvPr>
            <p:cNvSpPr/>
            <p:nvPr/>
          </p:nvSpPr>
          <p:spPr>
            <a:xfrm>
              <a:off x="-61766" y="4219372"/>
              <a:ext cx="1271008" cy="1020340"/>
            </a:xfrm>
            <a:custGeom>
              <a:avLst/>
              <a:gdLst>
                <a:gd name="connsiteX0" fmla="*/ 0 w 1172805"/>
                <a:gd name="connsiteY0" fmla="*/ 825532 h 932809"/>
                <a:gd name="connsiteX1" fmla="*/ 546100 w 1172805"/>
                <a:gd name="connsiteY1" fmla="*/ 32 h 932809"/>
                <a:gd name="connsiteX2" fmla="*/ 1104900 w 1172805"/>
                <a:gd name="connsiteY2" fmla="*/ 850932 h 932809"/>
                <a:gd name="connsiteX3" fmla="*/ 1143000 w 1172805"/>
                <a:gd name="connsiteY3" fmla="*/ 850932 h 932809"/>
                <a:gd name="connsiteX0" fmla="*/ 0 w 1104900"/>
                <a:gd name="connsiteY0" fmla="*/ 825532 h 850932"/>
                <a:gd name="connsiteX1" fmla="*/ 546100 w 1104900"/>
                <a:gd name="connsiteY1" fmla="*/ 32 h 850932"/>
                <a:gd name="connsiteX2" fmla="*/ 1104900 w 1104900"/>
                <a:gd name="connsiteY2" fmla="*/ 850932 h 850932"/>
              </a:gdLst>
              <a:ahLst/>
              <a:cxnLst>
                <a:cxn ang="0">
                  <a:pos x="connsiteX0" y="connsiteY0"/>
                </a:cxn>
                <a:cxn ang="0">
                  <a:pos x="connsiteX1" y="connsiteY1"/>
                </a:cxn>
                <a:cxn ang="0">
                  <a:pos x="connsiteX2" y="connsiteY2"/>
                </a:cxn>
              </a:cxnLst>
              <a:rect l="l" t="t" r="r" b="b"/>
              <a:pathLst>
                <a:path w="1104900" h="850932">
                  <a:moveTo>
                    <a:pt x="0" y="825532"/>
                  </a:moveTo>
                  <a:cubicBezTo>
                    <a:pt x="180975" y="410665"/>
                    <a:pt x="361950" y="-4201"/>
                    <a:pt x="546100" y="32"/>
                  </a:cubicBezTo>
                  <a:cubicBezTo>
                    <a:pt x="730250" y="4265"/>
                    <a:pt x="1104900" y="850932"/>
                    <a:pt x="1104900" y="850932"/>
                  </a:cubicBezTo>
                </a:path>
              </a:pathLst>
            </a:custGeom>
            <a:solidFill>
              <a:srgbClr val="1D69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任意多边形: 形状 15">
              <a:extLst>
                <a:ext uri="{FF2B5EF4-FFF2-40B4-BE49-F238E27FC236}">
                  <a16:creationId xmlns:a16="http://schemas.microsoft.com/office/drawing/2014/main" id="{33A78B8E-263F-47EB-8B30-E6A4663F1426}"/>
                </a:ext>
              </a:extLst>
            </p:cNvPr>
            <p:cNvSpPr/>
            <p:nvPr/>
          </p:nvSpPr>
          <p:spPr>
            <a:xfrm>
              <a:off x="971600" y="4007044"/>
              <a:ext cx="1560292" cy="1252572"/>
            </a:xfrm>
            <a:custGeom>
              <a:avLst/>
              <a:gdLst>
                <a:gd name="connsiteX0" fmla="*/ 0 w 1172805"/>
                <a:gd name="connsiteY0" fmla="*/ 825532 h 932809"/>
                <a:gd name="connsiteX1" fmla="*/ 546100 w 1172805"/>
                <a:gd name="connsiteY1" fmla="*/ 32 h 932809"/>
                <a:gd name="connsiteX2" fmla="*/ 1104900 w 1172805"/>
                <a:gd name="connsiteY2" fmla="*/ 850932 h 932809"/>
                <a:gd name="connsiteX3" fmla="*/ 1143000 w 1172805"/>
                <a:gd name="connsiteY3" fmla="*/ 850932 h 932809"/>
                <a:gd name="connsiteX0" fmla="*/ 0 w 1104900"/>
                <a:gd name="connsiteY0" fmla="*/ 825532 h 850932"/>
                <a:gd name="connsiteX1" fmla="*/ 546100 w 1104900"/>
                <a:gd name="connsiteY1" fmla="*/ 32 h 850932"/>
                <a:gd name="connsiteX2" fmla="*/ 1104900 w 1104900"/>
                <a:gd name="connsiteY2" fmla="*/ 850932 h 850932"/>
              </a:gdLst>
              <a:ahLst/>
              <a:cxnLst>
                <a:cxn ang="0">
                  <a:pos x="connsiteX0" y="connsiteY0"/>
                </a:cxn>
                <a:cxn ang="0">
                  <a:pos x="connsiteX1" y="connsiteY1"/>
                </a:cxn>
                <a:cxn ang="0">
                  <a:pos x="connsiteX2" y="connsiteY2"/>
                </a:cxn>
              </a:cxnLst>
              <a:rect l="l" t="t" r="r" b="b"/>
              <a:pathLst>
                <a:path w="1104900" h="850932">
                  <a:moveTo>
                    <a:pt x="0" y="825532"/>
                  </a:moveTo>
                  <a:cubicBezTo>
                    <a:pt x="180975" y="410665"/>
                    <a:pt x="361950" y="-4201"/>
                    <a:pt x="546100" y="32"/>
                  </a:cubicBezTo>
                  <a:cubicBezTo>
                    <a:pt x="730250" y="4265"/>
                    <a:pt x="1104900" y="850932"/>
                    <a:pt x="1104900" y="850932"/>
                  </a:cubicBezTo>
                </a:path>
              </a:pathLst>
            </a:custGeom>
            <a:solidFill>
              <a:srgbClr val="84CBC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形状 21">
              <a:extLst>
                <a:ext uri="{FF2B5EF4-FFF2-40B4-BE49-F238E27FC236}">
                  <a16:creationId xmlns:a16="http://schemas.microsoft.com/office/drawing/2014/main" id="{43B4A173-D4FC-4DB0-B282-9E365D0339C3}"/>
                </a:ext>
              </a:extLst>
            </p:cNvPr>
            <p:cNvSpPr/>
            <p:nvPr/>
          </p:nvSpPr>
          <p:spPr>
            <a:xfrm>
              <a:off x="3327616" y="4238110"/>
              <a:ext cx="1271008" cy="1020340"/>
            </a:xfrm>
            <a:custGeom>
              <a:avLst/>
              <a:gdLst>
                <a:gd name="connsiteX0" fmla="*/ 0 w 1172805"/>
                <a:gd name="connsiteY0" fmla="*/ 825532 h 932809"/>
                <a:gd name="connsiteX1" fmla="*/ 546100 w 1172805"/>
                <a:gd name="connsiteY1" fmla="*/ 32 h 932809"/>
                <a:gd name="connsiteX2" fmla="*/ 1104900 w 1172805"/>
                <a:gd name="connsiteY2" fmla="*/ 850932 h 932809"/>
                <a:gd name="connsiteX3" fmla="*/ 1143000 w 1172805"/>
                <a:gd name="connsiteY3" fmla="*/ 850932 h 932809"/>
                <a:gd name="connsiteX0" fmla="*/ 0 w 1104900"/>
                <a:gd name="connsiteY0" fmla="*/ 825532 h 850932"/>
                <a:gd name="connsiteX1" fmla="*/ 546100 w 1104900"/>
                <a:gd name="connsiteY1" fmla="*/ 32 h 850932"/>
                <a:gd name="connsiteX2" fmla="*/ 1104900 w 1104900"/>
                <a:gd name="connsiteY2" fmla="*/ 850932 h 850932"/>
              </a:gdLst>
              <a:ahLst/>
              <a:cxnLst>
                <a:cxn ang="0">
                  <a:pos x="connsiteX0" y="connsiteY0"/>
                </a:cxn>
                <a:cxn ang="0">
                  <a:pos x="connsiteX1" y="connsiteY1"/>
                </a:cxn>
                <a:cxn ang="0">
                  <a:pos x="connsiteX2" y="connsiteY2"/>
                </a:cxn>
              </a:cxnLst>
              <a:rect l="l" t="t" r="r" b="b"/>
              <a:pathLst>
                <a:path w="1104900" h="850932">
                  <a:moveTo>
                    <a:pt x="0" y="825532"/>
                  </a:moveTo>
                  <a:cubicBezTo>
                    <a:pt x="180975" y="410665"/>
                    <a:pt x="361950" y="-4201"/>
                    <a:pt x="546100" y="32"/>
                  </a:cubicBezTo>
                  <a:cubicBezTo>
                    <a:pt x="730250" y="4265"/>
                    <a:pt x="1104900" y="850932"/>
                    <a:pt x="1104900" y="850932"/>
                  </a:cubicBezTo>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形状 22">
              <a:extLst>
                <a:ext uri="{FF2B5EF4-FFF2-40B4-BE49-F238E27FC236}">
                  <a16:creationId xmlns:a16="http://schemas.microsoft.com/office/drawing/2014/main" id="{FF5ED98F-90CE-4538-A62D-69E96638677E}"/>
                </a:ext>
              </a:extLst>
            </p:cNvPr>
            <p:cNvSpPr/>
            <p:nvPr/>
          </p:nvSpPr>
          <p:spPr>
            <a:xfrm>
              <a:off x="2242608" y="4007044"/>
              <a:ext cx="1560292" cy="1252572"/>
            </a:xfrm>
            <a:custGeom>
              <a:avLst/>
              <a:gdLst>
                <a:gd name="connsiteX0" fmla="*/ 0 w 1172805"/>
                <a:gd name="connsiteY0" fmla="*/ 825532 h 932809"/>
                <a:gd name="connsiteX1" fmla="*/ 546100 w 1172805"/>
                <a:gd name="connsiteY1" fmla="*/ 32 h 932809"/>
                <a:gd name="connsiteX2" fmla="*/ 1104900 w 1172805"/>
                <a:gd name="connsiteY2" fmla="*/ 850932 h 932809"/>
                <a:gd name="connsiteX3" fmla="*/ 1143000 w 1172805"/>
                <a:gd name="connsiteY3" fmla="*/ 850932 h 932809"/>
                <a:gd name="connsiteX0" fmla="*/ 0 w 1104900"/>
                <a:gd name="connsiteY0" fmla="*/ 825532 h 850932"/>
                <a:gd name="connsiteX1" fmla="*/ 546100 w 1104900"/>
                <a:gd name="connsiteY1" fmla="*/ 32 h 850932"/>
                <a:gd name="connsiteX2" fmla="*/ 1104900 w 1104900"/>
                <a:gd name="connsiteY2" fmla="*/ 850932 h 850932"/>
              </a:gdLst>
              <a:ahLst/>
              <a:cxnLst>
                <a:cxn ang="0">
                  <a:pos x="connsiteX0" y="connsiteY0"/>
                </a:cxn>
                <a:cxn ang="0">
                  <a:pos x="connsiteX1" y="connsiteY1"/>
                </a:cxn>
                <a:cxn ang="0">
                  <a:pos x="connsiteX2" y="connsiteY2"/>
                </a:cxn>
              </a:cxnLst>
              <a:rect l="l" t="t" r="r" b="b"/>
              <a:pathLst>
                <a:path w="1104900" h="850932">
                  <a:moveTo>
                    <a:pt x="0" y="825532"/>
                  </a:moveTo>
                  <a:cubicBezTo>
                    <a:pt x="180975" y="410665"/>
                    <a:pt x="361950" y="-4201"/>
                    <a:pt x="546100" y="32"/>
                  </a:cubicBezTo>
                  <a:cubicBezTo>
                    <a:pt x="730250" y="4265"/>
                    <a:pt x="1104900" y="850932"/>
                    <a:pt x="1104900" y="850932"/>
                  </a:cubicBezTo>
                </a:path>
              </a:pathLst>
            </a:custGeom>
            <a:solidFill>
              <a:srgbClr val="F2B90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4" name="组合 13">
            <a:extLst>
              <a:ext uri="{FF2B5EF4-FFF2-40B4-BE49-F238E27FC236}">
                <a16:creationId xmlns:a16="http://schemas.microsoft.com/office/drawing/2014/main" id="{F970E6D5-DE71-4B1F-ABE4-7899321090F1}"/>
              </a:ext>
            </a:extLst>
          </p:cNvPr>
          <p:cNvGrpSpPr/>
          <p:nvPr/>
        </p:nvGrpSpPr>
        <p:grpSpPr>
          <a:xfrm>
            <a:off x="3146246" y="1275606"/>
            <a:ext cx="3172345" cy="769441"/>
            <a:chOff x="2195736" y="1100737"/>
            <a:chExt cx="3172345" cy="769441"/>
          </a:xfrm>
        </p:grpSpPr>
        <p:sp>
          <p:nvSpPr>
            <p:cNvPr id="41" name="矩形 40"/>
            <p:cNvSpPr/>
            <p:nvPr/>
          </p:nvSpPr>
          <p:spPr>
            <a:xfrm>
              <a:off x="2195736" y="1100737"/>
              <a:ext cx="790518" cy="769441"/>
            </a:xfrm>
            <a:prstGeom prst="rect">
              <a:avLst/>
            </a:prstGeom>
          </p:spPr>
          <p:txBody>
            <a:bodyPr wrap="square">
              <a:spAutoFit/>
            </a:bodyPr>
            <a:lstStyle/>
            <a:p>
              <a:pPr algn="ctr"/>
              <a:r>
                <a:rPr lang="en-US" altLang="zh-CN" sz="4400" dirty="0">
                  <a:ln w="6350">
                    <a:noFill/>
                  </a:ln>
                  <a:solidFill>
                    <a:schemeClr val="bg1">
                      <a:lumMod val="50000"/>
                    </a:schemeClr>
                  </a:solidFill>
                  <a:latin typeface="Impact" panose="020B0806030902050204" pitchFamily="34" charset="0"/>
                  <a:ea typeface="微软雅黑" panose="020B0503020204020204" pitchFamily="34" charset="-122"/>
                </a:rPr>
                <a:t>01</a:t>
              </a:r>
              <a:endParaRPr lang="zh-CN" altLang="en-US" sz="4400" dirty="0">
                <a:ln w="6350">
                  <a:noFill/>
                </a:ln>
                <a:solidFill>
                  <a:schemeClr val="bg1">
                    <a:lumMod val="50000"/>
                  </a:schemeClr>
                </a:solidFill>
                <a:latin typeface="Impact" panose="020B0806030902050204" pitchFamily="34" charset="0"/>
                <a:ea typeface="微软雅黑" panose="020B0503020204020204" pitchFamily="34" charset="-122"/>
              </a:endParaRPr>
            </a:p>
          </p:txBody>
        </p:sp>
        <p:sp>
          <p:nvSpPr>
            <p:cNvPr id="12" name="文本框 11">
              <a:extLst>
                <a:ext uri="{FF2B5EF4-FFF2-40B4-BE49-F238E27FC236}">
                  <a16:creationId xmlns:a16="http://schemas.microsoft.com/office/drawing/2014/main" id="{42CADA0B-BA08-4879-98BF-3399CBC47826}"/>
                </a:ext>
              </a:extLst>
            </p:cNvPr>
            <p:cNvSpPr txBox="1"/>
            <p:nvPr/>
          </p:nvSpPr>
          <p:spPr>
            <a:xfrm>
              <a:off x="3320726" y="1223847"/>
              <a:ext cx="2047355" cy="523220"/>
            </a:xfrm>
            <a:prstGeom prst="rect">
              <a:avLst/>
            </a:prstGeom>
            <a:noFill/>
          </p:spPr>
          <p:txBody>
            <a:bodyPr wrap="none" rtlCol="0">
              <a:spAutoFit/>
            </a:bodyPr>
            <a:lstStyle/>
            <a:p>
              <a:r>
                <a:rPr lang="zh-CN" altLang="en-US" sz="2800" b="1"/>
                <a:t>引              言</a:t>
              </a:r>
            </a:p>
          </p:txBody>
        </p:sp>
      </p:grpSp>
    </p:spTree>
  </p:cSld>
  <p:clrMapOvr>
    <a:masterClrMapping/>
  </p:clrMapOvr>
  <p:transition spd="slow">
    <p:push dir="d"/>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26035" y="0"/>
            <a:ext cx="9252000" cy="54000"/>
            <a:chOff x="2190216" y="0"/>
            <a:chExt cx="7128792" cy="108012"/>
          </a:xfrm>
        </p:grpSpPr>
        <p:sp>
          <p:nvSpPr>
            <p:cNvPr id="4" name="矩形 3"/>
            <p:cNvSpPr/>
            <p:nvPr/>
          </p:nvSpPr>
          <p:spPr>
            <a:xfrm>
              <a:off x="2190216" y="0"/>
              <a:ext cx="1188132" cy="108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3378348" y="0"/>
              <a:ext cx="1188132" cy="1080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4566480" y="0"/>
              <a:ext cx="1188132" cy="108012"/>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5754612" y="0"/>
              <a:ext cx="1188132" cy="108012"/>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37"/>
            <p:cNvSpPr/>
            <p:nvPr/>
          </p:nvSpPr>
          <p:spPr>
            <a:xfrm>
              <a:off x="6942744" y="0"/>
              <a:ext cx="1188132" cy="108012"/>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p:cNvSpPr/>
            <p:nvPr/>
          </p:nvSpPr>
          <p:spPr>
            <a:xfrm>
              <a:off x="8130876" y="0"/>
              <a:ext cx="1188132" cy="108012"/>
            </a:xfrm>
            <a:prstGeom prst="rect">
              <a:avLst/>
            </a:prstGeom>
            <a:solidFill>
              <a:srgbClr val="0063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 name="文本框 10"/>
          <p:cNvSpPr txBox="1"/>
          <p:nvPr/>
        </p:nvSpPr>
        <p:spPr>
          <a:xfrm>
            <a:off x="4825365" y="5765165"/>
            <a:ext cx="2541270" cy="368300"/>
          </a:xfrm>
          <a:prstGeom prst="rect">
            <a:avLst/>
          </a:prstGeom>
          <a:noFill/>
        </p:spPr>
        <p:txBody>
          <a:bodyPr wrap="square" rtlCol="0">
            <a:spAutoFit/>
          </a:bodyPr>
          <a:lstStyle/>
          <a:p>
            <a:r>
              <a:rPr lang="zh-CN" altLang="en-US">
                <a:solidFill>
                  <a:schemeClr val="bg2">
                    <a:lumMod val="90000"/>
                  </a:schemeClr>
                </a:solidFill>
                <a:latin typeface="宋体" panose="02010600030101010101" pitchFamily="2" charset="-122"/>
                <a:ea typeface="宋体" panose="02010600030101010101" pitchFamily="2" charset="-122"/>
              </a:rPr>
              <a:t>华中师范大学研究生会</a:t>
            </a:r>
          </a:p>
        </p:txBody>
      </p:sp>
      <p:grpSp>
        <p:nvGrpSpPr>
          <p:cNvPr id="26" name="组合 25">
            <a:extLst>
              <a:ext uri="{FF2B5EF4-FFF2-40B4-BE49-F238E27FC236}">
                <a16:creationId xmlns:a16="http://schemas.microsoft.com/office/drawing/2014/main" id="{1BA13634-EC42-4ED3-9050-DBDFE11BD080}"/>
              </a:ext>
            </a:extLst>
          </p:cNvPr>
          <p:cNvGrpSpPr/>
          <p:nvPr/>
        </p:nvGrpSpPr>
        <p:grpSpPr>
          <a:xfrm>
            <a:off x="-36512" y="5089494"/>
            <a:ext cx="9216000" cy="54006"/>
            <a:chOff x="2190216" y="0"/>
            <a:chExt cx="7128792" cy="108012"/>
          </a:xfrm>
        </p:grpSpPr>
        <p:sp>
          <p:nvSpPr>
            <p:cNvPr id="27" name="矩形 26">
              <a:extLst>
                <a:ext uri="{FF2B5EF4-FFF2-40B4-BE49-F238E27FC236}">
                  <a16:creationId xmlns:a16="http://schemas.microsoft.com/office/drawing/2014/main" id="{A6AFAE78-7347-4C43-AB16-80E54487D403}"/>
                </a:ext>
              </a:extLst>
            </p:cNvPr>
            <p:cNvSpPr/>
            <p:nvPr/>
          </p:nvSpPr>
          <p:spPr>
            <a:xfrm>
              <a:off x="2190216" y="0"/>
              <a:ext cx="1188132" cy="108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a:extLst>
                <a:ext uri="{FF2B5EF4-FFF2-40B4-BE49-F238E27FC236}">
                  <a16:creationId xmlns:a16="http://schemas.microsoft.com/office/drawing/2014/main" id="{A35C4A3D-7EC2-4E51-A771-EB0ABD0311EA}"/>
                </a:ext>
              </a:extLst>
            </p:cNvPr>
            <p:cNvSpPr/>
            <p:nvPr/>
          </p:nvSpPr>
          <p:spPr>
            <a:xfrm>
              <a:off x="3378348" y="0"/>
              <a:ext cx="1188132" cy="1080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a:extLst>
                <a:ext uri="{FF2B5EF4-FFF2-40B4-BE49-F238E27FC236}">
                  <a16:creationId xmlns:a16="http://schemas.microsoft.com/office/drawing/2014/main" id="{9AA7F44B-B800-4125-B60A-C093E3088400}"/>
                </a:ext>
              </a:extLst>
            </p:cNvPr>
            <p:cNvSpPr/>
            <p:nvPr/>
          </p:nvSpPr>
          <p:spPr>
            <a:xfrm>
              <a:off x="4566480" y="0"/>
              <a:ext cx="1188132" cy="108012"/>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a:extLst>
                <a:ext uri="{FF2B5EF4-FFF2-40B4-BE49-F238E27FC236}">
                  <a16:creationId xmlns:a16="http://schemas.microsoft.com/office/drawing/2014/main" id="{F77A3D0C-47CF-48BE-9D06-5843EE911FF8}"/>
                </a:ext>
              </a:extLst>
            </p:cNvPr>
            <p:cNvSpPr/>
            <p:nvPr/>
          </p:nvSpPr>
          <p:spPr>
            <a:xfrm>
              <a:off x="5754612" y="0"/>
              <a:ext cx="1188132" cy="108012"/>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a:extLst>
                <a:ext uri="{FF2B5EF4-FFF2-40B4-BE49-F238E27FC236}">
                  <a16:creationId xmlns:a16="http://schemas.microsoft.com/office/drawing/2014/main" id="{8A5732B7-A0D2-4F68-858B-95BCCD89A753}"/>
                </a:ext>
              </a:extLst>
            </p:cNvPr>
            <p:cNvSpPr/>
            <p:nvPr/>
          </p:nvSpPr>
          <p:spPr>
            <a:xfrm>
              <a:off x="6942744" y="0"/>
              <a:ext cx="1188132" cy="108012"/>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a:extLst>
                <a:ext uri="{FF2B5EF4-FFF2-40B4-BE49-F238E27FC236}">
                  <a16:creationId xmlns:a16="http://schemas.microsoft.com/office/drawing/2014/main" id="{7A112041-C295-4695-BFF1-E9EC0B5D74A8}"/>
                </a:ext>
              </a:extLst>
            </p:cNvPr>
            <p:cNvSpPr/>
            <p:nvPr/>
          </p:nvSpPr>
          <p:spPr>
            <a:xfrm>
              <a:off x="8130876" y="0"/>
              <a:ext cx="1188132" cy="108012"/>
            </a:xfrm>
            <a:prstGeom prst="rect">
              <a:avLst/>
            </a:prstGeom>
            <a:solidFill>
              <a:srgbClr val="0063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25" name="文本框 124">
            <a:hlinkClick r:id="rId2" action="ppaction://hlinksldjump"/>
            <a:extLst>
              <a:ext uri="{FF2B5EF4-FFF2-40B4-BE49-F238E27FC236}">
                <a16:creationId xmlns:a16="http://schemas.microsoft.com/office/drawing/2014/main" id="{87C7728D-5F73-4CE5-BB13-D31D735E15E4}"/>
              </a:ext>
            </a:extLst>
          </p:cNvPr>
          <p:cNvSpPr txBox="1"/>
          <p:nvPr/>
        </p:nvSpPr>
        <p:spPr>
          <a:xfrm>
            <a:off x="539552" y="197379"/>
            <a:ext cx="561372" cy="461665"/>
          </a:xfrm>
          <a:prstGeom prst="rect">
            <a:avLst/>
          </a:prstGeom>
          <a:noFill/>
        </p:spPr>
        <p:txBody>
          <a:bodyPr wrap="none" rtlCol="0">
            <a:spAutoFit/>
          </a:bodyPr>
          <a:lstStyle/>
          <a:p>
            <a:r>
              <a:rPr lang="en-US" altLang="zh-CN" sz="2400" b="1" i="1">
                <a:latin typeface="Times New Roman" panose="02020603050405020304" pitchFamily="18" charset="0"/>
              </a:rPr>
              <a:t>Q3</a:t>
            </a:r>
            <a:endParaRPr lang="zh-CN" altLang="en-US" sz="2400" b="1" i="1">
              <a:latin typeface="Times New Roman" panose="02020603050405020304" pitchFamily="18" charset="0"/>
            </a:endParaRPr>
          </a:p>
        </p:txBody>
      </p:sp>
      <p:pic>
        <p:nvPicPr>
          <p:cNvPr id="3" name="图片 2">
            <a:extLst>
              <a:ext uri="{FF2B5EF4-FFF2-40B4-BE49-F238E27FC236}">
                <a16:creationId xmlns:a16="http://schemas.microsoft.com/office/drawing/2014/main" id="{8B479595-B6B6-C7E3-CE34-665C69B69A64}"/>
              </a:ext>
            </a:extLst>
          </p:cNvPr>
          <p:cNvPicPr>
            <a:picLocks noChangeAspect="1"/>
          </p:cNvPicPr>
          <p:nvPr/>
        </p:nvPicPr>
        <p:blipFill>
          <a:blip r:embed="rId3"/>
          <a:stretch>
            <a:fillRect/>
          </a:stretch>
        </p:blipFill>
        <p:spPr>
          <a:xfrm>
            <a:off x="539552" y="799627"/>
            <a:ext cx="8152381" cy="4066667"/>
          </a:xfrm>
          <a:prstGeom prst="rect">
            <a:avLst/>
          </a:prstGeom>
        </p:spPr>
      </p:pic>
    </p:spTree>
    <p:extLst>
      <p:ext uri="{BB962C8B-B14F-4D97-AF65-F5344CB8AC3E}">
        <p14:creationId xmlns:p14="http://schemas.microsoft.com/office/powerpoint/2010/main" val="1533148980"/>
      </p:ext>
    </p:extLst>
  </p:cSld>
  <p:clrMapOvr>
    <a:masterClrMapping/>
  </p:clrMapOvr>
  <p:transition spd="slow">
    <p:push/>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26035" y="0"/>
            <a:ext cx="9252000" cy="54000"/>
            <a:chOff x="2190216" y="0"/>
            <a:chExt cx="7128792" cy="108012"/>
          </a:xfrm>
        </p:grpSpPr>
        <p:sp>
          <p:nvSpPr>
            <p:cNvPr id="4" name="矩形 3"/>
            <p:cNvSpPr/>
            <p:nvPr/>
          </p:nvSpPr>
          <p:spPr>
            <a:xfrm>
              <a:off x="2190216" y="0"/>
              <a:ext cx="1188132" cy="108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3378348" y="0"/>
              <a:ext cx="1188132" cy="1080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4566480" y="0"/>
              <a:ext cx="1188132" cy="108012"/>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5754612" y="0"/>
              <a:ext cx="1188132" cy="108012"/>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37"/>
            <p:cNvSpPr/>
            <p:nvPr/>
          </p:nvSpPr>
          <p:spPr>
            <a:xfrm>
              <a:off x="6942744" y="0"/>
              <a:ext cx="1188132" cy="108012"/>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p:cNvSpPr/>
            <p:nvPr/>
          </p:nvSpPr>
          <p:spPr>
            <a:xfrm>
              <a:off x="8130876" y="0"/>
              <a:ext cx="1188132" cy="108012"/>
            </a:xfrm>
            <a:prstGeom prst="rect">
              <a:avLst/>
            </a:prstGeom>
            <a:solidFill>
              <a:srgbClr val="0063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 name="文本框 10"/>
          <p:cNvSpPr txBox="1"/>
          <p:nvPr/>
        </p:nvSpPr>
        <p:spPr>
          <a:xfrm>
            <a:off x="4825365" y="5765165"/>
            <a:ext cx="2541270" cy="368300"/>
          </a:xfrm>
          <a:prstGeom prst="rect">
            <a:avLst/>
          </a:prstGeom>
          <a:noFill/>
        </p:spPr>
        <p:txBody>
          <a:bodyPr wrap="square" rtlCol="0">
            <a:spAutoFit/>
          </a:bodyPr>
          <a:lstStyle/>
          <a:p>
            <a:r>
              <a:rPr lang="zh-CN" altLang="en-US">
                <a:solidFill>
                  <a:schemeClr val="bg2">
                    <a:lumMod val="90000"/>
                  </a:schemeClr>
                </a:solidFill>
                <a:latin typeface="宋体" panose="02010600030101010101" pitchFamily="2" charset="-122"/>
                <a:ea typeface="宋体" panose="02010600030101010101" pitchFamily="2" charset="-122"/>
              </a:rPr>
              <a:t>华中师范大学研究生会</a:t>
            </a:r>
          </a:p>
        </p:txBody>
      </p:sp>
      <p:grpSp>
        <p:nvGrpSpPr>
          <p:cNvPr id="26" name="组合 25">
            <a:extLst>
              <a:ext uri="{FF2B5EF4-FFF2-40B4-BE49-F238E27FC236}">
                <a16:creationId xmlns:a16="http://schemas.microsoft.com/office/drawing/2014/main" id="{1BA13634-EC42-4ED3-9050-DBDFE11BD080}"/>
              </a:ext>
            </a:extLst>
          </p:cNvPr>
          <p:cNvGrpSpPr/>
          <p:nvPr/>
        </p:nvGrpSpPr>
        <p:grpSpPr>
          <a:xfrm>
            <a:off x="-36512" y="5089494"/>
            <a:ext cx="9216000" cy="54006"/>
            <a:chOff x="2190216" y="0"/>
            <a:chExt cx="7128792" cy="108012"/>
          </a:xfrm>
        </p:grpSpPr>
        <p:sp>
          <p:nvSpPr>
            <p:cNvPr id="27" name="矩形 26">
              <a:extLst>
                <a:ext uri="{FF2B5EF4-FFF2-40B4-BE49-F238E27FC236}">
                  <a16:creationId xmlns:a16="http://schemas.microsoft.com/office/drawing/2014/main" id="{A6AFAE78-7347-4C43-AB16-80E54487D403}"/>
                </a:ext>
              </a:extLst>
            </p:cNvPr>
            <p:cNvSpPr/>
            <p:nvPr/>
          </p:nvSpPr>
          <p:spPr>
            <a:xfrm>
              <a:off x="2190216" y="0"/>
              <a:ext cx="1188132" cy="108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a:extLst>
                <a:ext uri="{FF2B5EF4-FFF2-40B4-BE49-F238E27FC236}">
                  <a16:creationId xmlns:a16="http://schemas.microsoft.com/office/drawing/2014/main" id="{A35C4A3D-7EC2-4E51-A771-EB0ABD0311EA}"/>
                </a:ext>
              </a:extLst>
            </p:cNvPr>
            <p:cNvSpPr/>
            <p:nvPr/>
          </p:nvSpPr>
          <p:spPr>
            <a:xfrm>
              <a:off x="3378348" y="0"/>
              <a:ext cx="1188132" cy="1080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a:extLst>
                <a:ext uri="{FF2B5EF4-FFF2-40B4-BE49-F238E27FC236}">
                  <a16:creationId xmlns:a16="http://schemas.microsoft.com/office/drawing/2014/main" id="{9AA7F44B-B800-4125-B60A-C093E3088400}"/>
                </a:ext>
              </a:extLst>
            </p:cNvPr>
            <p:cNvSpPr/>
            <p:nvPr/>
          </p:nvSpPr>
          <p:spPr>
            <a:xfrm>
              <a:off x="4566480" y="0"/>
              <a:ext cx="1188132" cy="108012"/>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a:extLst>
                <a:ext uri="{FF2B5EF4-FFF2-40B4-BE49-F238E27FC236}">
                  <a16:creationId xmlns:a16="http://schemas.microsoft.com/office/drawing/2014/main" id="{F77A3D0C-47CF-48BE-9D06-5843EE911FF8}"/>
                </a:ext>
              </a:extLst>
            </p:cNvPr>
            <p:cNvSpPr/>
            <p:nvPr/>
          </p:nvSpPr>
          <p:spPr>
            <a:xfrm>
              <a:off x="5754612" y="0"/>
              <a:ext cx="1188132" cy="108012"/>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a:extLst>
                <a:ext uri="{FF2B5EF4-FFF2-40B4-BE49-F238E27FC236}">
                  <a16:creationId xmlns:a16="http://schemas.microsoft.com/office/drawing/2014/main" id="{8A5732B7-A0D2-4F68-858B-95BCCD89A753}"/>
                </a:ext>
              </a:extLst>
            </p:cNvPr>
            <p:cNvSpPr/>
            <p:nvPr/>
          </p:nvSpPr>
          <p:spPr>
            <a:xfrm>
              <a:off x="6942744" y="0"/>
              <a:ext cx="1188132" cy="108012"/>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a:extLst>
                <a:ext uri="{FF2B5EF4-FFF2-40B4-BE49-F238E27FC236}">
                  <a16:creationId xmlns:a16="http://schemas.microsoft.com/office/drawing/2014/main" id="{7A112041-C295-4695-BFF1-E9EC0B5D74A8}"/>
                </a:ext>
              </a:extLst>
            </p:cNvPr>
            <p:cNvSpPr/>
            <p:nvPr/>
          </p:nvSpPr>
          <p:spPr>
            <a:xfrm>
              <a:off x="8130876" y="0"/>
              <a:ext cx="1188132" cy="108012"/>
            </a:xfrm>
            <a:prstGeom prst="rect">
              <a:avLst/>
            </a:prstGeom>
            <a:solidFill>
              <a:srgbClr val="0063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25" name="文本框 124">
            <a:hlinkClick r:id="rId2" action="ppaction://hlinksldjump"/>
            <a:extLst>
              <a:ext uri="{FF2B5EF4-FFF2-40B4-BE49-F238E27FC236}">
                <a16:creationId xmlns:a16="http://schemas.microsoft.com/office/drawing/2014/main" id="{87C7728D-5F73-4CE5-BB13-D31D735E15E4}"/>
              </a:ext>
            </a:extLst>
          </p:cNvPr>
          <p:cNvSpPr txBox="1"/>
          <p:nvPr/>
        </p:nvSpPr>
        <p:spPr>
          <a:xfrm>
            <a:off x="539552" y="197379"/>
            <a:ext cx="561372" cy="461665"/>
          </a:xfrm>
          <a:prstGeom prst="rect">
            <a:avLst/>
          </a:prstGeom>
          <a:noFill/>
        </p:spPr>
        <p:txBody>
          <a:bodyPr wrap="none" rtlCol="0">
            <a:spAutoFit/>
          </a:bodyPr>
          <a:lstStyle/>
          <a:p>
            <a:r>
              <a:rPr lang="en-US" altLang="zh-CN" sz="2400" b="1" i="1">
                <a:latin typeface="Times New Roman" panose="02020603050405020304" pitchFamily="18" charset="0"/>
              </a:rPr>
              <a:t>Q3</a:t>
            </a:r>
            <a:endParaRPr lang="zh-CN" altLang="en-US" sz="2400" b="1" i="1">
              <a:latin typeface="Times New Roman" panose="02020603050405020304" pitchFamily="18" charset="0"/>
            </a:endParaRPr>
          </a:p>
        </p:txBody>
      </p:sp>
      <p:pic>
        <p:nvPicPr>
          <p:cNvPr id="18" name="Picture 3">
            <a:extLst>
              <a:ext uri="{FF2B5EF4-FFF2-40B4-BE49-F238E27FC236}">
                <a16:creationId xmlns:a16="http://schemas.microsoft.com/office/drawing/2014/main" id="{15A358C9-73F9-4237-9D60-5B465789AB92}"/>
              </a:ext>
            </a:extLst>
          </p:cNvPr>
          <p:cNvPicPr>
            <a:picLocks noChangeAspect="1"/>
          </p:cNvPicPr>
          <p:nvPr/>
        </p:nvPicPr>
        <p:blipFill rotWithShape="1">
          <a:blip r:embed="rId3"/>
          <a:srcRect t="50869"/>
          <a:stretch/>
        </p:blipFill>
        <p:spPr>
          <a:xfrm>
            <a:off x="1835696" y="551941"/>
            <a:ext cx="6161930" cy="4039618"/>
          </a:xfrm>
          <a:prstGeom prst="rect">
            <a:avLst/>
          </a:prstGeom>
        </p:spPr>
      </p:pic>
    </p:spTree>
    <p:extLst>
      <p:ext uri="{BB962C8B-B14F-4D97-AF65-F5344CB8AC3E}">
        <p14:creationId xmlns:p14="http://schemas.microsoft.com/office/powerpoint/2010/main" val="3635585837"/>
      </p:ext>
    </p:extLst>
  </p:cSld>
  <p:clrMapOvr>
    <a:masterClrMapping/>
  </p:clrMapOvr>
  <p:transition spd="slow">
    <p:push/>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26035" y="0"/>
            <a:ext cx="9252000" cy="54000"/>
            <a:chOff x="2190216" y="0"/>
            <a:chExt cx="7128792" cy="108012"/>
          </a:xfrm>
        </p:grpSpPr>
        <p:sp>
          <p:nvSpPr>
            <p:cNvPr id="4" name="矩形 3"/>
            <p:cNvSpPr/>
            <p:nvPr/>
          </p:nvSpPr>
          <p:spPr>
            <a:xfrm>
              <a:off x="2190216" y="0"/>
              <a:ext cx="1188132" cy="108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3378348" y="0"/>
              <a:ext cx="1188132" cy="1080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4566480" y="0"/>
              <a:ext cx="1188132" cy="108012"/>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5754612" y="0"/>
              <a:ext cx="1188132" cy="108012"/>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37"/>
            <p:cNvSpPr/>
            <p:nvPr/>
          </p:nvSpPr>
          <p:spPr>
            <a:xfrm>
              <a:off x="6942744" y="0"/>
              <a:ext cx="1188132" cy="108012"/>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p:cNvSpPr/>
            <p:nvPr/>
          </p:nvSpPr>
          <p:spPr>
            <a:xfrm>
              <a:off x="8130876" y="0"/>
              <a:ext cx="1188132" cy="108012"/>
            </a:xfrm>
            <a:prstGeom prst="rect">
              <a:avLst/>
            </a:prstGeom>
            <a:solidFill>
              <a:srgbClr val="0063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 name="文本框 10"/>
          <p:cNvSpPr txBox="1"/>
          <p:nvPr/>
        </p:nvSpPr>
        <p:spPr>
          <a:xfrm>
            <a:off x="4825365" y="5765165"/>
            <a:ext cx="2541270" cy="368300"/>
          </a:xfrm>
          <a:prstGeom prst="rect">
            <a:avLst/>
          </a:prstGeom>
          <a:noFill/>
        </p:spPr>
        <p:txBody>
          <a:bodyPr wrap="square" rtlCol="0">
            <a:spAutoFit/>
          </a:bodyPr>
          <a:lstStyle/>
          <a:p>
            <a:r>
              <a:rPr lang="zh-CN" altLang="en-US">
                <a:solidFill>
                  <a:schemeClr val="bg2">
                    <a:lumMod val="90000"/>
                  </a:schemeClr>
                </a:solidFill>
                <a:latin typeface="宋体" panose="02010600030101010101" pitchFamily="2" charset="-122"/>
                <a:ea typeface="宋体" panose="02010600030101010101" pitchFamily="2" charset="-122"/>
              </a:rPr>
              <a:t>华中师范大学研究生会</a:t>
            </a:r>
          </a:p>
        </p:txBody>
      </p:sp>
      <p:grpSp>
        <p:nvGrpSpPr>
          <p:cNvPr id="26" name="组合 25">
            <a:extLst>
              <a:ext uri="{FF2B5EF4-FFF2-40B4-BE49-F238E27FC236}">
                <a16:creationId xmlns:a16="http://schemas.microsoft.com/office/drawing/2014/main" id="{1BA13634-EC42-4ED3-9050-DBDFE11BD080}"/>
              </a:ext>
            </a:extLst>
          </p:cNvPr>
          <p:cNvGrpSpPr/>
          <p:nvPr/>
        </p:nvGrpSpPr>
        <p:grpSpPr>
          <a:xfrm>
            <a:off x="-36512" y="5089494"/>
            <a:ext cx="9216000" cy="54006"/>
            <a:chOff x="2190216" y="0"/>
            <a:chExt cx="7128792" cy="108012"/>
          </a:xfrm>
        </p:grpSpPr>
        <p:sp>
          <p:nvSpPr>
            <p:cNvPr id="27" name="矩形 26">
              <a:extLst>
                <a:ext uri="{FF2B5EF4-FFF2-40B4-BE49-F238E27FC236}">
                  <a16:creationId xmlns:a16="http://schemas.microsoft.com/office/drawing/2014/main" id="{A6AFAE78-7347-4C43-AB16-80E54487D403}"/>
                </a:ext>
              </a:extLst>
            </p:cNvPr>
            <p:cNvSpPr/>
            <p:nvPr/>
          </p:nvSpPr>
          <p:spPr>
            <a:xfrm>
              <a:off x="2190216" y="0"/>
              <a:ext cx="1188132" cy="108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a:extLst>
                <a:ext uri="{FF2B5EF4-FFF2-40B4-BE49-F238E27FC236}">
                  <a16:creationId xmlns:a16="http://schemas.microsoft.com/office/drawing/2014/main" id="{A35C4A3D-7EC2-4E51-A771-EB0ABD0311EA}"/>
                </a:ext>
              </a:extLst>
            </p:cNvPr>
            <p:cNvSpPr/>
            <p:nvPr/>
          </p:nvSpPr>
          <p:spPr>
            <a:xfrm>
              <a:off x="3378348" y="0"/>
              <a:ext cx="1188132" cy="1080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a:extLst>
                <a:ext uri="{FF2B5EF4-FFF2-40B4-BE49-F238E27FC236}">
                  <a16:creationId xmlns:a16="http://schemas.microsoft.com/office/drawing/2014/main" id="{9AA7F44B-B800-4125-B60A-C093E3088400}"/>
                </a:ext>
              </a:extLst>
            </p:cNvPr>
            <p:cNvSpPr/>
            <p:nvPr/>
          </p:nvSpPr>
          <p:spPr>
            <a:xfrm>
              <a:off x="4566480" y="0"/>
              <a:ext cx="1188132" cy="108012"/>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a:extLst>
                <a:ext uri="{FF2B5EF4-FFF2-40B4-BE49-F238E27FC236}">
                  <a16:creationId xmlns:a16="http://schemas.microsoft.com/office/drawing/2014/main" id="{F77A3D0C-47CF-48BE-9D06-5843EE911FF8}"/>
                </a:ext>
              </a:extLst>
            </p:cNvPr>
            <p:cNvSpPr/>
            <p:nvPr/>
          </p:nvSpPr>
          <p:spPr>
            <a:xfrm>
              <a:off x="5754612" y="0"/>
              <a:ext cx="1188132" cy="108012"/>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a:extLst>
                <a:ext uri="{FF2B5EF4-FFF2-40B4-BE49-F238E27FC236}">
                  <a16:creationId xmlns:a16="http://schemas.microsoft.com/office/drawing/2014/main" id="{8A5732B7-A0D2-4F68-858B-95BCCD89A753}"/>
                </a:ext>
              </a:extLst>
            </p:cNvPr>
            <p:cNvSpPr/>
            <p:nvPr/>
          </p:nvSpPr>
          <p:spPr>
            <a:xfrm>
              <a:off x="6942744" y="0"/>
              <a:ext cx="1188132" cy="108012"/>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a:extLst>
                <a:ext uri="{FF2B5EF4-FFF2-40B4-BE49-F238E27FC236}">
                  <a16:creationId xmlns:a16="http://schemas.microsoft.com/office/drawing/2014/main" id="{7A112041-C295-4695-BFF1-E9EC0B5D74A8}"/>
                </a:ext>
              </a:extLst>
            </p:cNvPr>
            <p:cNvSpPr/>
            <p:nvPr/>
          </p:nvSpPr>
          <p:spPr>
            <a:xfrm>
              <a:off x="8130876" y="0"/>
              <a:ext cx="1188132" cy="108012"/>
            </a:xfrm>
            <a:prstGeom prst="rect">
              <a:avLst/>
            </a:prstGeom>
            <a:solidFill>
              <a:srgbClr val="0063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25" name="文本框 124">
            <a:hlinkClick r:id="rId2" action="ppaction://hlinksldjump"/>
            <a:extLst>
              <a:ext uri="{FF2B5EF4-FFF2-40B4-BE49-F238E27FC236}">
                <a16:creationId xmlns:a16="http://schemas.microsoft.com/office/drawing/2014/main" id="{87C7728D-5F73-4CE5-BB13-D31D735E15E4}"/>
              </a:ext>
            </a:extLst>
          </p:cNvPr>
          <p:cNvSpPr txBox="1"/>
          <p:nvPr/>
        </p:nvSpPr>
        <p:spPr>
          <a:xfrm>
            <a:off x="539552" y="197379"/>
            <a:ext cx="561372" cy="461665"/>
          </a:xfrm>
          <a:prstGeom prst="rect">
            <a:avLst/>
          </a:prstGeom>
          <a:noFill/>
        </p:spPr>
        <p:txBody>
          <a:bodyPr wrap="none" rtlCol="0">
            <a:spAutoFit/>
          </a:bodyPr>
          <a:lstStyle/>
          <a:p>
            <a:r>
              <a:rPr lang="en-US" altLang="zh-CN" sz="2400" b="1" i="1">
                <a:latin typeface="Times New Roman" panose="02020603050405020304" pitchFamily="18" charset="0"/>
              </a:rPr>
              <a:t>Q3</a:t>
            </a:r>
            <a:endParaRPr lang="zh-CN" altLang="en-US" sz="2400" b="1" i="1">
              <a:latin typeface="Times New Roman" panose="02020603050405020304" pitchFamily="18" charset="0"/>
            </a:endParaRPr>
          </a:p>
        </p:txBody>
      </p:sp>
      <p:pic>
        <p:nvPicPr>
          <p:cNvPr id="3" name="图片 2">
            <a:extLst>
              <a:ext uri="{FF2B5EF4-FFF2-40B4-BE49-F238E27FC236}">
                <a16:creationId xmlns:a16="http://schemas.microsoft.com/office/drawing/2014/main" id="{555773B6-4BF9-45FB-AFFB-35C830A1CE42}"/>
              </a:ext>
            </a:extLst>
          </p:cNvPr>
          <p:cNvPicPr>
            <a:picLocks noChangeAspect="1"/>
          </p:cNvPicPr>
          <p:nvPr/>
        </p:nvPicPr>
        <p:blipFill>
          <a:blip r:embed="rId3"/>
          <a:stretch>
            <a:fillRect/>
          </a:stretch>
        </p:blipFill>
        <p:spPr>
          <a:xfrm>
            <a:off x="820238" y="802423"/>
            <a:ext cx="8028571" cy="4038095"/>
          </a:xfrm>
          <a:prstGeom prst="rect">
            <a:avLst/>
          </a:prstGeom>
        </p:spPr>
      </p:pic>
    </p:spTree>
    <p:extLst>
      <p:ext uri="{BB962C8B-B14F-4D97-AF65-F5344CB8AC3E}">
        <p14:creationId xmlns:p14="http://schemas.microsoft.com/office/powerpoint/2010/main" val="1009495596"/>
      </p:ext>
    </p:extLst>
  </p:cSld>
  <p:clrMapOvr>
    <a:masterClrMapping/>
  </p:clrMapOvr>
  <p:transition spd="slow">
    <p:push/>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a:extLst>
              <a:ext uri="{FF2B5EF4-FFF2-40B4-BE49-F238E27FC236}">
                <a16:creationId xmlns:a16="http://schemas.microsoft.com/office/drawing/2014/main" id="{68E3CA20-F72B-44F8-A4D0-EDB4D6625533}"/>
              </a:ext>
            </a:extLst>
          </p:cNvPr>
          <p:cNvGrpSpPr/>
          <p:nvPr/>
        </p:nvGrpSpPr>
        <p:grpSpPr>
          <a:xfrm>
            <a:off x="777820" y="3219172"/>
            <a:ext cx="7588360" cy="2039522"/>
            <a:chOff x="-61766" y="4007044"/>
            <a:chExt cx="4660390" cy="1252572"/>
          </a:xfrm>
        </p:grpSpPr>
        <p:sp>
          <p:nvSpPr>
            <p:cNvPr id="19" name="任意多边形: 形状 18">
              <a:extLst>
                <a:ext uri="{FF2B5EF4-FFF2-40B4-BE49-F238E27FC236}">
                  <a16:creationId xmlns:a16="http://schemas.microsoft.com/office/drawing/2014/main" id="{194AF491-B1C0-4D97-A297-74E7860EC47C}"/>
                </a:ext>
              </a:extLst>
            </p:cNvPr>
            <p:cNvSpPr/>
            <p:nvPr/>
          </p:nvSpPr>
          <p:spPr>
            <a:xfrm>
              <a:off x="-61766" y="4219372"/>
              <a:ext cx="1271008" cy="1020340"/>
            </a:xfrm>
            <a:custGeom>
              <a:avLst/>
              <a:gdLst>
                <a:gd name="connsiteX0" fmla="*/ 0 w 1172805"/>
                <a:gd name="connsiteY0" fmla="*/ 825532 h 932809"/>
                <a:gd name="connsiteX1" fmla="*/ 546100 w 1172805"/>
                <a:gd name="connsiteY1" fmla="*/ 32 h 932809"/>
                <a:gd name="connsiteX2" fmla="*/ 1104900 w 1172805"/>
                <a:gd name="connsiteY2" fmla="*/ 850932 h 932809"/>
                <a:gd name="connsiteX3" fmla="*/ 1143000 w 1172805"/>
                <a:gd name="connsiteY3" fmla="*/ 850932 h 932809"/>
                <a:gd name="connsiteX0" fmla="*/ 0 w 1104900"/>
                <a:gd name="connsiteY0" fmla="*/ 825532 h 850932"/>
                <a:gd name="connsiteX1" fmla="*/ 546100 w 1104900"/>
                <a:gd name="connsiteY1" fmla="*/ 32 h 850932"/>
                <a:gd name="connsiteX2" fmla="*/ 1104900 w 1104900"/>
                <a:gd name="connsiteY2" fmla="*/ 850932 h 850932"/>
              </a:gdLst>
              <a:ahLst/>
              <a:cxnLst>
                <a:cxn ang="0">
                  <a:pos x="connsiteX0" y="connsiteY0"/>
                </a:cxn>
                <a:cxn ang="0">
                  <a:pos x="connsiteX1" y="connsiteY1"/>
                </a:cxn>
                <a:cxn ang="0">
                  <a:pos x="connsiteX2" y="connsiteY2"/>
                </a:cxn>
              </a:cxnLst>
              <a:rect l="l" t="t" r="r" b="b"/>
              <a:pathLst>
                <a:path w="1104900" h="850932">
                  <a:moveTo>
                    <a:pt x="0" y="825532"/>
                  </a:moveTo>
                  <a:cubicBezTo>
                    <a:pt x="180975" y="410665"/>
                    <a:pt x="361950" y="-4201"/>
                    <a:pt x="546100" y="32"/>
                  </a:cubicBezTo>
                  <a:cubicBezTo>
                    <a:pt x="730250" y="4265"/>
                    <a:pt x="1104900" y="850932"/>
                    <a:pt x="1104900" y="850932"/>
                  </a:cubicBezTo>
                </a:path>
              </a:pathLst>
            </a:custGeom>
            <a:solidFill>
              <a:srgbClr val="1D69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任意多边形: 形状 15">
              <a:extLst>
                <a:ext uri="{FF2B5EF4-FFF2-40B4-BE49-F238E27FC236}">
                  <a16:creationId xmlns:a16="http://schemas.microsoft.com/office/drawing/2014/main" id="{33A78B8E-263F-47EB-8B30-E6A4663F1426}"/>
                </a:ext>
              </a:extLst>
            </p:cNvPr>
            <p:cNvSpPr/>
            <p:nvPr/>
          </p:nvSpPr>
          <p:spPr>
            <a:xfrm>
              <a:off x="971600" y="4007044"/>
              <a:ext cx="1560292" cy="1252572"/>
            </a:xfrm>
            <a:custGeom>
              <a:avLst/>
              <a:gdLst>
                <a:gd name="connsiteX0" fmla="*/ 0 w 1172805"/>
                <a:gd name="connsiteY0" fmla="*/ 825532 h 932809"/>
                <a:gd name="connsiteX1" fmla="*/ 546100 w 1172805"/>
                <a:gd name="connsiteY1" fmla="*/ 32 h 932809"/>
                <a:gd name="connsiteX2" fmla="*/ 1104900 w 1172805"/>
                <a:gd name="connsiteY2" fmla="*/ 850932 h 932809"/>
                <a:gd name="connsiteX3" fmla="*/ 1143000 w 1172805"/>
                <a:gd name="connsiteY3" fmla="*/ 850932 h 932809"/>
                <a:gd name="connsiteX0" fmla="*/ 0 w 1104900"/>
                <a:gd name="connsiteY0" fmla="*/ 825532 h 850932"/>
                <a:gd name="connsiteX1" fmla="*/ 546100 w 1104900"/>
                <a:gd name="connsiteY1" fmla="*/ 32 h 850932"/>
                <a:gd name="connsiteX2" fmla="*/ 1104900 w 1104900"/>
                <a:gd name="connsiteY2" fmla="*/ 850932 h 850932"/>
              </a:gdLst>
              <a:ahLst/>
              <a:cxnLst>
                <a:cxn ang="0">
                  <a:pos x="connsiteX0" y="connsiteY0"/>
                </a:cxn>
                <a:cxn ang="0">
                  <a:pos x="connsiteX1" y="connsiteY1"/>
                </a:cxn>
                <a:cxn ang="0">
                  <a:pos x="connsiteX2" y="connsiteY2"/>
                </a:cxn>
              </a:cxnLst>
              <a:rect l="l" t="t" r="r" b="b"/>
              <a:pathLst>
                <a:path w="1104900" h="850932">
                  <a:moveTo>
                    <a:pt x="0" y="825532"/>
                  </a:moveTo>
                  <a:cubicBezTo>
                    <a:pt x="180975" y="410665"/>
                    <a:pt x="361950" y="-4201"/>
                    <a:pt x="546100" y="32"/>
                  </a:cubicBezTo>
                  <a:cubicBezTo>
                    <a:pt x="730250" y="4265"/>
                    <a:pt x="1104900" y="850932"/>
                    <a:pt x="1104900" y="850932"/>
                  </a:cubicBezTo>
                </a:path>
              </a:pathLst>
            </a:custGeom>
            <a:solidFill>
              <a:srgbClr val="84CBC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形状 21">
              <a:extLst>
                <a:ext uri="{FF2B5EF4-FFF2-40B4-BE49-F238E27FC236}">
                  <a16:creationId xmlns:a16="http://schemas.microsoft.com/office/drawing/2014/main" id="{43B4A173-D4FC-4DB0-B282-9E365D0339C3}"/>
                </a:ext>
              </a:extLst>
            </p:cNvPr>
            <p:cNvSpPr/>
            <p:nvPr/>
          </p:nvSpPr>
          <p:spPr>
            <a:xfrm>
              <a:off x="3327616" y="4238110"/>
              <a:ext cx="1271008" cy="1020340"/>
            </a:xfrm>
            <a:custGeom>
              <a:avLst/>
              <a:gdLst>
                <a:gd name="connsiteX0" fmla="*/ 0 w 1172805"/>
                <a:gd name="connsiteY0" fmla="*/ 825532 h 932809"/>
                <a:gd name="connsiteX1" fmla="*/ 546100 w 1172805"/>
                <a:gd name="connsiteY1" fmla="*/ 32 h 932809"/>
                <a:gd name="connsiteX2" fmla="*/ 1104900 w 1172805"/>
                <a:gd name="connsiteY2" fmla="*/ 850932 h 932809"/>
                <a:gd name="connsiteX3" fmla="*/ 1143000 w 1172805"/>
                <a:gd name="connsiteY3" fmla="*/ 850932 h 932809"/>
                <a:gd name="connsiteX0" fmla="*/ 0 w 1104900"/>
                <a:gd name="connsiteY0" fmla="*/ 825532 h 850932"/>
                <a:gd name="connsiteX1" fmla="*/ 546100 w 1104900"/>
                <a:gd name="connsiteY1" fmla="*/ 32 h 850932"/>
                <a:gd name="connsiteX2" fmla="*/ 1104900 w 1104900"/>
                <a:gd name="connsiteY2" fmla="*/ 850932 h 850932"/>
              </a:gdLst>
              <a:ahLst/>
              <a:cxnLst>
                <a:cxn ang="0">
                  <a:pos x="connsiteX0" y="connsiteY0"/>
                </a:cxn>
                <a:cxn ang="0">
                  <a:pos x="connsiteX1" y="connsiteY1"/>
                </a:cxn>
                <a:cxn ang="0">
                  <a:pos x="connsiteX2" y="connsiteY2"/>
                </a:cxn>
              </a:cxnLst>
              <a:rect l="l" t="t" r="r" b="b"/>
              <a:pathLst>
                <a:path w="1104900" h="850932">
                  <a:moveTo>
                    <a:pt x="0" y="825532"/>
                  </a:moveTo>
                  <a:cubicBezTo>
                    <a:pt x="180975" y="410665"/>
                    <a:pt x="361950" y="-4201"/>
                    <a:pt x="546100" y="32"/>
                  </a:cubicBezTo>
                  <a:cubicBezTo>
                    <a:pt x="730250" y="4265"/>
                    <a:pt x="1104900" y="850932"/>
                    <a:pt x="1104900" y="850932"/>
                  </a:cubicBezTo>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形状 22">
              <a:extLst>
                <a:ext uri="{FF2B5EF4-FFF2-40B4-BE49-F238E27FC236}">
                  <a16:creationId xmlns:a16="http://schemas.microsoft.com/office/drawing/2014/main" id="{FF5ED98F-90CE-4538-A62D-69E96638677E}"/>
                </a:ext>
              </a:extLst>
            </p:cNvPr>
            <p:cNvSpPr/>
            <p:nvPr/>
          </p:nvSpPr>
          <p:spPr>
            <a:xfrm>
              <a:off x="2242608" y="4007044"/>
              <a:ext cx="1560292" cy="1252572"/>
            </a:xfrm>
            <a:custGeom>
              <a:avLst/>
              <a:gdLst>
                <a:gd name="connsiteX0" fmla="*/ 0 w 1172805"/>
                <a:gd name="connsiteY0" fmla="*/ 825532 h 932809"/>
                <a:gd name="connsiteX1" fmla="*/ 546100 w 1172805"/>
                <a:gd name="connsiteY1" fmla="*/ 32 h 932809"/>
                <a:gd name="connsiteX2" fmla="*/ 1104900 w 1172805"/>
                <a:gd name="connsiteY2" fmla="*/ 850932 h 932809"/>
                <a:gd name="connsiteX3" fmla="*/ 1143000 w 1172805"/>
                <a:gd name="connsiteY3" fmla="*/ 850932 h 932809"/>
                <a:gd name="connsiteX0" fmla="*/ 0 w 1104900"/>
                <a:gd name="connsiteY0" fmla="*/ 825532 h 850932"/>
                <a:gd name="connsiteX1" fmla="*/ 546100 w 1104900"/>
                <a:gd name="connsiteY1" fmla="*/ 32 h 850932"/>
                <a:gd name="connsiteX2" fmla="*/ 1104900 w 1104900"/>
                <a:gd name="connsiteY2" fmla="*/ 850932 h 850932"/>
              </a:gdLst>
              <a:ahLst/>
              <a:cxnLst>
                <a:cxn ang="0">
                  <a:pos x="connsiteX0" y="connsiteY0"/>
                </a:cxn>
                <a:cxn ang="0">
                  <a:pos x="connsiteX1" y="connsiteY1"/>
                </a:cxn>
                <a:cxn ang="0">
                  <a:pos x="connsiteX2" y="connsiteY2"/>
                </a:cxn>
              </a:cxnLst>
              <a:rect l="l" t="t" r="r" b="b"/>
              <a:pathLst>
                <a:path w="1104900" h="850932">
                  <a:moveTo>
                    <a:pt x="0" y="825532"/>
                  </a:moveTo>
                  <a:cubicBezTo>
                    <a:pt x="180975" y="410665"/>
                    <a:pt x="361950" y="-4201"/>
                    <a:pt x="546100" y="32"/>
                  </a:cubicBezTo>
                  <a:cubicBezTo>
                    <a:pt x="730250" y="4265"/>
                    <a:pt x="1104900" y="850932"/>
                    <a:pt x="1104900" y="850932"/>
                  </a:cubicBezTo>
                </a:path>
              </a:pathLst>
            </a:custGeom>
            <a:solidFill>
              <a:srgbClr val="F2B90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0" name="组合 9">
            <a:extLst>
              <a:ext uri="{FF2B5EF4-FFF2-40B4-BE49-F238E27FC236}">
                <a16:creationId xmlns:a16="http://schemas.microsoft.com/office/drawing/2014/main" id="{62D7B512-B7B9-4B6C-B74A-98608104F1F5}"/>
              </a:ext>
            </a:extLst>
          </p:cNvPr>
          <p:cNvGrpSpPr/>
          <p:nvPr/>
        </p:nvGrpSpPr>
        <p:grpSpPr>
          <a:xfrm>
            <a:off x="3146246" y="1275606"/>
            <a:ext cx="3739716" cy="769441"/>
            <a:chOff x="2195736" y="1100737"/>
            <a:chExt cx="3739716" cy="769441"/>
          </a:xfrm>
        </p:grpSpPr>
        <p:sp>
          <p:nvSpPr>
            <p:cNvPr id="13" name="矩形 12">
              <a:extLst>
                <a:ext uri="{FF2B5EF4-FFF2-40B4-BE49-F238E27FC236}">
                  <a16:creationId xmlns:a16="http://schemas.microsoft.com/office/drawing/2014/main" id="{B18924B7-D94D-421E-9B92-6512DF4875B4}"/>
                </a:ext>
              </a:extLst>
            </p:cNvPr>
            <p:cNvSpPr/>
            <p:nvPr/>
          </p:nvSpPr>
          <p:spPr>
            <a:xfrm>
              <a:off x="2195736" y="1100737"/>
              <a:ext cx="790518" cy="769441"/>
            </a:xfrm>
            <a:prstGeom prst="rect">
              <a:avLst/>
            </a:prstGeom>
          </p:spPr>
          <p:txBody>
            <a:bodyPr wrap="square">
              <a:spAutoFit/>
            </a:bodyPr>
            <a:lstStyle/>
            <a:p>
              <a:pPr algn="ctr"/>
              <a:r>
                <a:rPr lang="en-US" altLang="zh-CN" sz="4400">
                  <a:ln w="6350">
                    <a:noFill/>
                  </a:ln>
                  <a:solidFill>
                    <a:schemeClr val="bg1">
                      <a:lumMod val="50000"/>
                    </a:schemeClr>
                  </a:solidFill>
                  <a:latin typeface="Impact" panose="020B0806030902050204" pitchFamily="34" charset="0"/>
                  <a:ea typeface="微软雅黑" panose="020B0503020204020204" pitchFamily="34" charset="-122"/>
                </a:rPr>
                <a:t>03</a:t>
              </a:r>
              <a:endParaRPr lang="zh-CN" altLang="en-US" sz="4400" dirty="0">
                <a:ln w="6350">
                  <a:noFill/>
                </a:ln>
                <a:solidFill>
                  <a:schemeClr val="bg1">
                    <a:lumMod val="50000"/>
                  </a:schemeClr>
                </a:solidFill>
                <a:latin typeface="Impact" panose="020B0806030902050204" pitchFamily="34" charset="0"/>
                <a:ea typeface="微软雅黑" panose="020B0503020204020204" pitchFamily="34" charset="-122"/>
              </a:endParaRPr>
            </a:p>
          </p:txBody>
        </p:sp>
        <p:sp>
          <p:nvSpPr>
            <p:cNvPr id="15" name="文本框 14">
              <a:extLst>
                <a:ext uri="{FF2B5EF4-FFF2-40B4-BE49-F238E27FC236}">
                  <a16:creationId xmlns:a16="http://schemas.microsoft.com/office/drawing/2014/main" id="{9BFE8BE8-CAFB-4AB7-B9E1-4FDE15FF4D4B}"/>
                </a:ext>
              </a:extLst>
            </p:cNvPr>
            <p:cNvSpPr txBox="1"/>
            <p:nvPr/>
          </p:nvSpPr>
          <p:spPr>
            <a:xfrm>
              <a:off x="3333458" y="1223847"/>
              <a:ext cx="2601994" cy="523220"/>
            </a:xfrm>
            <a:prstGeom prst="rect">
              <a:avLst/>
            </a:prstGeom>
            <a:noFill/>
          </p:spPr>
          <p:txBody>
            <a:bodyPr wrap="none" rtlCol="0">
              <a:spAutoFit/>
            </a:bodyPr>
            <a:lstStyle/>
            <a:p>
              <a:r>
                <a:rPr lang="zh-CN" altLang="en-US" sz="2800" b="1"/>
                <a:t>后    续    计    划</a:t>
              </a:r>
            </a:p>
          </p:txBody>
        </p:sp>
      </p:grpSp>
    </p:spTree>
    <p:extLst>
      <p:ext uri="{BB962C8B-B14F-4D97-AF65-F5344CB8AC3E}">
        <p14:creationId xmlns:p14="http://schemas.microsoft.com/office/powerpoint/2010/main" val="2664720654"/>
      </p:ext>
    </p:extLst>
  </p:cSld>
  <p:clrMapOvr>
    <a:masterClrMapping/>
  </p:clrMapOvr>
  <p:transition spd="slow">
    <p:push dir="d"/>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26035" y="0"/>
            <a:ext cx="9252000" cy="54000"/>
            <a:chOff x="2190216" y="0"/>
            <a:chExt cx="7128792" cy="108012"/>
          </a:xfrm>
        </p:grpSpPr>
        <p:sp>
          <p:nvSpPr>
            <p:cNvPr id="4" name="矩形 3"/>
            <p:cNvSpPr/>
            <p:nvPr/>
          </p:nvSpPr>
          <p:spPr>
            <a:xfrm>
              <a:off x="2190216" y="0"/>
              <a:ext cx="1188132" cy="108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3378348" y="0"/>
              <a:ext cx="1188132" cy="1080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4566480" y="0"/>
              <a:ext cx="1188132" cy="108012"/>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5754612" y="0"/>
              <a:ext cx="1188132" cy="108012"/>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37"/>
            <p:cNvSpPr/>
            <p:nvPr/>
          </p:nvSpPr>
          <p:spPr>
            <a:xfrm>
              <a:off x="6942744" y="0"/>
              <a:ext cx="1188132" cy="108012"/>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p:cNvSpPr/>
            <p:nvPr/>
          </p:nvSpPr>
          <p:spPr>
            <a:xfrm>
              <a:off x="8130876" y="0"/>
              <a:ext cx="1188132" cy="108012"/>
            </a:xfrm>
            <a:prstGeom prst="rect">
              <a:avLst/>
            </a:prstGeom>
            <a:solidFill>
              <a:srgbClr val="0063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 name="文本框 10"/>
          <p:cNvSpPr txBox="1"/>
          <p:nvPr/>
        </p:nvSpPr>
        <p:spPr>
          <a:xfrm>
            <a:off x="4825365" y="5765165"/>
            <a:ext cx="2541270" cy="368300"/>
          </a:xfrm>
          <a:prstGeom prst="rect">
            <a:avLst/>
          </a:prstGeom>
          <a:noFill/>
        </p:spPr>
        <p:txBody>
          <a:bodyPr wrap="square" rtlCol="0">
            <a:spAutoFit/>
          </a:bodyPr>
          <a:lstStyle/>
          <a:p>
            <a:r>
              <a:rPr lang="zh-CN" altLang="en-US">
                <a:solidFill>
                  <a:schemeClr val="bg2">
                    <a:lumMod val="90000"/>
                  </a:schemeClr>
                </a:solidFill>
                <a:latin typeface="宋体" panose="02010600030101010101" pitchFamily="2" charset="-122"/>
                <a:ea typeface="宋体" panose="02010600030101010101" pitchFamily="2" charset="-122"/>
              </a:rPr>
              <a:t>华中师范大学研究生会</a:t>
            </a:r>
          </a:p>
        </p:txBody>
      </p:sp>
      <p:grpSp>
        <p:nvGrpSpPr>
          <p:cNvPr id="26" name="组合 25">
            <a:extLst>
              <a:ext uri="{FF2B5EF4-FFF2-40B4-BE49-F238E27FC236}">
                <a16:creationId xmlns:a16="http://schemas.microsoft.com/office/drawing/2014/main" id="{1BA13634-EC42-4ED3-9050-DBDFE11BD080}"/>
              </a:ext>
            </a:extLst>
          </p:cNvPr>
          <p:cNvGrpSpPr/>
          <p:nvPr/>
        </p:nvGrpSpPr>
        <p:grpSpPr>
          <a:xfrm>
            <a:off x="-36512" y="5110032"/>
            <a:ext cx="9216000" cy="54006"/>
            <a:chOff x="2190216" y="0"/>
            <a:chExt cx="7128792" cy="108012"/>
          </a:xfrm>
        </p:grpSpPr>
        <p:sp>
          <p:nvSpPr>
            <p:cNvPr id="27" name="矩形 26">
              <a:extLst>
                <a:ext uri="{FF2B5EF4-FFF2-40B4-BE49-F238E27FC236}">
                  <a16:creationId xmlns:a16="http://schemas.microsoft.com/office/drawing/2014/main" id="{A6AFAE78-7347-4C43-AB16-80E54487D403}"/>
                </a:ext>
              </a:extLst>
            </p:cNvPr>
            <p:cNvSpPr/>
            <p:nvPr/>
          </p:nvSpPr>
          <p:spPr>
            <a:xfrm>
              <a:off x="2190216" y="0"/>
              <a:ext cx="1188132" cy="108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a:extLst>
                <a:ext uri="{FF2B5EF4-FFF2-40B4-BE49-F238E27FC236}">
                  <a16:creationId xmlns:a16="http://schemas.microsoft.com/office/drawing/2014/main" id="{A35C4A3D-7EC2-4E51-A771-EB0ABD0311EA}"/>
                </a:ext>
              </a:extLst>
            </p:cNvPr>
            <p:cNvSpPr/>
            <p:nvPr/>
          </p:nvSpPr>
          <p:spPr>
            <a:xfrm>
              <a:off x="3378348" y="0"/>
              <a:ext cx="1188132" cy="1080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a:extLst>
                <a:ext uri="{FF2B5EF4-FFF2-40B4-BE49-F238E27FC236}">
                  <a16:creationId xmlns:a16="http://schemas.microsoft.com/office/drawing/2014/main" id="{9AA7F44B-B800-4125-B60A-C093E3088400}"/>
                </a:ext>
              </a:extLst>
            </p:cNvPr>
            <p:cNvSpPr/>
            <p:nvPr/>
          </p:nvSpPr>
          <p:spPr>
            <a:xfrm>
              <a:off x="4566480" y="0"/>
              <a:ext cx="1188132" cy="108012"/>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a:extLst>
                <a:ext uri="{FF2B5EF4-FFF2-40B4-BE49-F238E27FC236}">
                  <a16:creationId xmlns:a16="http://schemas.microsoft.com/office/drawing/2014/main" id="{F77A3D0C-47CF-48BE-9D06-5843EE911FF8}"/>
                </a:ext>
              </a:extLst>
            </p:cNvPr>
            <p:cNvSpPr/>
            <p:nvPr/>
          </p:nvSpPr>
          <p:spPr>
            <a:xfrm>
              <a:off x="5754612" y="0"/>
              <a:ext cx="1188132" cy="108012"/>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a:extLst>
                <a:ext uri="{FF2B5EF4-FFF2-40B4-BE49-F238E27FC236}">
                  <a16:creationId xmlns:a16="http://schemas.microsoft.com/office/drawing/2014/main" id="{8A5732B7-A0D2-4F68-858B-95BCCD89A753}"/>
                </a:ext>
              </a:extLst>
            </p:cNvPr>
            <p:cNvSpPr/>
            <p:nvPr/>
          </p:nvSpPr>
          <p:spPr>
            <a:xfrm>
              <a:off x="6942744" y="0"/>
              <a:ext cx="1188132" cy="108012"/>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a:extLst>
                <a:ext uri="{FF2B5EF4-FFF2-40B4-BE49-F238E27FC236}">
                  <a16:creationId xmlns:a16="http://schemas.microsoft.com/office/drawing/2014/main" id="{7A112041-C295-4695-BFF1-E9EC0B5D74A8}"/>
                </a:ext>
              </a:extLst>
            </p:cNvPr>
            <p:cNvSpPr/>
            <p:nvPr/>
          </p:nvSpPr>
          <p:spPr>
            <a:xfrm>
              <a:off x="8130876" y="0"/>
              <a:ext cx="1188132" cy="108012"/>
            </a:xfrm>
            <a:prstGeom prst="rect">
              <a:avLst/>
            </a:prstGeom>
            <a:solidFill>
              <a:srgbClr val="0063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0" name="组合 39">
            <a:extLst>
              <a:ext uri="{FF2B5EF4-FFF2-40B4-BE49-F238E27FC236}">
                <a16:creationId xmlns:a16="http://schemas.microsoft.com/office/drawing/2014/main" id="{42FCC762-F813-417F-AFDE-C4DC4B426F46}"/>
              </a:ext>
            </a:extLst>
          </p:cNvPr>
          <p:cNvGrpSpPr/>
          <p:nvPr/>
        </p:nvGrpSpPr>
        <p:grpSpPr>
          <a:xfrm>
            <a:off x="1331640" y="1898060"/>
            <a:ext cx="1250966" cy="771316"/>
            <a:chOff x="796203" y="1972915"/>
            <a:chExt cx="1768234" cy="1170645"/>
          </a:xfrm>
        </p:grpSpPr>
        <p:grpSp>
          <p:nvGrpSpPr>
            <p:cNvPr id="20" name="组合 19">
              <a:extLst>
                <a:ext uri="{FF2B5EF4-FFF2-40B4-BE49-F238E27FC236}">
                  <a16:creationId xmlns:a16="http://schemas.microsoft.com/office/drawing/2014/main" id="{7398A129-D746-4FD2-9C3F-C5AFB4A0FC48}"/>
                </a:ext>
              </a:extLst>
            </p:cNvPr>
            <p:cNvGrpSpPr/>
            <p:nvPr/>
          </p:nvGrpSpPr>
          <p:grpSpPr>
            <a:xfrm>
              <a:off x="796203" y="1972915"/>
              <a:ext cx="1768234" cy="1170645"/>
              <a:chOff x="3046633" y="1779662"/>
              <a:chExt cx="2184584" cy="1296137"/>
            </a:xfrm>
          </p:grpSpPr>
          <p:sp>
            <p:nvSpPr>
              <p:cNvPr id="2" name="矩形 1">
                <a:extLst>
                  <a:ext uri="{FF2B5EF4-FFF2-40B4-BE49-F238E27FC236}">
                    <a16:creationId xmlns:a16="http://schemas.microsoft.com/office/drawing/2014/main" id="{3554A16D-20AD-4960-86CB-ECC16EC1B7C2}"/>
                  </a:ext>
                </a:extLst>
              </p:cNvPr>
              <p:cNvSpPr/>
              <p:nvPr/>
            </p:nvSpPr>
            <p:spPr>
              <a:xfrm>
                <a:off x="3046633" y="1779662"/>
                <a:ext cx="2184584" cy="1296137"/>
              </a:xfrm>
              <a:prstGeom prst="rect">
                <a:avLst/>
              </a:prstGeom>
              <a:solidFill>
                <a:srgbClr val="FFC000"/>
              </a:solidFill>
              <a:ln w="19050">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等腰三角形 8">
                <a:extLst>
                  <a:ext uri="{FF2B5EF4-FFF2-40B4-BE49-F238E27FC236}">
                    <a16:creationId xmlns:a16="http://schemas.microsoft.com/office/drawing/2014/main" id="{B4393AD1-04F9-4964-8B98-4E355962F727}"/>
                  </a:ext>
                </a:extLst>
              </p:cNvPr>
              <p:cNvSpPr/>
              <p:nvPr/>
            </p:nvSpPr>
            <p:spPr>
              <a:xfrm flipV="1">
                <a:off x="3046633" y="1779662"/>
                <a:ext cx="2184584" cy="882104"/>
              </a:xfrm>
              <a:prstGeom prst="triangle">
                <a:avLst/>
              </a:prstGeom>
              <a:solidFill>
                <a:schemeClr val="bg1"/>
              </a:solidFill>
              <a:ln w="19050">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8" name="直接连接符 17">
                <a:extLst>
                  <a:ext uri="{FF2B5EF4-FFF2-40B4-BE49-F238E27FC236}">
                    <a16:creationId xmlns:a16="http://schemas.microsoft.com/office/drawing/2014/main" id="{8383C8FD-CB7A-4950-9629-28966EB8A34B}"/>
                  </a:ext>
                </a:extLst>
              </p:cNvPr>
              <p:cNvCxnSpPr/>
              <p:nvPr/>
            </p:nvCxnSpPr>
            <p:spPr>
              <a:xfrm flipH="1">
                <a:off x="3563888" y="2481728"/>
                <a:ext cx="360040" cy="288032"/>
              </a:xfrm>
              <a:prstGeom prst="line">
                <a:avLst/>
              </a:prstGeom>
              <a:ln w="19050"/>
            </p:spPr>
            <p:style>
              <a:lnRef idx="1">
                <a:schemeClr val="dk1"/>
              </a:lnRef>
              <a:fillRef idx="0">
                <a:schemeClr val="dk1"/>
              </a:fillRef>
              <a:effectRef idx="0">
                <a:schemeClr val="dk1"/>
              </a:effectRef>
              <a:fontRef idx="minor">
                <a:schemeClr val="tx1"/>
              </a:fontRef>
            </p:style>
          </p:cxnSp>
          <p:cxnSp>
            <p:nvCxnSpPr>
              <p:cNvPr id="92" name="直接连接符 91">
                <a:extLst>
                  <a:ext uri="{FF2B5EF4-FFF2-40B4-BE49-F238E27FC236}">
                    <a16:creationId xmlns:a16="http://schemas.microsoft.com/office/drawing/2014/main" id="{9565904B-0601-4E0A-8FD4-DDD6178BD48B}"/>
                  </a:ext>
                </a:extLst>
              </p:cNvPr>
              <p:cNvCxnSpPr>
                <a:cxnSpLocks/>
              </p:cNvCxnSpPr>
              <p:nvPr/>
            </p:nvCxnSpPr>
            <p:spPr>
              <a:xfrm flipH="1" flipV="1">
                <a:off x="4427984" y="2427734"/>
                <a:ext cx="360040" cy="288032"/>
              </a:xfrm>
              <a:prstGeom prst="line">
                <a:avLst/>
              </a:prstGeom>
              <a:ln w="19050"/>
            </p:spPr>
            <p:style>
              <a:lnRef idx="1">
                <a:schemeClr val="dk1"/>
              </a:lnRef>
              <a:fillRef idx="0">
                <a:schemeClr val="dk1"/>
              </a:fillRef>
              <a:effectRef idx="0">
                <a:schemeClr val="dk1"/>
              </a:effectRef>
              <a:fontRef idx="minor">
                <a:schemeClr val="tx1"/>
              </a:fontRef>
            </p:style>
          </p:cxnSp>
        </p:grpSp>
        <p:sp>
          <p:nvSpPr>
            <p:cNvPr id="93" name="文本框 92">
              <a:extLst>
                <a:ext uri="{FF2B5EF4-FFF2-40B4-BE49-F238E27FC236}">
                  <a16:creationId xmlns:a16="http://schemas.microsoft.com/office/drawing/2014/main" id="{63B49958-AC6B-4734-B4E9-D9FF610A9D3B}"/>
                </a:ext>
              </a:extLst>
            </p:cNvPr>
            <p:cNvSpPr txBox="1"/>
            <p:nvPr/>
          </p:nvSpPr>
          <p:spPr>
            <a:xfrm>
              <a:off x="1308001" y="2073082"/>
              <a:ext cx="484427" cy="307776"/>
            </a:xfrm>
            <a:prstGeom prst="rect">
              <a:avLst/>
            </a:prstGeom>
            <a:noFill/>
          </p:spPr>
          <p:txBody>
            <a:bodyPr wrap="none" rtlCol="0">
              <a:spAutoFit/>
            </a:bodyPr>
            <a:lstStyle/>
            <a:p>
              <a:r>
                <a:rPr lang="en-US" altLang="zh-CN" sz="1400" b="1" i="1">
                  <a:latin typeface="Times New Roman" panose="02020603050405020304" pitchFamily="18" charset="0"/>
                </a:rPr>
                <a:t>PCI</a:t>
              </a:r>
              <a:endParaRPr lang="zh-CN" altLang="en-US" sz="1400" b="1" i="1">
                <a:latin typeface="Times New Roman" panose="02020603050405020304" pitchFamily="18" charset="0"/>
              </a:endParaRPr>
            </a:p>
          </p:txBody>
        </p:sp>
      </p:grpSp>
      <p:cxnSp>
        <p:nvCxnSpPr>
          <p:cNvPr id="203" name="直接箭头连接符 202">
            <a:hlinkClick r:id="rId2" action="ppaction://hlinksldjump"/>
            <a:extLst>
              <a:ext uri="{FF2B5EF4-FFF2-40B4-BE49-F238E27FC236}">
                <a16:creationId xmlns:a16="http://schemas.microsoft.com/office/drawing/2014/main" id="{F6A27275-A604-4EE1-9E6E-678AC2777D22}"/>
              </a:ext>
            </a:extLst>
          </p:cNvPr>
          <p:cNvCxnSpPr>
            <a:cxnSpLocks/>
          </p:cNvCxnSpPr>
          <p:nvPr/>
        </p:nvCxnSpPr>
        <p:spPr>
          <a:xfrm flipV="1">
            <a:off x="3211014" y="2203915"/>
            <a:ext cx="1452728" cy="6758"/>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graphicFrame>
        <p:nvGraphicFramePr>
          <p:cNvPr id="88" name="表格 87">
            <a:extLst>
              <a:ext uri="{FF2B5EF4-FFF2-40B4-BE49-F238E27FC236}">
                <a16:creationId xmlns:a16="http://schemas.microsoft.com/office/drawing/2014/main" id="{131F0151-7E4E-4802-A18F-48708A55CFB3}"/>
              </a:ext>
            </a:extLst>
          </p:cNvPr>
          <p:cNvGraphicFramePr>
            <a:graphicFrameLocks noGrp="1"/>
          </p:cNvGraphicFramePr>
          <p:nvPr>
            <p:extLst>
              <p:ext uri="{D42A27DB-BD31-4B8C-83A1-F6EECF244321}">
                <p14:modId xmlns:p14="http://schemas.microsoft.com/office/powerpoint/2010/main" val="435060897"/>
              </p:ext>
            </p:extLst>
          </p:nvPr>
        </p:nvGraphicFramePr>
        <p:xfrm>
          <a:off x="5720752" y="1639462"/>
          <a:ext cx="1227512" cy="847782"/>
        </p:xfrm>
        <a:graphic>
          <a:graphicData uri="http://schemas.openxmlformats.org/drawingml/2006/table">
            <a:tbl>
              <a:tblPr firstRow="1" bandRow="1">
                <a:tableStyleId>{5C22544A-7EE6-4342-B048-85BDC9FD1C3A}</a:tableStyleId>
              </a:tblPr>
              <a:tblGrid>
                <a:gridCol w="306878">
                  <a:extLst>
                    <a:ext uri="{9D8B030D-6E8A-4147-A177-3AD203B41FA5}">
                      <a16:colId xmlns:a16="http://schemas.microsoft.com/office/drawing/2014/main" val="2646045891"/>
                    </a:ext>
                  </a:extLst>
                </a:gridCol>
                <a:gridCol w="306878">
                  <a:extLst>
                    <a:ext uri="{9D8B030D-6E8A-4147-A177-3AD203B41FA5}">
                      <a16:colId xmlns:a16="http://schemas.microsoft.com/office/drawing/2014/main" val="145259867"/>
                    </a:ext>
                  </a:extLst>
                </a:gridCol>
                <a:gridCol w="306878">
                  <a:extLst>
                    <a:ext uri="{9D8B030D-6E8A-4147-A177-3AD203B41FA5}">
                      <a16:colId xmlns:a16="http://schemas.microsoft.com/office/drawing/2014/main" val="1127070795"/>
                    </a:ext>
                  </a:extLst>
                </a:gridCol>
                <a:gridCol w="306878">
                  <a:extLst>
                    <a:ext uri="{9D8B030D-6E8A-4147-A177-3AD203B41FA5}">
                      <a16:colId xmlns:a16="http://schemas.microsoft.com/office/drawing/2014/main" val="4091917305"/>
                    </a:ext>
                  </a:extLst>
                </a:gridCol>
              </a:tblGrid>
              <a:tr h="280786">
                <a:tc>
                  <a:txBody>
                    <a:bodyPr/>
                    <a:lstStyle/>
                    <a:p>
                      <a:endParaRPr lang="zh-CN" altLang="en-US" sz="1400"/>
                    </a:p>
                  </a:txBody>
                  <a:tcPr marL="69235" marR="69235" marT="34617" marB="34617">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400"/>
                    </a:p>
                  </a:txBody>
                  <a:tcPr marL="69235" marR="69235" marT="34617" marB="34617">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400"/>
                    </a:p>
                  </a:txBody>
                  <a:tcPr marL="69235" marR="69235" marT="34617" marB="34617">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400"/>
                    </a:p>
                  </a:txBody>
                  <a:tcPr marL="69235" marR="69235" marT="34617" marB="34617">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877610009"/>
                  </a:ext>
                </a:extLst>
              </a:tr>
              <a:tr h="280786">
                <a:tc>
                  <a:txBody>
                    <a:bodyPr/>
                    <a:lstStyle/>
                    <a:p>
                      <a:endParaRPr lang="zh-CN" altLang="en-US" sz="1400"/>
                    </a:p>
                  </a:txBody>
                  <a:tcPr marL="69235" marR="69235" marT="34617" marB="34617">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400"/>
                    </a:p>
                  </a:txBody>
                  <a:tcPr marL="69235" marR="69235" marT="34617" marB="34617">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400"/>
                    </a:p>
                  </a:txBody>
                  <a:tcPr marL="69235" marR="69235" marT="34617" marB="34617">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400"/>
                    </a:p>
                  </a:txBody>
                  <a:tcPr marL="69235" marR="69235" marT="34617" marB="34617">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317894633"/>
                  </a:ext>
                </a:extLst>
              </a:tr>
              <a:tr h="280786">
                <a:tc>
                  <a:txBody>
                    <a:bodyPr/>
                    <a:lstStyle/>
                    <a:p>
                      <a:endParaRPr lang="zh-CN" altLang="en-US" sz="1400"/>
                    </a:p>
                  </a:txBody>
                  <a:tcPr marL="69235" marR="69235" marT="34617" marB="34617">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400"/>
                    </a:p>
                  </a:txBody>
                  <a:tcPr marL="69235" marR="69235" marT="34617" marB="34617">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400"/>
                    </a:p>
                  </a:txBody>
                  <a:tcPr marL="69235" marR="69235" marT="34617" marB="34617">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400"/>
                    </a:p>
                  </a:txBody>
                  <a:tcPr marL="69235" marR="69235" marT="34617" marB="34617">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864347215"/>
                  </a:ext>
                </a:extLst>
              </a:tr>
            </a:tbl>
          </a:graphicData>
        </a:graphic>
      </p:graphicFrame>
      <p:graphicFrame>
        <p:nvGraphicFramePr>
          <p:cNvPr id="89" name="表格 88">
            <a:extLst>
              <a:ext uri="{FF2B5EF4-FFF2-40B4-BE49-F238E27FC236}">
                <a16:creationId xmlns:a16="http://schemas.microsoft.com/office/drawing/2014/main" id="{B23EE161-724C-488F-AFAB-477DF502DAD8}"/>
              </a:ext>
            </a:extLst>
          </p:cNvPr>
          <p:cNvGraphicFramePr>
            <a:graphicFrameLocks noGrp="1"/>
          </p:cNvGraphicFramePr>
          <p:nvPr>
            <p:extLst>
              <p:ext uri="{D42A27DB-BD31-4B8C-83A1-F6EECF244321}">
                <p14:modId xmlns:p14="http://schemas.microsoft.com/office/powerpoint/2010/main" val="1476152796"/>
              </p:ext>
            </p:extLst>
          </p:nvPr>
        </p:nvGraphicFramePr>
        <p:xfrm>
          <a:off x="5412339" y="2149254"/>
          <a:ext cx="1227512" cy="847782"/>
        </p:xfrm>
        <a:graphic>
          <a:graphicData uri="http://schemas.openxmlformats.org/drawingml/2006/table">
            <a:tbl>
              <a:tblPr firstRow="1" bandRow="1">
                <a:tableStyleId>{5C22544A-7EE6-4342-B048-85BDC9FD1C3A}</a:tableStyleId>
              </a:tblPr>
              <a:tblGrid>
                <a:gridCol w="306878">
                  <a:extLst>
                    <a:ext uri="{9D8B030D-6E8A-4147-A177-3AD203B41FA5}">
                      <a16:colId xmlns:a16="http://schemas.microsoft.com/office/drawing/2014/main" val="2646045891"/>
                    </a:ext>
                  </a:extLst>
                </a:gridCol>
                <a:gridCol w="306878">
                  <a:extLst>
                    <a:ext uri="{9D8B030D-6E8A-4147-A177-3AD203B41FA5}">
                      <a16:colId xmlns:a16="http://schemas.microsoft.com/office/drawing/2014/main" val="145259867"/>
                    </a:ext>
                  </a:extLst>
                </a:gridCol>
                <a:gridCol w="306878">
                  <a:extLst>
                    <a:ext uri="{9D8B030D-6E8A-4147-A177-3AD203B41FA5}">
                      <a16:colId xmlns:a16="http://schemas.microsoft.com/office/drawing/2014/main" val="1127070795"/>
                    </a:ext>
                  </a:extLst>
                </a:gridCol>
                <a:gridCol w="306878">
                  <a:extLst>
                    <a:ext uri="{9D8B030D-6E8A-4147-A177-3AD203B41FA5}">
                      <a16:colId xmlns:a16="http://schemas.microsoft.com/office/drawing/2014/main" val="4091917305"/>
                    </a:ext>
                  </a:extLst>
                </a:gridCol>
              </a:tblGrid>
              <a:tr h="280786">
                <a:tc>
                  <a:txBody>
                    <a:bodyPr/>
                    <a:lstStyle/>
                    <a:p>
                      <a:r>
                        <a:rPr lang="en-US" altLang="zh-CN" sz="1400"/>
                        <a:t>...</a:t>
                      </a:r>
                      <a:endParaRPr lang="zh-CN" altLang="en-US" sz="1400"/>
                    </a:p>
                  </a:txBody>
                  <a:tcPr marL="69235" marR="69235" marT="34617" marB="34617">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400"/>
                    </a:p>
                  </a:txBody>
                  <a:tcPr marL="69235" marR="69235" marT="34617" marB="34617">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400"/>
                    </a:p>
                  </a:txBody>
                  <a:tcPr marL="69235" marR="69235" marT="34617" marB="34617">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400"/>
                    </a:p>
                  </a:txBody>
                  <a:tcPr marL="69235" marR="69235" marT="34617" marB="34617">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877610009"/>
                  </a:ext>
                </a:extLst>
              </a:tr>
              <a:tr h="280786">
                <a:tc>
                  <a:txBody>
                    <a:bodyPr/>
                    <a:lstStyle/>
                    <a:p>
                      <a:endParaRPr lang="zh-CN" altLang="en-US" sz="1400"/>
                    </a:p>
                  </a:txBody>
                  <a:tcPr marL="69235" marR="69235" marT="34617" marB="34617">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400"/>
                    </a:p>
                  </a:txBody>
                  <a:tcPr marL="69235" marR="69235" marT="34617" marB="34617">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400"/>
                    </a:p>
                  </a:txBody>
                  <a:tcPr marL="69235" marR="69235" marT="34617" marB="34617">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400"/>
                    </a:p>
                  </a:txBody>
                  <a:tcPr marL="69235" marR="69235" marT="34617" marB="34617">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317894633"/>
                  </a:ext>
                </a:extLst>
              </a:tr>
              <a:tr h="280786">
                <a:tc>
                  <a:txBody>
                    <a:bodyPr/>
                    <a:lstStyle/>
                    <a:p>
                      <a:endParaRPr lang="zh-CN" altLang="en-US" sz="1400"/>
                    </a:p>
                  </a:txBody>
                  <a:tcPr marL="69235" marR="69235" marT="34617" marB="34617">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400"/>
                    </a:p>
                  </a:txBody>
                  <a:tcPr marL="69235" marR="69235" marT="34617" marB="34617">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400"/>
                    </a:p>
                  </a:txBody>
                  <a:tcPr marL="69235" marR="69235" marT="34617" marB="34617">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400"/>
                    </a:p>
                  </a:txBody>
                  <a:tcPr marL="69235" marR="69235" marT="34617" marB="34617">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864347215"/>
                  </a:ext>
                </a:extLst>
              </a:tr>
            </a:tbl>
          </a:graphicData>
        </a:graphic>
      </p:graphicFrame>
      <p:cxnSp>
        <p:nvCxnSpPr>
          <p:cNvPr id="90" name="直接箭头连接符 89">
            <a:hlinkClick r:id="rId3" action="ppaction://hlinksldjump"/>
            <a:extLst>
              <a:ext uri="{FF2B5EF4-FFF2-40B4-BE49-F238E27FC236}">
                <a16:creationId xmlns:a16="http://schemas.microsoft.com/office/drawing/2014/main" id="{B99737DC-A43F-4455-9BE7-59E058B6B963}"/>
              </a:ext>
            </a:extLst>
          </p:cNvPr>
          <p:cNvCxnSpPr>
            <a:cxnSpLocks/>
          </p:cNvCxnSpPr>
          <p:nvPr/>
        </p:nvCxnSpPr>
        <p:spPr>
          <a:xfrm>
            <a:off x="7812360" y="2283718"/>
            <a:ext cx="864096"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91" name="文本框 90">
            <a:extLst>
              <a:ext uri="{FF2B5EF4-FFF2-40B4-BE49-F238E27FC236}">
                <a16:creationId xmlns:a16="http://schemas.microsoft.com/office/drawing/2014/main" id="{946219A0-F33B-4F86-8B6B-701929454591}"/>
              </a:ext>
            </a:extLst>
          </p:cNvPr>
          <p:cNvSpPr txBox="1"/>
          <p:nvPr/>
        </p:nvSpPr>
        <p:spPr>
          <a:xfrm>
            <a:off x="6036086" y="3080847"/>
            <a:ext cx="503664" cy="307777"/>
          </a:xfrm>
          <a:prstGeom prst="rect">
            <a:avLst/>
          </a:prstGeom>
          <a:noFill/>
        </p:spPr>
        <p:txBody>
          <a:bodyPr wrap="none" rtlCol="0">
            <a:spAutoFit/>
          </a:bodyPr>
          <a:lstStyle/>
          <a:p>
            <a:r>
              <a:rPr lang="en-US" altLang="zh-CN" sz="1400" b="1" i="1">
                <a:latin typeface="Times New Roman" panose="02020603050405020304" pitchFamily="18" charset="0"/>
              </a:rPr>
              <a:t>data</a:t>
            </a:r>
            <a:endParaRPr lang="zh-CN" altLang="en-US" sz="1400" b="1" i="1">
              <a:latin typeface="Times New Roman" panose="02020603050405020304" pitchFamily="18" charset="0"/>
            </a:endParaRPr>
          </a:p>
        </p:txBody>
      </p:sp>
      <p:sp>
        <p:nvSpPr>
          <p:cNvPr id="3" name="文本框 2">
            <a:extLst>
              <a:ext uri="{FF2B5EF4-FFF2-40B4-BE49-F238E27FC236}">
                <a16:creationId xmlns:a16="http://schemas.microsoft.com/office/drawing/2014/main" id="{89C13B5C-B6CD-14C9-A870-28251987317F}"/>
              </a:ext>
            </a:extLst>
          </p:cNvPr>
          <p:cNvSpPr txBox="1"/>
          <p:nvPr/>
        </p:nvSpPr>
        <p:spPr>
          <a:xfrm>
            <a:off x="1312870" y="2799470"/>
            <a:ext cx="2919673" cy="307777"/>
          </a:xfrm>
          <a:prstGeom prst="rect">
            <a:avLst/>
          </a:prstGeom>
          <a:noFill/>
        </p:spPr>
        <p:txBody>
          <a:bodyPr wrap="square" rtlCol="0">
            <a:spAutoFit/>
          </a:bodyPr>
          <a:lstStyle/>
          <a:p>
            <a:r>
              <a:rPr lang="en-US" altLang="zh-CN" sz="1400" b="1" i="1">
                <a:solidFill>
                  <a:srgbClr val="FF0000"/>
                </a:solidFill>
                <a:latin typeface="Times New Roman" panose="02020603050405020304" pitchFamily="18" charset="0"/>
              </a:rPr>
              <a:t>PCI RR </a:t>
            </a:r>
            <a:r>
              <a:rPr lang="zh-CN" altLang="en-US" sz="1400" b="1" i="1">
                <a:solidFill>
                  <a:srgbClr val="FF0000"/>
                </a:solidFill>
                <a:latin typeface="Times New Roman" panose="02020603050405020304" pitchFamily="18" charset="0"/>
              </a:rPr>
              <a:t>已接收</a:t>
            </a:r>
          </a:p>
        </p:txBody>
      </p:sp>
    </p:spTree>
    <p:extLst>
      <p:ext uri="{BB962C8B-B14F-4D97-AF65-F5344CB8AC3E}">
        <p14:creationId xmlns:p14="http://schemas.microsoft.com/office/powerpoint/2010/main" val="90557371"/>
      </p:ext>
    </p:extLst>
  </p:cSld>
  <p:clrMapOvr>
    <a:masterClrMapping/>
  </p:clrMapOvr>
  <p:transition spd="slow">
    <p:push/>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26035" y="0"/>
            <a:ext cx="9252000" cy="54000"/>
            <a:chOff x="2190216" y="0"/>
            <a:chExt cx="7128792" cy="108012"/>
          </a:xfrm>
        </p:grpSpPr>
        <p:sp>
          <p:nvSpPr>
            <p:cNvPr id="4" name="矩形 3"/>
            <p:cNvSpPr/>
            <p:nvPr/>
          </p:nvSpPr>
          <p:spPr>
            <a:xfrm>
              <a:off x="2190216" y="0"/>
              <a:ext cx="1188132" cy="108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3378348" y="0"/>
              <a:ext cx="1188132" cy="1080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4566480" y="0"/>
              <a:ext cx="1188132" cy="108012"/>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5754612" y="0"/>
              <a:ext cx="1188132" cy="108012"/>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37"/>
            <p:cNvSpPr/>
            <p:nvPr/>
          </p:nvSpPr>
          <p:spPr>
            <a:xfrm>
              <a:off x="6942744" y="0"/>
              <a:ext cx="1188132" cy="108012"/>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p:cNvSpPr/>
            <p:nvPr/>
          </p:nvSpPr>
          <p:spPr>
            <a:xfrm>
              <a:off x="8130876" y="0"/>
              <a:ext cx="1188132" cy="108012"/>
            </a:xfrm>
            <a:prstGeom prst="rect">
              <a:avLst/>
            </a:prstGeom>
            <a:solidFill>
              <a:srgbClr val="0063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 name="文本框 10"/>
          <p:cNvSpPr txBox="1"/>
          <p:nvPr/>
        </p:nvSpPr>
        <p:spPr>
          <a:xfrm>
            <a:off x="4825365" y="5765165"/>
            <a:ext cx="2541270" cy="368300"/>
          </a:xfrm>
          <a:prstGeom prst="rect">
            <a:avLst/>
          </a:prstGeom>
          <a:noFill/>
        </p:spPr>
        <p:txBody>
          <a:bodyPr wrap="square" rtlCol="0">
            <a:spAutoFit/>
          </a:bodyPr>
          <a:lstStyle/>
          <a:p>
            <a:r>
              <a:rPr lang="zh-CN" altLang="en-US">
                <a:solidFill>
                  <a:schemeClr val="bg2">
                    <a:lumMod val="90000"/>
                  </a:schemeClr>
                </a:solidFill>
                <a:latin typeface="宋体" panose="02010600030101010101" pitchFamily="2" charset="-122"/>
                <a:ea typeface="宋体" panose="02010600030101010101" pitchFamily="2" charset="-122"/>
              </a:rPr>
              <a:t>华中师范大学研究生会</a:t>
            </a:r>
          </a:p>
        </p:txBody>
      </p:sp>
      <p:grpSp>
        <p:nvGrpSpPr>
          <p:cNvPr id="26" name="组合 25">
            <a:extLst>
              <a:ext uri="{FF2B5EF4-FFF2-40B4-BE49-F238E27FC236}">
                <a16:creationId xmlns:a16="http://schemas.microsoft.com/office/drawing/2014/main" id="{1BA13634-EC42-4ED3-9050-DBDFE11BD080}"/>
              </a:ext>
            </a:extLst>
          </p:cNvPr>
          <p:cNvGrpSpPr/>
          <p:nvPr/>
        </p:nvGrpSpPr>
        <p:grpSpPr>
          <a:xfrm>
            <a:off x="-36512" y="5089494"/>
            <a:ext cx="9216000" cy="54006"/>
            <a:chOff x="2190216" y="0"/>
            <a:chExt cx="7128792" cy="108012"/>
          </a:xfrm>
        </p:grpSpPr>
        <p:sp>
          <p:nvSpPr>
            <p:cNvPr id="27" name="矩形 26">
              <a:extLst>
                <a:ext uri="{FF2B5EF4-FFF2-40B4-BE49-F238E27FC236}">
                  <a16:creationId xmlns:a16="http://schemas.microsoft.com/office/drawing/2014/main" id="{A6AFAE78-7347-4C43-AB16-80E54487D403}"/>
                </a:ext>
              </a:extLst>
            </p:cNvPr>
            <p:cNvSpPr/>
            <p:nvPr/>
          </p:nvSpPr>
          <p:spPr>
            <a:xfrm>
              <a:off x="2190216" y="0"/>
              <a:ext cx="1188132" cy="108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a:extLst>
                <a:ext uri="{FF2B5EF4-FFF2-40B4-BE49-F238E27FC236}">
                  <a16:creationId xmlns:a16="http://schemas.microsoft.com/office/drawing/2014/main" id="{A35C4A3D-7EC2-4E51-A771-EB0ABD0311EA}"/>
                </a:ext>
              </a:extLst>
            </p:cNvPr>
            <p:cNvSpPr/>
            <p:nvPr/>
          </p:nvSpPr>
          <p:spPr>
            <a:xfrm>
              <a:off x="3378348" y="0"/>
              <a:ext cx="1188132" cy="1080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a:extLst>
                <a:ext uri="{FF2B5EF4-FFF2-40B4-BE49-F238E27FC236}">
                  <a16:creationId xmlns:a16="http://schemas.microsoft.com/office/drawing/2014/main" id="{9AA7F44B-B800-4125-B60A-C093E3088400}"/>
                </a:ext>
              </a:extLst>
            </p:cNvPr>
            <p:cNvSpPr/>
            <p:nvPr/>
          </p:nvSpPr>
          <p:spPr>
            <a:xfrm>
              <a:off x="4566480" y="0"/>
              <a:ext cx="1188132" cy="108012"/>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a:extLst>
                <a:ext uri="{FF2B5EF4-FFF2-40B4-BE49-F238E27FC236}">
                  <a16:creationId xmlns:a16="http://schemas.microsoft.com/office/drawing/2014/main" id="{F77A3D0C-47CF-48BE-9D06-5843EE911FF8}"/>
                </a:ext>
              </a:extLst>
            </p:cNvPr>
            <p:cNvSpPr/>
            <p:nvPr/>
          </p:nvSpPr>
          <p:spPr>
            <a:xfrm>
              <a:off x="5754612" y="0"/>
              <a:ext cx="1188132" cy="108012"/>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a:extLst>
                <a:ext uri="{FF2B5EF4-FFF2-40B4-BE49-F238E27FC236}">
                  <a16:creationId xmlns:a16="http://schemas.microsoft.com/office/drawing/2014/main" id="{8A5732B7-A0D2-4F68-858B-95BCCD89A753}"/>
                </a:ext>
              </a:extLst>
            </p:cNvPr>
            <p:cNvSpPr/>
            <p:nvPr/>
          </p:nvSpPr>
          <p:spPr>
            <a:xfrm>
              <a:off x="6942744" y="0"/>
              <a:ext cx="1188132" cy="108012"/>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a:extLst>
                <a:ext uri="{FF2B5EF4-FFF2-40B4-BE49-F238E27FC236}">
                  <a16:creationId xmlns:a16="http://schemas.microsoft.com/office/drawing/2014/main" id="{7A112041-C295-4695-BFF1-E9EC0B5D74A8}"/>
                </a:ext>
              </a:extLst>
            </p:cNvPr>
            <p:cNvSpPr/>
            <p:nvPr/>
          </p:nvSpPr>
          <p:spPr>
            <a:xfrm>
              <a:off x="8130876" y="0"/>
              <a:ext cx="1188132" cy="108012"/>
            </a:xfrm>
            <a:prstGeom prst="rect">
              <a:avLst/>
            </a:prstGeom>
            <a:solidFill>
              <a:srgbClr val="0063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202" name="直接箭头连接符 201">
            <a:extLst>
              <a:ext uri="{FF2B5EF4-FFF2-40B4-BE49-F238E27FC236}">
                <a16:creationId xmlns:a16="http://schemas.microsoft.com/office/drawing/2014/main" id="{8514C651-1637-47DE-9DF8-8E22CCB1E39F}"/>
              </a:ext>
            </a:extLst>
          </p:cNvPr>
          <p:cNvCxnSpPr>
            <a:cxnSpLocks/>
          </p:cNvCxnSpPr>
          <p:nvPr/>
        </p:nvCxnSpPr>
        <p:spPr>
          <a:xfrm>
            <a:off x="3851920" y="2358585"/>
            <a:ext cx="864096"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grpSp>
        <p:nvGrpSpPr>
          <p:cNvPr id="87" name="组合 86">
            <a:extLst>
              <a:ext uri="{FF2B5EF4-FFF2-40B4-BE49-F238E27FC236}">
                <a16:creationId xmlns:a16="http://schemas.microsoft.com/office/drawing/2014/main" id="{202BD632-9BE7-4802-B387-9F45EAB29E15}"/>
              </a:ext>
            </a:extLst>
          </p:cNvPr>
          <p:cNvGrpSpPr/>
          <p:nvPr/>
        </p:nvGrpSpPr>
        <p:grpSpPr>
          <a:xfrm>
            <a:off x="1157421" y="1563638"/>
            <a:ext cx="2014357" cy="1872207"/>
            <a:chOff x="554375" y="2067694"/>
            <a:chExt cx="1476164" cy="1438638"/>
          </a:xfrm>
        </p:grpSpPr>
        <p:sp>
          <p:nvSpPr>
            <p:cNvPr id="88" name="矩形: 圆角 87">
              <a:extLst>
                <a:ext uri="{FF2B5EF4-FFF2-40B4-BE49-F238E27FC236}">
                  <a16:creationId xmlns:a16="http://schemas.microsoft.com/office/drawing/2014/main" id="{93C690A7-20D3-47F1-A1C2-2228C1EC286A}"/>
                </a:ext>
              </a:extLst>
            </p:cNvPr>
            <p:cNvSpPr/>
            <p:nvPr/>
          </p:nvSpPr>
          <p:spPr>
            <a:xfrm>
              <a:off x="814634" y="2067694"/>
              <a:ext cx="1017028" cy="721233"/>
            </a:xfrm>
            <a:prstGeom prst="roundRect">
              <a:avLst>
                <a:gd name="adj" fmla="val 4233"/>
              </a:avLst>
            </a:prstGeom>
            <a:noFill/>
            <a:ln w="19050">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 name="矩形: 圆角 88">
              <a:extLst>
                <a:ext uri="{FF2B5EF4-FFF2-40B4-BE49-F238E27FC236}">
                  <a16:creationId xmlns:a16="http://schemas.microsoft.com/office/drawing/2014/main" id="{6C299F09-2FFC-4486-9CD8-63175740C3E2}"/>
                </a:ext>
              </a:extLst>
            </p:cNvPr>
            <p:cNvSpPr/>
            <p:nvPr/>
          </p:nvSpPr>
          <p:spPr>
            <a:xfrm>
              <a:off x="869609" y="2129233"/>
              <a:ext cx="907079" cy="604720"/>
            </a:xfrm>
            <a:prstGeom prst="roundRect">
              <a:avLst>
                <a:gd name="adj" fmla="val 4233"/>
              </a:avLst>
            </a:prstGeom>
            <a:noFill/>
            <a:ln w="19050">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0" name="矩形 8">
              <a:extLst>
                <a:ext uri="{FF2B5EF4-FFF2-40B4-BE49-F238E27FC236}">
                  <a16:creationId xmlns:a16="http://schemas.microsoft.com/office/drawing/2014/main" id="{23ECCB46-4F84-4E02-9000-6A042C99C151}"/>
                </a:ext>
              </a:extLst>
            </p:cNvPr>
            <p:cNvSpPr/>
            <p:nvPr/>
          </p:nvSpPr>
          <p:spPr>
            <a:xfrm>
              <a:off x="603581" y="2788926"/>
              <a:ext cx="1426958" cy="404191"/>
            </a:xfrm>
            <a:custGeom>
              <a:avLst/>
              <a:gdLst>
                <a:gd name="connsiteX0" fmla="*/ 0 w 2664296"/>
                <a:gd name="connsiteY0" fmla="*/ 0 h 1080120"/>
                <a:gd name="connsiteX1" fmla="*/ 2664296 w 2664296"/>
                <a:gd name="connsiteY1" fmla="*/ 0 h 1080120"/>
                <a:gd name="connsiteX2" fmla="*/ 2664296 w 2664296"/>
                <a:gd name="connsiteY2" fmla="*/ 1080120 h 1080120"/>
                <a:gd name="connsiteX3" fmla="*/ 0 w 2664296"/>
                <a:gd name="connsiteY3" fmla="*/ 1080120 h 1080120"/>
                <a:gd name="connsiteX4" fmla="*/ 0 w 2664296"/>
                <a:gd name="connsiteY4" fmla="*/ 0 h 1080120"/>
                <a:gd name="connsiteX0" fmla="*/ 0 w 3185291"/>
                <a:gd name="connsiteY0" fmla="*/ 0 h 1080120"/>
                <a:gd name="connsiteX1" fmla="*/ 2664296 w 3185291"/>
                <a:gd name="connsiteY1" fmla="*/ 0 h 1080120"/>
                <a:gd name="connsiteX2" fmla="*/ 3185291 w 3185291"/>
                <a:gd name="connsiteY2" fmla="*/ 1058855 h 1080120"/>
                <a:gd name="connsiteX3" fmla="*/ 0 w 3185291"/>
                <a:gd name="connsiteY3" fmla="*/ 1080120 h 1080120"/>
                <a:gd name="connsiteX4" fmla="*/ 0 w 3185291"/>
                <a:gd name="connsiteY4" fmla="*/ 0 h 1080120"/>
                <a:gd name="connsiteX0" fmla="*/ 552893 w 3738184"/>
                <a:gd name="connsiteY0" fmla="*/ 0 h 1058855"/>
                <a:gd name="connsiteX1" fmla="*/ 3217189 w 3738184"/>
                <a:gd name="connsiteY1" fmla="*/ 0 h 1058855"/>
                <a:gd name="connsiteX2" fmla="*/ 3738184 w 3738184"/>
                <a:gd name="connsiteY2" fmla="*/ 1058855 h 1058855"/>
                <a:gd name="connsiteX3" fmla="*/ 0 w 3738184"/>
                <a:gd name="connsiteY3" fmla="*/ 995059 h 1058855"/>
                <a:gd name="connsiteX4" fmla="*/ 552893 w 3738184"/>
                <a:gd name="connsiteY4" fmla="*/ 0 h 1058855"/>
                <a:gd name="connsiteX0" fmla="*/ 542261 w 3738184"/>
                <a:gd name="connsiteY0" fmla="*/ 0 h 1058855"/>
                <a:gd name="connsiteX1" fmla="*/ 3217189 w 3738184"/>
                <a:gd name="connsiteY1" fmla="*/ 0 h 1058855"/>
                <a:gd name="connsiteX2" fmla="*/ 3738184 w 3738184"/>
                <a:gd name="connsiteY2" fmla="*/ 1058855 h 1058855"/>
                <a:gd name="connsiteX3" fmla="*/ 0 w 3738184"/>
                <a:gd name="connsiteY3" fmla="*/ 995059 h 1058855"/>
                <a:gd name="connsiteX4" fmla="*/ 542261 w 3738184"/>
                <a:gd name="connsiteY4" fmla="*/ 0 h 1058855"/>
                <a:gd name="connsiteX0" fmla="*/ 542261 w 3738184"/>
                <a:gd name="connsiteY0" fmla="*/ 0 h 1058855"/>
                <a:gd name="connsiteX1" fmla="*/ 3217189 w 3738184"/>
                <a:gd name="connsiteY1" fmla="*/ 0 h 1058855"/>
                <a:gd name="connsiteX2" fmla="*/ 3738184 w 3738184"/>
                <a:gd name="connsiteY2" fmla="*/ 1058855 h 1058855"/>
                <a:gd name="connsiteX3" fmla="*/ 0 w 3738184"/>
                <a:gd name="connsiteY3" fmla="*/ 995059 h 1058855"/>
                <a:gd name="connsiteX4" fmla="*/ 542261 w 3738184"/>
                <a:gd name="connsiteY4" fmla="*/ 0 h 10588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38184" h="1058855">
                  <a:moveTo>
                    <a:pt x="542261" y="0"/>
                  </a:moveTo>
                  <a:lnTo>
                    <a:pt x="3217189" y="0"/>
                  </a:lnTo>
                  <a:lnTo>
                    <a:pt x="3738184" y="1058855"/>
                  </a:lnTo>
                  <a:lnTo>
                    <a:pt x="0" y="995059"/>
                  </a:lnTo>
                  <a:lnTo>
                    <a:pt x="542261" y="0"/>
                  </a:lnTo>
                  <a:close/>
                </a:path>
              </a:pathLst>
            </a:custGeom>
            <a:noFill/>
            <a:ln w="19050">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1" name="任意多边形: 形状 90">
              <a:extLst>
                <a:ext uri="{FF2B5EF4-FFF2-40B4-BE49-F238E27FC236}">
                  <a16:creationId xmlns:a16="http://schemas.microsoft.com/office/drawing/2014/main" id="{B2AB1EE8-B517-4F72-A4E2-ED632F25FDBB}"/>
                </a:ext>
              </a:extLst>
            </p:cNvPr>
            <p:cNvSpPr/>
            <p:nvPr/>
          </p:nvSpPr>
          <p:spPr>
            <a:xfrm>
              <a:off x="647254" y="3105790"/>
              <a:ext cx="1332983" cy="0"/>
            </a:xfrm>
            <a:custGeom>
              <a:avLst/>
              <a:gdLst>
                <a:gd name="connsiteX0" fmla="*/ 0 w 3533775"/>
                <a:gd name="connsiteY0" fmla="*/ 0 h 47625"/>
                <a:gd name="connsiteX1" fmla="*/ 0 w 3533775"/>
                <a:gd name="connsiteY1" fmla="*/ 0 h 47625"/>
                <a:gd name="connsiteX2" fmla="*/ 3533775 w 3533775"/>
                <a:gd name="connsiteY2" fmla="*/ 47625 h 47625"/>
                <a:gd name="connsiteX3" fmla="*/ 3533775 w 3533775"/>
                <a:gd name="connsiteY3" fmla="*/ 19050 h 47625"/>
                <a:gd name="connsiteX0" fmla="*/ 0 w 3533775"/>
                <a:gd name="connsiteY0" fmla="*/ 0 h 47625"/>
                <a:gd name="connsiteX1" fmla="*/ 0 w 3533775"/>
                <a:gd name="connsiteY1" fmla="*/ 0 h 47625"/>
                <a:gd name="connsiteX2" fmla="*/ 3533775 w 3533775"/>
                <a:gd name="connsiteY2" fmla="*/ 47625 h 47625"/>
                <a:gd name="connsiteX0" fmla="*/ 0 w 3533775"/>
                <a:gd name="connsiteY0" fmla="*/ 0 h 47625"/>
                <a:gd name="connsiteX1" fmla="*/ 0 w 3533775"/>
                <a:gd name="connsiteY1" fmla="*/ 0 h 47625"/>
                <a:gd name="connsiteX2" fmla="*/ 3533775 w 3533775"/>
                <a:gd name="connsiteY2" fmla="*/ 47625 h 47625"/>
                <a:gd name="connsiteX3" fmla="*/ 0 w 3533775"/>
                <a:gd name="connsiteY3" fmla="*/ 0 h 47625"/>
              </a:gdLst>
              <a:ahLst/>
              <a:cxnLst>
                <a:cxn ang="0">
                  <a:pos x="connsiteX0" y="connsiteY0"/>
                </a:cxn>
                <a:cxn ang="0">
                  <a:pos x="connsiteX1" y="connsiteY1"/>
                </a:cxn>
                <a:cxn ang="0">
                  <a:pos x="connsiteX2" y="connsiteY2"/>
                </a:cxn>
                <a:cxn ang="0">
                  <a:pos x="connsiteX3" y="connsiteY3"/>
                </a:cxn>
              </a:cxnLst>
              <a:rect l="l" t="t" r="r" b="b"/>
              <a:pathLst>
                <a:path w="3533775" h="47625">
                  <a:moveTo>
                    <a:pt x="0" y="0"/>
                  </a:moveTo>
                  <a:lnTo>
                    <a:pt x="0" y="0"/>
                  </a:lnTo>
                  <a:lnTo>
                    <a:pt x="3533775" y="47625"/>
                  </a:lnTo>
                  <a:lnTo>
                    <a:pt x="0" y="0"/>
                  </a:lnTo>
                  <a:close/>
                </a:path>
              </a:pathLst>
            </a:custGeom>
            <a:noFill/>
            <a:ln w="19050">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任意多边形: 形状 93">
              <a:extLst>
                <a:ext uri="{FF2B5EF4-FFF2-40B4-BE49-F238E27FC236}">
                  <a16:creationId xmlns:a16="http://schemas.microsoft.com/office/drawing/2014/main" id="{D5FEFF57-3321-4692-90A0-0ABA0DAEE2C0}"/>
                </a:ext>
              </a:extLst>
            </p:cNvPr>
            <p:cNvSpPr/>
            <p:nvPr/>
          </p:nvSpPr>
          <p:spPr>
            <a:xfrm>
              <a:off x="681609" y="3024185"/>
              <a:ext cx="1264273" cy="0"/>
            </a:xfrm>
            <a:custGeom>
              <a:avLst/>
              <a:gdLst>
                <a:gd name="connsiteX0" fmla="*/ 0 w 3533775"/>
                <a:gd name="connsiteY0" fmla="*/ 0 h 47625"/>
                <a:gd name="connsiteX1" fmla="*/ 0 w 3533775"/>
                <a:gd name="connsiteY1" fmla="*/ 0 h 47625"/>
                <a:gd name="connsiteX2" fmla="*/ 3533775 w 3533775"/>
                <a:gd name="connsiteY2" fmla="*/ 47625 h 47625"/>
                <a:gd name="connsiteX3" fmla="*/ 3533775 w 3533775"/>
                <a:gd name="connsiteY3" fmla="*/ 19050 h 47625"/>
                <a:gd name="connsiteX0" fmla="*/ 0 w 3533775"/>
                <a:gd name="connsiteY0" fmla="*/ 0 h 47625"/>
                <a:gd name="connsiteX1" fmla="*/ 0 w 3533775"/>
                <a:gd name="connsiteY1" fmla="*/ 0 h 47625"/>
                <a:gd name="connsiteX2" fmla="*/ 3533775 w 3533775"/>
                <a:gd name="connsiteY2" fmla="*/ 47625 h 47625"/>
                <a:gd name="connsiteX0" fmla="*/ 0 w 3533775"/>
                <a:gd name="connsiteY0" fmla="*/ 0 h 47625"/>
                <a:gd name="connsiteX1" fmla="*/ 0 w 3533775"/>
                <a:gd name="connsiteY1" fmla="*/ 0 h 47625"/>
                <a:gd name="connsiteX2" fmla="*/ 3533775 w 3533775"/>
                <a:gd name="connsiteY2" fmla="*/ 47625 h 47625"/>
                <a:gd name="connsiteX3" fmla="*/ 0 w 3533775"/>
                <a:gd name="connsiteY3" fmla="*/ 0 h 47625"/>
              </a:gdLst>
              <a:ahLst/>
              <a:cxnLst>
                <a:cxn ang="0">
                  <a:pos x="connsiteX0" y="connsiteY0"/>
                </a:cxn>
                <a:cxn ang="0">
                  <a:pos x="connsiteX1" y="connsiteY1"/>
                </a:cxn>
                <a:cxn ang="0">
                  <a:pos x="connsiteX2" y="connsiteY2"/>
                </a:cxn>
                <a:cxn ang="0">
                  <a:pos x="connsiteX3" y="connsiteY3"/>
                </a:cxn>
              </a:cxnLst>
              <a:rect l="l" t="t" r="r" b="b"/>
              <a:pathLst>
                <a:path w="3533775" h="47625">
                  <a:moveTo>
                    <a:pt x="0" y="0"/>
                  </a:moveTo>
                  <a:lnTo>
                    <a:pt x="0" y="0"/>
                  </a:lnTo>
                  <a:lnTo>
                    <a:pt x="3533775" y="47625"/>
                  </a:lnTo>
                  <a:lnTo>
                    <a:pt x="0" y="0"/>
                  </a:lnTo>
                  <a:close/>
                </a:path>
              </a:pathLst>
            </a:custGeom>
            <a:noFill/>
            <a:ln w="19050">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6" name="任意多边形: 形状 95">
              <a:extLst>
                <a:ext uri="{FF2B5EF4-FFF2-40B4-BE49-F238E27FC236}">
                  <a16:creationId xmlns:a16="http://schemas.microsoft.com/office/drawing/2014/main" id="{B2504CA5-6C16-4854-9AEA-670760ECC08A}"/>
                </a:ext>
              </a:extLst>
            </p:cNvPr>
            <p:cNvSpPr/>
            <p:nvPr/>
          </p:nvSpPr>
          <p:spPr>
            <a:xfrm>
              <a:off x="732172" y="2934465"/>
              <a:ext cx="1168078" cy="0"/>
            </a:xfrm>
            <a:custGeom>
              <a:avLst/>
              <a:gdLst>
                <a:gd name="connsiteX0" fmla="*/ 0 w 3533775"/>
                <a:gd name="connsiteY0" fmla="*/ 0 h 47625"/>
                <a:gd name="connsiteX1" fmla="*/ 0 w 3533775"/>
                <a:gd name="connsiteY1" fmla="*/ 0 h 47625"/>
                <a:gd name="connsiteX2" fmla="*/ 3533775 w 3533775"/>
                <a:gd name="connsiteY2" fmla="*/ 47625 h 47625"/>
                <a:gd name="connsiteX3" fmla="*/ 3533775 w 3533775"/>
                <a:gd name="connsiteY3" fmla="*/ 19050 h 47625"/>
                <a:gd name="connsiteX0" fmla="*/ 0 w 3533775"/>
                <a:gd name="connsiteY0" fmla="*/ 0 h 47625"/>
                <a:gd name="connsiteX1" fmla="*/ 0 w 3533775"/>
                <a:gd name="connsiteY1" fmla="*/ 0 h 47625"/>
                <a:gd name="connsiteX2" fmla="*/ 3533775 w 3533775"/>
                <a:gd name="connsiteY2" fmla="*/ 47625 h 47625"/>
                <a:gd name="connsiteX0" fmla="*/ 0 w 3533775"/>
                <a:gd name="connsiteY0" fmla="*/ 0 h 47625"/>
                <a:gd name="connsiteX1" fmla="*/ 0 w 3533775"/>
                <a:gd name="connsiteY1" fmla="*/ 0 h 47625"/>
                <a:gd name="connsiteX2" fmla="*/ 3533775 w 3533775"/>
                <a:gd name="connsiteY2" fmla="*/ 47625 h 47625"/>
                <a:gd name="connsiteX3" fmla="*/ 0 w 3533775"/>
                <a:gd name="connsiteY3" fmla="*/ 0 h 47625"/>
              </a:gdLst>
              <a:ahLst/>
              <a:cxnLst>
                <a:cxn ang="0">
                  <a:pos x="connsiteX0" y="connsiteY0"/>
                </a:cxn>
                <a:cxn ang="0">
                  <a:pos x="connsiteX1" y="connsiteY1"/>
                </a:cxn>
                <a:cxn ang="0">
                  <a:pos x="connsiteX2" y="connsiteY2"/>
                </a:cxn>
                <a:cxn ang="0">
                  <a:pos x="connsiteX3" y="connsiteY3"/>
                </a:cxn>
              </a:cxnLst>
              <a:rect l="l" t="t" r="r" b="b"/>
              <a:pathLst>
                <a:path w="3533775" h="47625">
                  <a:moveTo>
                    <a:pt x="0" y="0"/>
                  </a:moveTo>
                  <a:lnTo>
                    <a:pt x="0" y="0"/>
                  </a:lnTo>
                  <a:lnTo>
                    <a:pt x="3533775" y="47625"/>
                  </a:lnTo>
                  <a:lnTo>
                    <a:pt x="0" y="0"/>
                  </a:lnTo>
                  <a:close/>
                </a:path>
              </a:pathLst>
            </a:custGeom>
            <a:noFill/>
            <a:ln w="19050">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7" name="任意多边形: 形状 96">
              <a:extLst>
                <a:ext uri="{FF2B5EF4-FFF2-40B4-BE49-F238E27FC236}">
                  <a16:creationId xmlns:a16="http://schemas.microsoft.com/office/drawing/2014/main" id="{2000F00F-D1FC-4ABD-B561-CA17FDD900E2}"/>
                </a:ext>
              </a:extLst>
            </p:cNvPr>
            <p:cNvSpPr/>
            <p:nvPr/>
          </p:nvSpPr>
          <p:spPr>
            <a:xfrm>
              <a:off x="786432" y="2843901"/>
              <a:ext cx="1071884" cy="0"/>
            </a:xfrm>
            <a:custGeom>
              <a:avLst/>
              <a:gdLst>
                <a:gd name="connsiteX0" fmla="*/ 0 w 3533775"/>
                <a:gd name="connsiteY0" fmla="*/ 0 h 47625"/>
                <a:gd name="connsiteX1" fmla="*/ 0 w 3533775"/>
                <a:gd name="connsiteY1" fmla="*/ 0 h 47625"/>
                <a:gd name="connsiteX2" fmla="*/ 3533775 w 3533775"/>
                <a:gd name="connsiteY2" fmla="*/ 47625 h 47625"/>
                <a:gd name="connsiteX3" fmla="*/ 3533775 w 3533775"/>
                <a:gd name="connsiteY3" fmla="*/ 19050 h 47625"/>
                <a:gd name="connsiteX0" fmla="*/ 0 w 3533775"/>
                <a:gd name="connsiteY0" fmla="*/ 0 h 47625"/>
                <a:gd name="connsiteX1" fmla="*/ 0 w 3533775"/>
                <a:gd name="connsiteY1" fmla="*/ 0 h 47625"/>
                <a:gd name="connsiteX2" fmla="*/ 3533775 w 3533775"/>
                <a:gd name="connsiteY2" fmla="*/ 47625 h 47625"/>
                <a:gd name="connsiteX0" fmla="*/ 0 w 3533775"/>
                <a:gd name="connsiteY0" fmla="*/ 0 h 47625"/>
                <a:gd name="connsiteX1" fmla="*/ 0 w 3533775"/>
                <a:gd name="connsiteY1" fmla="*/ 0 h 47625"/>
                <a:gd name="connsiteX2" fmla="*/ 3533775 w 3533775"/>
                <a:gd name="connsiteY2" fmla="*/ 47625 h 47625"/>
                <a:gd name="connsiteX3" fmla="*/ 0 w 3533775"/>
                <a:gd name="connsiteY3" fmla="*/ 0 h 47625"/>
              </a:gdLst>
              <a:ahLst/>
              <a:cxnLst>
                <a:cxn ang="0">
                  <a:pos x="connsiteX0" y="connsiteY0"/>
                </a:cxn>
                <a:cxn ang="0">
                  <a:pos x="connsiteX1" y="connsiteY1"/>
                </a:cxn>
                <a:cxn ang="0">
                  <a:pos x="connsiteX2" y="connsiteY2"/>
                </a:cxn>
                <a:cxn ang="0">
                  <a:pos x="connsiteX3" y="connsiteY3"/>
                </a:cxn>
              </a:cxnLst>
              <a:rect l="l" t="t" r="r" b="b"/>
              <a:pathLst>
                <a:path w="3533775" h="47625">
                  <a:moveTo>
                    <a:pt x="0" y="0"/>
                  </a:moveTo>
                  <a:lnTo>
                    <a:pt x="0" y="0"/>
                  </a:lnTo>
                  <a:lnTo>
                    <a:pt x="3533775" y="47625"/>
                  </a:lnTo>
                  <a:lnTo>
                    <a:pt x="0" y="0"/>
                  </a:lnTo>
                  <a:close/>
                </a:path>
              </a:pathLst>
            </a:custGeom>
            <a:noFill/>
            <a:ln w="19050">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8" name="任意多边形: 形状 97">
              <a:extLst>
                <a:ext uri="{FF2B5EF4-FFF2-40B4-BE49-F238E27FC236}">
                  <a16:creationId xmlns:a16="http://schemas.microsoft.com/office/drawing/2014/main" id="{51F42ED9-9FCF-46B2-B2DD-109809462657}"/>
                </a:ext>
              </a:extLst>
            </p:cNvPr>
            <p:cNvSpPr/>
            <p:nvPr/>
          </p:nvSpPr>
          <p:spPr>
            <a:xfrm>
              <a:off x="1694313" y="2790947"/>
              <a:ext cx="99916" cy="398521"/>
            </a:xfrm>
            <a:custGeom>
              <a:avLst/>
              <a:gdLst>
                <a:gd name="connsiteX0" fmla="*/ 0 w 3533775"/>
                <a:gd name="connsiteY0" fmla="*/ 0 h 47625"/>
                <a:gd name="connsiteX1" fmla="*/ 0 w 3533775"/>
                <a:gd name="connsiteY1" fmla="*/ 0 h 47625"/>
                <a:gd name="connsiteX2" fmla="*/ 3533775 w 3533775"/>
                <a:gd name="connsiteY2" fmla="*/ 47625 h 47625"/>
                <a:gd name="connsiteX3" fmla="*/ 3533775 w 3533775"/>
                <a:gd name="connsiteY3" fmla="*/ 19050 h 47625"/>
                <a:gd name="connsiteX0" fmla="*/ 0 w 3533775"/>
                <a:gd name="connsiteY0" fmla="*/ 0 h 47625"/>
                <a:gd name="connsiteX1" fmla="*/ 0 w 3533775"/>
                <a:gd name="connsiteY1" fmla="*/ 0 h 47625"/>
                <a:gd name="connsiteX2" fmla="*/ 3533775 w 3533775"/>
                <a:gd name="connsiteY2" fmla="*/ 47625 h 47625"/>
                <a:gd name="connsiteX0" fmla="*/ 0 w 3533775"/>
                <a:gd name="connsiteY0" fmla="*/ 0 h 47625"/>
                <a:gd name="connsiteX1" fmla="*/ 0 w 3533775"/>
                <a:gd name="connsiteY1" fmla="*/ 0 h 47625"/>
                <a:gd name="connsiteX2" fmla="*/ 3533775 w 3533775"/>
                <a:gd name="connsiteY2" fmla="*/ 47625 h 47625"/>
                <a:gd name="connsiteX3" fmla="*/ 0 w 3533775"/>
                <a:gd name="connsiteY3" fmla="*/ 0 h 47625"/>
              </a:gdLst>
              <a:ahLst/>
              <a:cxnLst>
                <a:cxn ang="0">
                  <a:pos x="connsiteX0" y="connsiteY0"/>
                </a:cxn>
                <a:cxn ang="0">
                  <a:pos x="connsiteX1" y="connsiteY1"/>
                </a:cxn>
                <a:cxn ang="0">
                  <a:pos x="connsiteX2" y="connsiteY2"/>
                </a:cxn>
                <a:cxn ang="0">
                  <a:pos x="connsiteX3" y="connsiteY3"/>
                </a:cxn>
              </a:cxnLst>
              <a:rect l="l" t="t" r="r" b="b"/>
              <a:pathLst>
                <a:path w="3533775" h="47625">
                  <a:moveTo>
                    <a:pt x="0" y="0"/>
                  </a:moveTo>
                  <a:lnTo>
                    <a:pt x="0" y="0"/>
                  </a:lnTo>
                  <a:lnTo>
                    <a:pt x="3533775" y="47625"/>
                  </a:lnTo>
                  <a:lnTo>
                    <a:pt x="0" y="0"/>
                  </a:lnTo>
                  <a:close/>
                </a:path>
              </a:pathLst>
            </a:custGeom>
            <a:noFill/>
            <a:ln w="19050">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9" name="任意多边形: 形状 98">
              <a:extLst>
                <a:ext uri="{FF2B5EF4-FFF2-40B4-BE49-F238E27FC236}">
                  <a16:creationId xmlns:a16="http://schemas.microsoft.com/office/drawing/2014/main" id="{72659FF9-95A6-4E23-8994-A6FE266B7C1B}"/>
                </a:ext>
              </a:extLst>
            </p:cNvPr>
            <p:cNvSpPr/>
            <p:nvPr/>
          </p:nvSpPr>
          <p:spPr>
            <a:xfrm>
              <a:off x="1603167" y="2787995"/>
              <a:ext cx="75237" cy="394229"/>
            </a:xfrm>
            <a:custGeom>
              <a:avLst/>
              <a:gdLst>
                <a:gd name="connsiteX0" fmla="*/ 0 w 3533775"/>
                <a:gd name="connsiteY0" fmla="*/ 0 h 47625"/>
                <a:gd name="connsiteX1" fmla="*/ 0 w 3533775"/>
                <a:gd name="connsiteY1" fmla="*/ 0 h 47625"/>
                <a:gd name="connsiteX2" fmla="*/ 3533775 w 3533775"/>
                <a:gd name="connsiteY2" fmla="*/ 47625 h 47625"/>
                <a:gd name="connsiteX3" fmla="*/ 3533775 w 3533775"/>
                <a:gd name="connsiteY3" fmla="*/ 19050 h 47625"/>
                <a:gd name="connsiteX0" fmla="*/ 0 w 3533775"/>
                <a:gd name="connsiteY0" fmla="*/ 0 h 47625"/>
                <a:gd name="connsiteX1" fmla="*/ 0 w 3533775"/>
                <a:gd name="connsiteY1" fmla="*/ 0 h 47625"/>
                <a:gd name="connsiteX2" fmla="*/ 3533775 w 3533775"/>
                <a:gd name="connsiteY2" fmla="*/ 47625 h 47625"/>
                <a:gd name="connsiteX0" fmla="*/ 0 w 3533775"/>
                <a:gd name="connsiteY0" fmla="*/ 0 h 47625"/>
                <a:gd name="connsiteX1" fmla="*/ 0 w 3533775"/>
                <a:gd name="connsiteY1" fmla="*/ 0 h 47625"/>
                <a:gd name="connsiteX2" fmla="*/ 3533775 w 3533775"/>
                <a:gd name="connsiteY2" fmla="*/ 47625 h 47625"/>
                <a:gd name="connsiteX3" fmla="*/ 0 w 3533775"/>
                <a:gd name="connsiteY3" fmla="*/ 0 h 47625"/>
              </a:gdLst>
              <a:ahLst/>
              <a:cxnLst>
                <a:cxn ang="0">
                  <a:pos x="connsiteX0" y="connsiteY0"/>
                </a:cxn>
                <a:cxn ang="0">
                  <a:pos x="connsiteX1" y="connsiteY1"/>
                </a:cxn>
                <a:cxn ang="0">
                  <a:pos x="connsiteX2" y="connsiteY2"/>
                </a:cxn>
                <a:cxn ang="0">
                  <a:pos x="connsiteX3" y="connsiteY3"/>
                </a:cxn>
              </a:cxnLst>
              <a:rect l="l" t="t" r="r" b="b"/>
              <a:pathLst>
                <a:path w="3533775" h="47625">
                  <a:moveTo>
                    <a:pt x="0" y="0"/>
                  </a:moveTo>
                  <a:lnTo>
                    <a:pt x="0" y="0"/>
                  </a:lnTo>
                  <a:lnTo>
                    <a:pt x="3533775" y="47625"/>
                  </a:lnTo>
                  <a:lnTo>
                    <a:pt x="0" y="0"/>
                  </a:lnTo>
                  <a:close/>
                </a:path>
              </a:pathLst>
            </a:custGeom>
            <a:noFill/>
            <a:ln w="19050">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0" name="任意多边形: 形状 99">
              <a:extLst>
                <a:ext uri="{FF2B5EF4-FFF2-40B4-BE49-F238E27FC236}">
                  <a16:creationId xmlns:a16="http://schemas.microsoft.com/office/drawing/2014/main" id="{D9610F82-A50A-4619-9D1E-78CBD4C1588C}"/>
                </a:ext>
              </a:extLst>
            </p:cNvPr>
            <p:cNvSpPr/>
            <p:nvPr/>
          </p:nvSpPr>
          <p:spPr>
            <a:xfrm>
              <a:off x="1494058" y="2786891"/>
              <a:ext cx="57957" cy="395333"/>
            </a:xfrm>
            <a:custGeom>
              <a:avLst/>
              <a:gdLst>
                <a:gd name="connsiteX0" fmla="*/ 0 w 3533775"/>
                <a:gd name="connsiteY0" fmla="*/ 0 h 47625"/>
                <a:gd name="connsiteX1" fmla="*/ 0 w 3533775"/>
                <a:gd name="connsiteY1" fmla="*/ 0 h 47625"/>
                <a:gd name="connsiteX2" fmla="*/ 3533775 w 3533775"/>
                <a:gd name="connsiteY2" fmla="*/ 47625 h 47625"/>
                <a:gd name="connsiteX3" fmla="*/ 3533775 w 3533775"/>
                <a:gd name="connsiteY3" fmla="*/ 19050 h 47625"/>
                <a:gd name="connsiteX0" fmla="*/ 0 w 3533775"/>
                <a:gd name="connsiteY0" fmla="*/ 0 h 47625"/>
                <a:gd name="connsiteX1" fmla="*/ 0 w 3533775"/>
                <a:gd name="connsiteY1" fmla="*/ 0 h 47625"/>
                <a:gd name="connsiteX2" fmla="*/ 3533775 w 3533775"/>
                <a:gd name="connsiteY2" fmla="*/ 47625 h 47625"/>
                <a:gd name="connsiteX0" fmla="*/ 0 w 3533775"/>
                <a:gd name="connsiteY0" fmla="*/ 0 h 47625"/>
                <a:gd name="connsiteX1" fmla="*/ 0 w 3533775"/>
                <a:gd name="connsiteY1" fmla="*/ 0 h 47625"/>
                <a:gd name="connsiteX2" fmla="*/ 3533775 w 3533775"/>
                <a:gd name="connsiteY2" fmla="*/ 47625 h 47625"/>
                <a:gd name="connsiteX3" fmla="*/ 0 w 3533775"/>
                <a:gd name="connsiteY3" fmla="*/ 0 h 47625"/>
              </a:gdLst>
              <a:ahLst/>
              <a:cxnLst>
                <a:cxn ang="0">
                  <a:pos x="connsiteX0" y="connsiteY0"/>
                </a:cxn>
                <a:cxn ang="0">
                  <a:pos x="connsiteX1" y="connsiteY1"/>
                </a:cxn>
                <a:cxn ang="0">
                  <a:pos x="connsiteX2" y="connsiteY2"/>
                </a:cxn>
                <a:cxn ang="0">
                  <a:pos x="connsiteX3" y="connsiteY3"/>
                </a:cxn>
              </a:cxnLst>
              <a:rect l="l" t="t" r="r" b="b"/>
              <a:pathLst>
                <a:path w="3533775" h="47625">
                  <a:moveTo>
                    <a:pt x="0" y="0"/>
                  </a:moveTo>
                  <a:lnTo>
                    <a:pt x="0" y="0"/>
                  </a:lnTo>
                  <a:lnTo>
                    <a:pt x="3533775" y="47625"/>
                  </a:lnTo>
                  <a:lnTo>
                    <a:pt x="0" y="0"/>
                  </a:lnTo>
                  <a:close/>
                </a:path>
              </a:pathLst>
            </a:custGeom>
            <a:noFill/>
            <a:ln w="19050">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1" name="任意多边形: 形状 100">
              <a:extLst>
                <a:ext uri="{FF2B5EF4-FFF2-40B4-BE49-F238E27FC236}">
                  <a16:creationId xmlns:a16="http://schemas.microsoft.com/office/drawing/2014/main" id="{E186CEB2-BEC5-42AC-A0AB-F76E15065CCE}"/>
                </a:ext>
              </a:extLst>
            </p:cNvPr>
            <p:cNvSpPr/>
            <p:nvPr/>
          </p:nvSpPr>
          <p:spPr>
            <a:xfrm>
              <a:off x="1384053" y="2792978"/>
              <a:ext cx="32825" cy="389248"/>
            </a:xfrm>
            <a:custGeom>
              <a:avLst/>
              <a:gdLst>
                <a:gd name="connsiteX0" fmla="*/ 0 w 3533775"/>
                <a:gd name="connsiteY0" fmla="*/ 0 h 47625"/>
                <a:gd name="connsiteX1" fmla="*/ 0 w 3533775"/>
                <a:gd name="connsiteY1" fmla="*/ 0 h 47625"/>
                <a:gd name="connsiteX2" fmla="*/ 3533775 w 3533775"/>
                <a:gd name="connsiteY2" fmla="*/ 47625 h 47625"/>
                <a:gd name="connsiteX3" fmla="*/ 3533775 w 3533775"/>
                <a:gd name="connsiteY3" fmla="*/ 19050 h 47625"/>
                <a:gd name="connsiteX0" fmla="*/ 0 w 3533775"/>
                <a:gd name="connsiteY0" fmla="*/ 0 h 47625"/>
                <a:gd name="connsiteX1" fmla="*/ 0 w 3533775"/>
                <a:gd name="connsiteY1" fmla="*/ 0 h 47625"/>
                <a:gd name="connsiteX2" fmla="*/ 3533775 w 3533775"/>
                <a:gd name="connsiteY2" fmla="*/ 47625 h 47625"/>
                <a:gd name="connsiteX0" fmla="*/ 0 w 3533775"/>
                <a:gd name="connsiteY0" fmla="*/ 0 h 47625"/>
                <a:gd name="connsiteX1" fmla="*/ 0 w 3533775"/>
                <a:gd name="connsiteY1" fmla="*/ 0 h 47625"/>
                <a:gd name="connsiteX2" fmla="*/ 3533775 w 3533775"/>
                <a:gd name="connsiteY2" fmla="*/ 47625 h 47625"/>
                <a:gd name="connsiteX3" fmla="*/ 0 w 3533775"/>
                <a:gd name="connsiteY3" fmla="*/ 0 h 47625"/>
              </a:gdLst>
              <a:ahLst/>
              <a:cxnLst>
                <a:cxn ang="0">
                  <a:pos x="connsiteX0" y="connsiteY0"/>
                </a:cxn>
                <a:cxn ang="0">
                  <a:pos x="connsiteX1" y="connsiteY1"/>
                </a:cxn>
                <a:cxn ang="0">
                  <a:pos x="connsiteX2" y="connsiteY2"/>
                </a:cxn>
                <a:cxn ang="0">
                  <a:pos x="connsiteX3" y="connsiteY3"/>
                </a:cxn>
              </a:cxnLst>
              <a:rect l="l" t="t" r="r" b="b"/>
              <a:pathLst>
                <a:path w="3533775" h="47625">
                  <a:moveTo>
                    <a:pt x="0" y="0"/>
                  </a:moveTo>
                  <a:lnTo>
                    <a:pt x="0" y="0"/>
                  </a:lnTo>
                  <a:lnTo>
                    <a:pt x="3533775" y="47625"/>
                  </a:lnTo>
                  <a:lnTo>
                    <a:pt x="0" y="0"/>
                  </a:lnTo>
                  <a:close/>
                </a:path>
              </a:pathLst>
            </a:custGeom>
            <a:noFill/>
            <a:ln w="19050">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2" name="任意多边形: 形状 101">
              <a:extLst>
                <a:ext uri="{FF2B5EF4-FFF2-40B4-BE49-F238E27FC236}">
                  <a16:creationId xmlns:a16="http://schemas.microsoft.com/office/drawing/2014/main" id="{96D73EFF-ED01-4699-B6E0-D57DE4E0DE4B}"/>
                </a:ext>
              </a:extLst>
            </p:cNvPr>
            <p:cNvSpPr/>
            <p:nvPr/>
          </p:nvSpPr>
          <p:spPr>
            <a:xfrm>
              <a:off x="1256054" y="2787995"/>
              <a:ext cx="17452" cy="384778"/>
            </a:xfrm>
            <a:custGeom>
              <a:avLst/>
              <a:gdLst>
                <a:gd name="connsiteX0" fmla="*/ 0 w 3533775"/>
                <a:gd name="connsiteY0" fmla="*/ 0 h 47625"/>
                <a:gd name="connsiteX1" fmla="*/ 0 w 3533775"/>
                <a:gd name="connsiteY1" fmla="*/ 0 h 47625"/>
                <a:gd name="connsiteX2" fmla="*/ 3533775 w 3533775"/>
                <a:gd name="connsiteY2" fmla="*/ 47625 h 47625"/>
                <a:gd name="connsiteX3" fmla="*/ 3533775 w 3533775"/>
                <a:gd name="connsiteY3" fmla="*/ 19050 h 47625"/>
                <a:gd name="connsiteX0" fmla="*/ 0 w 3533775"/>
                <a:gd name="connsiteY0" fmla="*/ 0 h 47625"/>
                <a:gd name="connsiteX1" fmla="*/ 0 w 3533775"/>
                <a:gd name="connsiteY1" fmla="*/ 0 h 47625"/>
                <a:gd name="connsiteX2" fmla="*/ 3533775 w 3533775"/>
                <a:gd name="connsiteY2" fmla="*/ 47625 h 47625"/>
                <a:gd name="connsiteX0" fmla="*/ 0 w 3533775"/>
                <a:gd name="connsiteY0" fmla="*/ 0 h 47625"/>
                <a:gd name="connsiteX1" fmla="*/ 0 w 3533775"/>
                <a:gd name="connsiteY1" fmla="*/ 0 h 47625"/>
                <a:gd name="connsiteX2" fmla="*/ 3533775 w 3533775"/>
                <a:gd name="connsiteY2" fmla="*/ 47625 h 47625"/>
                <a:gd name="connsiteX3" fmla="*/ 0 w 3533775"/>
                <a:gd name="connsiteY3" fmla="*/ 0 h 47625"/>
              </a:gdLst>
              <a:ahLst/>
              <a:cxnLst>
                <a:cxn ang="0">
                  <a:pos x="connsiteX0" y="connsiteY0"/>
                </a:cxn>
                <a:cxn ang="0">
                  <a:pos x="connsiteX1" y="connsiteY1"/>
                </a:cxn>
                <a:cxn ang="0">
                  <a:pos x="connsiteX2" y="connsiteY2"/>
                </a:cxn>
                <a:cxn ang="0">
                  <a:pos x="connsiteX3" y="connsiteY3"/>
                </a:cxn>
              </a:cxnLst>
              <a:rect l="l" t="t" r="r" b="b"/>
              <a:pathLst>
                <a:path w="3533775" h="47625">
                  <a:moveTo>
                    <a:pt x="0" y="0"/>
                  </a:moveTo>
                  <a:lnTo>
                    <a:pt x="0" y="0"/>
                  </a:lnTo>
                  <a:lnTo>
                    <a:pt x="3533775" y="47625"/>
                  </a:lnTo>
                  <a:lnTo>
                    <a:pt x="0" y="0"/>
                  </a:lnTo>
                  <a:close/>
                </a:path>
              </a:pathLst>
            </a:custGeom>
            <a:noFill/>
            <a:ln w="19050">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3" name="任意多边形: 形状 102">
              <a:extLst>
                <a:ext uri="{FF2B5EF4-FFF2-40B4-BE49-F238E27FC236}">
                  <a16:creationId xmlns:a16="http://schemas.microsoft.com/office/drawing/2014/main" id="{8D5C09C8-7A19-4298-B242-261B667B13E0}"/>
                </a:ext>
              </a:extLst>
            </p:cNvPr>
            <p:cNvSpPr/>
            <p:nvPr/>
          </p:nvSpPr>
          <p:spPr>
            <a:xfrm flipH="1">
              <a:off x="1104000" y="2797449"/>
              <a:ext cx="45719" cy="371427"/>
            </a:xfrm>
            <a:custGeom>
              <a:avLst/>
              <a:gdLst>
                <a:gd name="connsiteX0" fmla="*/ 0 w 3533775"/>
                <a:gd name="connsiteY0" fmla="*/ 0 h 47625"/>
                <a:gd name="connsiteX1" fmla="*/ 0 w 3533775"/>
                <a:gd name="connsiteY1" fmla="*/ 0 h 47625"/>
                <a:gd name="connsiteX2" fmla="*/ 3533775 w 3533775"/>
                <a:gd name="connsiteY2" fmla="*/ 47625 h 47625"/>
                <a:gd name="connsiteX3" fmla="*/ 3533775 w 3533775"/>
                <a:gd name="connsiteY3" fmla="*/ 19050 h 47625"/>
                <a:gd name="connsiteX0" fmla="*/ 0 w 3533775"/>
                <a:gd name="connsiteY0" fmla="*/ 0 h 47625"/>
                <a:gd name="connsiteX1" fmla="*/ 0 w 3533775"/>
                <a:gd name="connsiteY1" fmla="*/ 0 h 47625"/>
                <a:gd name="connsiteX2" fmla="*/ 3533775 w 3533775"/>
                <a:gd name="connsiteY2" fmla="*/ 47625 h 47625"/>
                <a:gd name="connsiteX0" fmla="*/ 0 w 3533775"/>
                <a:gd name="connsiteY0" fmla="*/ 0 h 47625"/>
                <a:gd name="connsiteX1" fmla="*/ 0 w 3533775"/>
                <a:gd name="connsiteY1" fmla="*/ 0 h 47625"/>
                <a:gd name="connsiteX2" fmla="*/ 3533775 w 3533775"/>
                <a:gd name="connsiteY2" fmla="*/ 47625 h 47625"/>
                <a:gd name="connsiteX3" fmla="*/ 0 w 3533775"/>
                <a:gd name="connsiteY3" fmla="*/ 0 h 47625"/>
              </a:gdLst>
              <a:ahLst/>
              <a:cxnLst>
                <a:cxn ang="0">
                  <a:pos x="connsiteX0" y="connsiteY0"/>
                </a:cxn>
                <a:cxn ang="0">
                  <a:pos x="connsiteX1" y="connsiteY1"/>
                </a:cxn>
                <a:cxn ang="0">
                  <a:pos x="connsiteX2" y="connsiteY2"/>
                </a:cxn>
                <a:cxn ang="0">
                  <a:pos x="connsiteX3" y="connsiteY3"/>
                </a:cxn>
              </a:cxnLst>
              <a:rect l="l" t="t" r="r" b="b"/>
              <a:pathLst>
                <a:path w="3533775" h="47625">
                  <a:moveTo>
                    <a:pt x="0" y="0"/>
                  </a:moveTo>
                  <a:lnTo>
                    <a:pt x="0" y="0"/>
                  </a:lnTo>
                  <a:lnTo>
                    <a:pt x="3533775" y="47625"/>
                  </a:lnTo>
                  <a:lnTo>
                    <a:pt x="0" y="0"/>
                  </a:lnTo>
                  <a:close/>
                </a:path>
              </a:pathLst>
            </a:custGeom>
            <a:noFill/>
            <a:ln w="19050">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 name="任意多边形: 形状 103">
              <a:extLst>
                <a:ext uri="{FF2B5EF4-FFF2-40B4-BE49-F238E27FC236}">
                  <a16:creationId xmlns:a16="http://schemas.microsoft.com/office/drawing/2014/main" id="{4575046B-619E-4993-B682-338F002EBEAD}"/>
                </a:ext>
              </a:extLst>
            </p:cNvPr>
            <p:cNvSpPr/>
            <p:nvPr/>
          </p:nvSpPr>
          <p:spPr>
            <a:xfrm flipH="1">
              <a:off x="994305" y="2787774"/>
              <a:ext cx="49977" cy="384779"/>
            </a:xfrm>
            <a:custGeom>
              <a:avLst/>
              <a:gdLst>
                <a:gd name="connsiteX0" fmla="*/ 0 w 3533775"/>
                <a:gd name="connsiteY0" fmla="*/ 0 h 47625"/>
                <a:gd name="connsiteX1" fmla="*/ 0 w 3533775"/>
                <a:gd name="connsiteY1" fmla="*/ 0 h 47625"/>
                <a:gd name="connsiteX2" fmla="*/ 3533775 w 3533775"/>
                <a:gd name="connsiteY2" fmla="*/ 47625 h 47625"/>
                <a:gd name="connsiteX3" fmla="*/ 3533775 w 3533775"/>
                <a:gd name="connsiteY3" fmla="*/ 19050 h 47625"/>
                <a:gd name="connsiteX0" fmla="*/ 0 w 3533775"/>
                <a:gd name="connsiteY0" fmla="*/ 0 h 47625"/>
                <a:gd name="connsiteX1" fmla="*/ 0 w 3533775"/>
                <a:gd name="connsiteY1" fmla="*/ 0 h 47625"/>
                <a:gd name="connsiteX2" fmla="*/ 3533775 w 3533775"/>
                <a:gd name="connsiteY2" fmla="*/ 47625 h 47625"/>
                <a:gd name="connsiteX0" fmla="*/ 0 w 3533775"/>
                <a:gd name="connsiteY0" fmla="*/ 0 h 47625"/>
                <a:gd name="connsiteX1" fmla="*/ 0 w 3533775"/>
                <a:gd name="connsiteY1" fmla="*/ 0 h 47625"/>
                <a:gd name="connsiteX2" fmla="*/ 3533775 w 3533775"/>
                <a:gd name="connsiteY2" fmla="*/ 47625 h 47625"/>
                <a:gd name="connsiteX3" fmla="*/ 0 w 3533775"/>
                <a:gd name="connsiteY3" fmla="*/ 0 h 47625"/>
              </a:gdLst>
              <a:ahLst/>
              <a:cxnLst>
                <a:cxn ang="0">
                  <a:pos x="connsiteX0" y="connsiteY0"/>
                </a:cxn>
                <a:cxn ang="0">
                  <a:pos x="connsiteX1" y="connsiteY1"/>
                </a:cxn>
                <a:cxn ang="0">
                  <a:pos x="connsiteX2" y="connsiteY2"/>
                </a:cxn>
                <a:cxn ang="0">
                  <a:pos x="connsiteX3" y="connsiteY3"/>
                </a:cxn>
              </a:cxnLst>
              <a:rect l="l" t="t" r="r" b="b"/>
              <a:pathLst>
                <a:path w="3533775" h="47625">
                  <a:moveTo>
                    <a:pt x="0" y="0"/>
                  </a:moveTo>
                  <a:lnTo>
                    <a:pt x="0" y="0"/>
                  </a:lnTo>
                  <a:lnTo>
                    <a:pt x="3533775" y="47625"/>
                  </a:lnTo>
                  <a:lnTo>
                    <a:pt x="0" y="0"/>
                  </a:lnTo>
                  <a:close/>
                </a:path>
              </a:pathLst>
            </a:custGeom>
            <a:noFill/>
            <a:ln w="19050">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5" name="任意多边形: 形状 104">
              <a:extLst>
                <a:ext uri="{FF2B5EF4-FFF2-40B4-BE49-F238E27FC236}">
                  <a16:creationId xmlns:a16="http://schemas.microsoft.com/office/drawing/2014/main" id="{37651ACD-EB55-4825-9887-5206F374FBC8}"/>
                </a:ext>
              </a:extLst>
            </p:cNvPr>
            <p:cNvSpPr/>
            <p:nvPr/>
          </p:nvSpPr>
          <p:spPr>
            <a:xfrm flipH="1">
              <a:off x="856205" y="2797450"/>
              <a:ext cx="106925" cy="371427"/>
            </a:xfrm>
            <a:custGeom>
              <a:avLst/>
              <a:gdLst>
                <a:gd name="connsiteX0" fmla="*/ 0 w 3533775"/>
                <a:gd name="connsiteY0" fmla="*/ 0 h 47625"/>
                <a:gd name="connsiteX1" fmla="*/ 0 w 3533775"/>
                <a:gd name="connsiteY1" fmla="*/ 0 h 47625"/>
                <a:gd name="connsiteX2" fmla="*/ 3533775 w 3533775"/>
                <a:gd name="connsiteY2" fmla="*/ 47625 h 47625"/>
                <a:gd name="connsiteX3" fmla="*/ 3533775 w 3533775"/>
                <a:gd name="connsiteY3" fmla="*/ 19050 h 47625"/>
                <a:gd name="connsiteX0" fmla="*/ 0 w 3533775"/>
                <a:gd name="connsiteY0" fmla="*/ 0 h 47625"/>
                <a:gd name="connsiteX1" fmla="*/ 0 w 3533775"/>
                <a:gd name="connsiteY1" fmla="*/ 0 h 47625"/>
                <a:gd name="connsiteX2" fmla="*/ 3533775 w 3533775"/>
                <a:gd name="connsiteY2" fmla="*/ 47625 h 47625"/>
                <a:gd name="connsiteX0" fmla="*/ 0 w 3533775"/>
                <a:gd name="connsiteY0" fmla="*/ 0 h 47625"/>
                <a:gd name="connsiteX1" fmla="*/ 0 w 3533775"/>
                <a:gd name="connsiteY1" fmla="*/ 0 h 47625"/>
                <a:gd name="connsiteX2" fmla="*/ 3533775 w 3533775"/>
                <a:gd name="connsiteY2" fmla="*/ 47625 h 47625"/>
                <a:gd name="connsiteX3" fmla="*/ 0 w 3533775"/>
                <a:gd name="connsiteY3" fmla="*/ 0 h 47625"/>
              </a:gdLst>
              <a:ahLst/>
              <a:cxnLst>
                <a:cxn ang="0">
                  <a:pos x="connsiteX0" y="connsiteY0"/>
                </a:cxn>
                <a:cxn ang="0">
                  <a:pos x="connsiteX1" y="connsiteY1"/>
                </a:cxn>
                <a:cxn ang="0">
                  <a:pos x="connsiteX2" y="connsiteY2"/>
                </a:cxn>
                <a:cxn ang="0">
                  <a:pos x="connsiteX3" y="connsiteY3"/>
                </a:cxn>
              </a:cxnLst>
              <a:rect l="l" t="t" r="r" b="b"/>
              <a:pathLst>
                <a:path w="3533775" h="47625">
                  <a:moveTo>
                    <a:pt x="0" y="0"/>
                  </a:moveTo>
                  <a:lnTo>
                    <a:pt x="0" y="0"/>
                  </a:lnTo>
                  <a:lnTo>
                    <a:pt x="3533775" y="47625"/>
                  </a:lnTo>
                  <a:lnTo>
                    <a:pt x="0" y="0"/>
                  </a:lnTo>
                  <a:close/>
                </a:path>
              </a:pathLst>
            </a:custGeom>
            <a:noFill/>
            <a:ln w="19050">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6" name="任意多边形: 形状 105">
              <a:extLst>
                <a:ext uri="{FF2B5EF4-FFF2-40B4-BE49-F238E27FC236}">
                  <a16:creationId xmlns:a16="http://schemas.microsoft.com/office/drawing/2014/main" id="{1203C01F-AFAA-4D5A-BF09-E8614D517FEA}"/>
                </a:ext>
              </a:extLst>
            </p:cNvPr>
            <p:cNvSpPr/>
            <p:nvPr/>
          </p:nvSpPr>
          <p:spPr>
            <a:xfrm flipH="1">
              <a:off x="716248" y="2794896"/>
              <a:ext cx="156516" cy="373982"/>
            </a:xfrm>
            <a:custGeom>
              <a:avLst/>
              <a:gdLst>
                <a:gd name="connsiteX0" fmla="*/ 0 w 3533775"/>
                <a:gd name="connsiteY0" fmla="*/ 0 h 47625"/>
                <a:gd name="connsiteX1" fmla="*/ 0 w 3533775"/>
                <a:gd name="connsiteY1" fmla="*/ 0 h 47625"/>
                <a:gd name="connsiteX2" fmla="*/ 3533775 w 3533775"/>
                <a:gd name="connsiteY2" fmla="*/ 47625 h 47625"/>
                <a:gd name="connsiteX3" fmla="*/ 3533775 w 3533775"/>
                <a:gd name="connsiteY3" fmla="*/ 19050 h 47625"/>
                <a:gd name="connsiteX0" fmla="*/ 0 w 3533775"/>
                <a:gd name="connsiteY0" fmla="*/ 0 h 47625"/>
                <a:gd name="connsiteX1" fmla="*/ 0 w 3533775"/>
                <a:gd name="connsiteY1" fmla="*/ 0 h 47625"/>
                <a:gd name="connsiteX2" fmla="*/ 3533775 w 3533775"/>
                <a:gd name="connsiteY2" fmla="*/ 47625 h 47625"/>
                <a:gd name="connsiteX0" fmla="*/ 0 w 3533775"/>
                <a:gd name="connsiteY0" fmla="*/ 0 h 47625"/>
                <a:gd name="connsiteX1" fmla="*/ 0 w 3533775"/>
                <a:gd name="connsiteY1" fmla="*/ 0 h 47625"/>
                <a:gd name="connsiteX2" fmla="*/ 3533775 w 3533775"/>
                <a:gd name="connsiteY2" fmla="*/ 47625 h 47625"/>
                <a:gd name="connsiteX3" fmla="*/ 0 w 3533775"/>
                <a:gd name="connsiteY3" fmla="*/ 0 h 47625"/>
              </a:gdLst>
              <a:ahLst/>
              <a:cxnLst>
                <a:cxn ang="0">
                  <a:pos x="connsiteX0" y="connsiteY0"/>
                </a:cxn>
                <a:cxn ang="0">
                  <a:pos x="connsiteX1" y="connsiteY1"/>
                </a:cxn>
                <a:cxn ang="0">
                  <a:pos x="connsiteX2" y="connsiteY2"/>
                </a:cxn>
                <a:cxn ang="0">
                  <a:pos x="connsiteX3" y="connsiteY3"/>
                </a:cxn>
              </a:cxnLst>
              <a:rect l="l" t="t" r="r" b="b"/>
              <a:pathLst>
                <a:path w="3533775" h="47625">
                  <a:moveTo>
                    <a:pt x="0" y="0"/>
                  </a:moveTo>
                  <a:lnTo>
                    <a:pt x="0" y="0"/>
                  </a:lnTo>
                  <a:lnTo>
                    <a:pt x="3533775" y="47625"/>
                  </a:lnTo>
                  <a:lnTo>
                    <a:pt x="0" y="0"/>
                  </a:lnTo>
                  <a:close/>
                </a:path>
              </a:pathLst>
            </a:custGeom>
            <a:noFill/>
            <a:ln w="19050">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7" name="任意多边形: 形状 106">
              <a:extLst>
                <a:ext uri="{FF2B5EF4-FFF2-40B4-BE49-F238E27FC236}">
                  <a16:creationId xmlns:a16="http://schemas.microsoft.com/office/drawing/2014/main" id="{453DF48A-71FF-4206-A50E-513A05F812DE}"/>
                </a:ext>
              </a:extLst>
            </p:cNvPr>
            <p:cNvSpPr/>
            <p:nvPr/>
          </p:nvSpPr>
          <p:spPr>
            <a:xfrm>
              <a:off x="1769797" y="2797440"/>
              <a:ext cx="130453" cy="384783"/>
            </a:xfrm>
            <a:custGeom>
              <a:avLst/>
              <a:gdLst>
                <a:gd name="connsiteX0" fmla="*/ 0 w 3533775"/>
                <a:gd name="connsiteY0" fmla="*/ 0 h 47625"/>
                <a:gd name="connsiteX1" fmla="*/ 0 w 3533775"/>
                <a:gd name="connsiteY1" fmla="*/ 0 h 47625"/>
                <a:gd name="connsiteX2" fmla="*/ 3533775 w 3533775"/>
                <a:gd name="connsiteY2" fmla="*/ 47625 h 47625"/>
                <a:gd name="connsiteX3" fmla="*/ 3533775 w 3533775"/>
                <a:gd name="connsiteY3" fmla="*/ 19050 h 47625"/>
                <a:gd name="connsiteX0" fmla="*/ 0 w 3533775"/>
                <a:gd name="connsiteY0" fmla="*/ 0 h 47625"/>
                <a:gd name="connsiteX1" fmla="*/ 0 w 3533775"/>
                <a:gd name="connsiteY1" fmla="*/ 0 h 47625"/>
                <a:gd name="connsiteX2" fmla="*/ 3533775 w 3533775"/>
                <a:gd name="connsiteY2" fmla="*/ 47625 h 47625"/>
                <a:gd name="connsiteX0" fmla="*/ 0 w 3533775"/>
                <a:gd name="connsiteY0" fmla="*/ 0 h 47625"/>
                <a:gd name="connsiteX1" fmla="*/ 0 w 3533775"/>
                <a:gd name="connsiteY1" fmla="*/ 0 h 47625"/>
                <a:gd name="connsiteX2" fmla="*/ 3533775 w 3533775"/>
                <a:gd name="connsiteY2" fmla="*/ 47625 h 47625"/>
                <a:gd name="connsiteX3" fmla="*/ 0 w 3533775"/>
                <a:gd name="connsiteY3" fmla="*/ 0 h 47625"/>
              </a:gdLst>
              <a:ahLst/>
              <a:cxnLst>
                <a:cxn ang="0">
                  <a:pos x="connsiteX0" y="connsiteY0"/>
                </a:cxn>
                <a:cxn ang="0">
                  <a:pos x="connsiteX1" y="connsiteY1"/>
                </a:cxn>
                <a:cxn ang="0">
                  <a:pos x="connsiteX2" y="connsiteY2"/>
                </a:cxn>
                <a:cxn ang="0">
                  <a:pos x="connsiteX3" y="connsiteY3"/>
                </a:cxn>
              </a:cxnLst>
              <a:rect l="l" t="t" r="r" b="b"/>
              <a:pathLst>
                <a:path w="3533775" h="47625">
                  <a:moveTo>
                    <a:pt x="0" y="0"/>
                  </a:moveTo>
                  <a:lnTo>
                    <a:pt x="0" y="0"/>
                  </a:lnTo>
                  <a:lnTo>
                    <a:pt x="3533775" y="47625"/>
                  </a:lnTo>
                  <a:lnTo>
                    <a:pt x="0" y="0"/>
                  </a:lnTo>
                  <a:close/>
                </a:path>
              </a:pathLst>
            </a:custGeom>
            <a:noFill/>
            <a:ln w="19050">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8" name="文本框 107">
              <a:extLst>
                <a:ext uri="{FF2B5EF4-FFF2-40B4-BE49-F238E27FC236}">
                  <a16:creationId xmlns:a16="http://schemas.microsoft.com/office/drawing/2014/main" id="{43DF8567-16D3-42EB-AECA-B5A4001D284C}"/>
                </a:ext>
              </a:extLst>
            </p:cNvPr>
            <p:cNvSpPr txBox="1"/>
            <p:nvPr/>
          </p:nvSpPr>
          <p:spPr>
            <a:xfrm>
              <a:off x="888289" y="2143342"/>
              <a:ext cx="197588" cy="189201"/>
            </a:xfrm>
            <a:prstGeom prst="rect">
              <a:avLst/>
            </a:prstGeom>
            <a:noFill/>
          </p:spPr>
          <p:txBody>
            <a:bodyPr wrap="none" rtlCol="0">
              <a:spAutoFit/>
            </a:bodyPr>
            <a:lstStyle/>
            <a:p>
              <a:r>
                <a:rPr lang="en-US" altLang="zh-CN" sz="1000" b="1" i="1">
                  <a:latin typeface="Times New Roman" panose="02020603050405020304" pitchFamily="18" charset="0"/>
                </a:rPr>
                <a:t>R</a:t>
              </a:r>
              <a:endParaRPr lang="zh-CN" altLang="en-US" sz="1000" b="1" i="1">
                <a:latin typeface="Times New Roman" panose="02020603050405020304" pitchFamily="18" charset="0"/>
              </a:endParaRPr>
            </a:p>
          </p:txBody>
        </p:sp>
        <p:cxnSp>
          <p:nvCxnSpPr>
            <p:cNvPr id="109" name="直接连接符 108">
              <a:extLst>
                <a:ext uri="{FF2B5EF4-FFF2-40B4-BE49-F238E27FC236}">
                  <a16:creationId xmlns:a16="http://schemas.microsoft.com/office/drawing/2014/main" id="{A7F7BA2F-55AB-4C81-9588-70F475C407DB}"/>
                </a:ext>
              </a:extLst>
            </p:cNvPr>
            <p:cNvCxnSpPr/>
            <p:nvPr/>
          </p:nvCxnSpPr>
          <p:spPr>
            <a:xfrm>
              <a:off x="1027264" y="2335678"/>
              <a:ext cx="192389"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110" name="直接连接符 109">
              <a:extLst>
                <a:ext uri="{FF2B5EF4-FFF2-40B4-BE49-F238E27FC236}">
                  <a16:creationId xmlns:a16="http://schemas.microsoft.com/office/drawing/2014/main" id="{782354F8-9E57-490C-ADCB-3B2F5B8BFFFF}"/>
                </a:ext>
              </a:extLst>
            </p:cNvPr>
            <p:cNvCxnSpPr/>
            <p:nvPr/>
          </p:nvCxnSpPr>
          <p:spPr>
            <a:xfrm>
              <a:off x="1027263" y="2398353"/>
              <a:ext cx="192389"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111" name="直接连接符 110">
              <a:extLst>
                <a:ext uri="{FF2B5EF4-FFF2-40B4-BE49-F238E27FC236}">
                  <a16:creationId xmlns:a16="http://schemas.microsoft.com/office/drawing/2014/main" id="{D532DFD6-581F-485D-A6A4-94FBF2041C58}"/>
                </a:ext>
              </a:extLst>
            </p:cNvPr>
            <p:cNvCxnSpPr/>
            <p:nvPr/>
          </p:nvCxnSpPr>
          <p:spPr>
            <a:xfrm>
              <a:off x="1019255" y="2523701"/>
              <a:ext cx="443298"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112" name="直接连接符 111">
              <a:extLst>
                <a:ext uri="{FF2B5EF4-FFF2-40B4-BE49-F238E27FC236}">
                  <a16:creationId xmlns:a16="http://schemas.microsoft.com/office/drawing/2014/main" id="{31CF9C0E-0663-489E-A6CC-FC45D3DD61AA}"/>
                </a:ext>
              </a:extLst>
            </p:cNvPr>
            <p:cNvCxnSpPr/>
            <p:nvPr/>
          </p:nvCxnSpPr>
          <p:spPr>
            <a:xfrm>
              <a:off x="1010852" y="2649049"/>
              <a:ext cx="443298"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113" name="直接连接符 112">
              <a:extLst>
                <a:ext uri="{FF2B5EF4-FFF2-40B4-BE49-F238E27FC236}">
                  <a16:creationId xmlns:a16="http://schemas.microsoft.com/office/drawing/2014/main" id="{7347EF4C-5D2C-4110-837A-07F1DA2E2726}"/>
                </a:ext>
              </a:extLst>
            </p:cNvPr>
            <p:cNvCxnSpPr/>
            <p:nvPr/>
          </p:nvCxnSpPr>
          <p:spPr>
            <a:xfrm>
              <a:off x="1027264" y="2586375"/>
              <a:ext cx="274842"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114" name="直接连接符 113">
              <a:extLst>
                <a:ext uri="{FF2B5EF4-FFF2-40B4-BE49-F238E27FC236}">
                  <a16:creationId xmlns:a16="http://schemas.microsoft.com/office/drawing/2014/main" id="{1C328039-AB4B-4A76-B2E4-731F79462034}"/>
                </a:ext>
              </a:extLst>
            </p:cNvPr>
            <p:cNvCxnSpPr/>
            <p:nvPr/>
          </p:nvCxnSpPr>
          <p:spPr>
            <a:xfrm>
              <a:off x="1027264" y="2461027"/>
              <a:ext cx="288584" cy="0"/>
            </a:xfrm>
            <a:prstGeom prst="line">
              <a:avLst/>
            </a:prstGeom>
            <a:ln w="12700"/>
          </p:spPr>
          <p:style>
            <a:lnRef idx="1">
              <a:schemeClr val="dk1"/>
            </a:lnRef>
            <a:fillRef idx="0">
              <a:schemeClr val="dk1"/>
            </a:fillRef>
            <a:effectRef idx="0">
              <a:schemeClr val="dk1"/>
            </a:effectRef>
            <a:fontRef idx="minor">
              <a:schemeClr val="tx1"/>
            </a:fontRef>
          </p:style>
        </p:cxnSp>
        <p:sp>
          <p:nvSpPr>
            <p:cNvPr id="115" name="文本框 114">
              <a:extLst>
                <a:ext uri="{FF2B5EF4-FFF2-40B4-BE49-F238E27FC236}">
                  <a16:creationId xmlns:a16="http://schemas.microsoft.com/office/drawing/2014/main" id="{B9BD5EB1-9EC2-43D2-BE4E-AAF9C1002A5A}"/>
                </a:ext>
              </a:extLst>
            </p:cNvPr>
            <p:cNvSpPr txBox="1"/>
            <p:nvPr/>
          </p:nvSpPr>
          <p:spPr>
            <a:xfrm>
              <a:off x="554375" y="3198555"/>
              <a:ext cx="184731" cy="307777"/>
            </a:xfrm>
            <a:prstGeom prst="rect">
              <a:avLst/>
            </a:prstGeom>
            <a:noFill/>
          </p:spPr>
          <p:txBody>
            <a:bodyPr wrap="none" rtlCol="0">
              <a:spAutoFit/>
            </a:bodyPr>
            <a:lstStyle/>
            <a:p>
              <a:endParaRPr lang="zh-CN" altLang="en-US" sz="1400" b="1" i="1">
                <a:latin typeface="Times New Roman" panose="02020603050405020304" pitchFamily="18" charset="0"/>
              </a:endParaRPr>
            </a:p>
          </p:txBody>
        </p:sp>
      </p:grpSp>
      <p:grpSp>
        <p:nvGrpSpPr>
          <p:cNvPr id="10" name="组合 9">
            <a:extLst>
              <a:ext uri="{FF2B5EF4-FFF2-40B4-BE49-F238E27FC236}">
                <a16:creationId xmlns:a16="http://schemas.microsoft.com/office/drawing/2014/main" id="{EF00547A-94BB-4091-875A-980B06056433}"/>
              </a:ext>
            </a:extLst>
          </p:cNvPr>
          <p:cNvGrpSpPr/>
          <p:nvPr/>
        </p:nvGrpSpPr>
        <p:grpSpPr>
          <a:xfrm>
            <a:off x="5238910" y="1688904"/>
            <a:ext cx="1637346" cy="1307785"/>
            <a:chOff x="4599965" y="1477191"/>
            <a:chExt cx="2164014" cy="1936342"/>
          </a:xfrm>
        </p:grpSpPr>
        <p:grpSp>
          <p:nvGrpSpPr>
            <p:cNvPr id="135" name="组合 134">
              <a:extLst>
                <a:ext uri="{FF2B5EF4-FFF2-40B4-BE49-F238E27FC236}">
                  <a16:creationId xmlns:a16="http://schemas.microsoft.com/office/drawing/2014/main" id="{9826A67B-6520-4DF0-A8D3-4B8ED558FB1F}"/>
                </a:ext>
              </a:extLst>
            </p:cNvPr>
            <p:cNvGrpSpPr/>
            <p:nvPr/>
          </p:nvGrpSpPr>
          <p:grpSpPr>
            <a:xfrm rot="20943513">
              <a:off x="4881819" y="1477191"/>
              <a:ext cx="1047289" cy="1409447"/>
              <a:chOff x="5370965" y="1680603"/>
              <a:chExt cx="1793322" cy="2133284"/>
            </a:xfrm>
            <a:solidFill>
              <a:schemeClr val="bg1"/>
            </a:solidFill>
          </p:grpSpPr>
          <p:sp>
            <p:nvSpPr>
              <p:cNvPr id="137" name="矩形 136">
                <a:extLst>
                  <a:ext uri="{FF2B5EF4-FFF2-40B4-BE49-F238E27FC236}">
                    <a16:creationId xmlns:a16="http://schemas.microsoft.com/office/drawing/2014/main" id="{EB8E5668-B770-4164-852F-202ADCB2E49A}"/>
                  </a:ext>
                </a:extLst>
              </p:cNvPr>
              <p:cNvSpPr/>
              <p:nvPr/>
            </p:nvSpPr>
            <p:spPr>
              <a:xfrm>
                <a:off x="5370965" y="1680603"/>
                <a:ext cx="1793322" cy="2133284"/>
              </a:xfrm>
              <a:prstGeom prst="rect">
                <a:avLst/>
              </a:prstGeom>
              <a:grp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8" name="直接连接符 137">
                <a:extLst>
                  <a:ext uri="{FF2B5EF4-FFF2-40B4-BE49-F238E27FC236}">
                    <a16:creationId xmlns:a16="http://schemas.microsoft.com/office/drawing/2014/main" id="{94AC298C-1455-4B0B-9A00-7062EC54F3EA}"/>
                  </a:ext>
                </a:extLst>
              </p:cNvPr>
              <p:cNvCxnSpPr/>
              <p:nvPr/>
            </p:nvCxnSpPr>
            <p:spPr>
              <a:xfrm>
                <a:off x="5527108" y="2067694"/>
                <a:ext cx="1368000" cy="0"/>
              </a:xfrm>
              <a:prstGeom prst="line">
                <a:avLst/>
              </a:prstGeom>
              <a:grpFill/>
            </p:spPr>
            <p:style>
              <a:lnRef idx="1">
                <a:schemeClr val="dk1"/>
              </a:lnRef>
              <a:fillRef idx="0">
                <a:schemeClr val="dk1"/>
              </a:fillRef>
              <a:effectRef idx="0">
                <a:schemeClr val="dk1"/>
              </a:effectRef>
              <a:fontRef idx="minor">
                <a:schemeClr val="tx1"/>
              </a:fontRef>
            </p:style>
          </p:cxnSp>
          <p:cxnSp>
            <p:nvCxnSpPr>
              <p:cNvPr id="139" name="直接连接符 138">
                <a:extLst>
                  <a:ext uri="{FF2B5EF4-FFF2-40B4-BE49-F238E27FC236}">
                    <a16:creationId xmlns:a16="http://schemas.microsoft.com/office/drawing/2014/main" id="{141AC498-ADC3-44A3-9F60-1B59E8ADA682}"/>
                  </a:ext>
                </a:extLst>
              </p:cNvPr>
              <p:cNvCxnSpPr/>
              <p:nvPr/>
            </p:nvCxnSpPr>
            <p:spPr>
              <a:xfrm>
                <a:off x="5527108" y="2283718"/>
                <a:ext cx="1368000" cy="0"/>
              </a:xfrm>
              <a:prstGeom prst="line">
                <a:avLst/>
              </a:prstGeom>
              <a:grpFill/>
            </p:spPr>
            <p:style>
              <a:lnRef idx="1">
                <a:schemeClr val="dk1"/>
              </a:lnRef>
              <a:fillRef idx="0">
                <a:schemeClr val="dk1"/>
              </a:fillRef>
              <a:effectRef idx="0">
                <a:schemeClr val="dk1"/>
              </a:effectRef>
              <a:fontRef idx="minor">
                <a:schemeClr val="tx1"/>
              </a:fontRef>
            </p:style>
          </p:cxnSp>
          <p:cxnSp>
            <p:nvCxnSpPr>
              <p:cNvPr id="140" name="直接连接符 139">
                <a:extLst>
                  <a:ext uri="{FF2B5EF4-FFF2-40B4-BE49-F238E27FC236}">
                    <a16:creationId xmlns:a16="http://schemas.microsoft.com/office/drawing/2014/main" id="{D635D71E-1693-4F3A-AF8D-B882E19348D2}"/>
                  </a:ext>
                </a:extLst>
              </p:cNvPr>
              <p:cNvCxnSpPr/>
              <p:nvPr/>
            </p:nvCxnSpPr>
            <p:spPr>
              <a:xfrm>
                <a:off x="5527108" y="2499742"/>
                <a:ext cx="864096" cy="0"/>
              </a:xfrm>
              <a:prstGeom prst="line">
                <a:avLst/>
              </a:prstGeom>
              <a:grpFill/>
            </p:spPr>
            <p:style>
              <a:lnRef idx="1">
                <a:schemeClr val="dk1"/>
              </a:lnRef>
              <a:fillRef idx="0">
                <a:schemeClr val="dk1"/>
              </a:fillRef>
              <a:effectRef idx="0">
                <a:schemeClr val="dk1"/>
              </a:effectRef>
              <a:fontRef idx="minor">
                <a:schemeClr val="tx1"/>
              </a:fontRef>
            </p:style>
          </p:cxnSp>
          <p:cxnSp>
            <p:nvCxnSpPr>
              <p:cNvPr id="141" name="直接连接符 140">
                <a:extLst>
                  <a:ext uri="{FF2B5EF4-FFF2-40B4-BE49-F238E27FC236}">
                    <a16:creationId xmlns:a16="http://schemas.microsoft.com/office/drawing/2014/main" id="{B6D34E3A-9178-45F5-AAEB-FD8094FBDD08}"/>
                  </a:ext>
                </a:extLst>
              </p:cNvPr>
              <p:cNvCxnSpPr/>
              <p:nvPr/>
            </p:nvCxnSpPr>
            <p:spPr>
              <a:xfrm>
                <a:off x="5527108" y="2715766"/>
                <a:ext cx="1368000" cy="0"/>
              </a:xfrm>
              <a:prstGeom prst="line">
                <a:avLst/>
              </a:prstGeom>
              <a:grpFill/>
            </p:spPr>
            <p:style>
              <a:lnRef idx="1">
                <a:schemeClr val="dk1"/>
              </a:lnRef>
              <a:fillRef idx="0">
                <a:schemeClr val="dk1"/>
              </a:fillRef>
              <a:effectRef idx="0">
                <a:schemeClr val="dk1"/>
              </a:effectRef>
              <a:fontRef idx="minor">
                <a:schemeClr val="tx1"/>
              </a:fontRef>
            </p:style>
          </p:cxnSp>
          <p:cxnSp>
            <p:nvCxnSpPr>
              <p:cNvPr id="142" name="直接连接符 141">
                <a:extLst>
                  <a:ext uri="{FF2B5EF4-FFF2-40B4-BE49-F238E27FC236}">
                    <a16:creationId xmlns:a16="http://schemas.microsoft.com/office/drawing/2014/main" id="{E8EEE0E1-C0BA-4E92-86B5-59DD37FEE8DA}"/>
                  </a:ext>
                </a:extLst>
              </p:cNvPr>
              <p:cNvCxnSpPr/>
              <p:nvPr/>
            </p:nvCxnSpPr>
            <p:spPr>
              <a:xfrm>
                <a:off x="5525896" y="2931790"/>
                <a:ext cx="864096" cy="0"/>
              </a:xfrm>
              <a:prstGeom prst="line">
                <a:avLst/>
              </a:prstGeom>
              <a:grpFill/>
            </p:spPr>
            <p:style>
              <a:lnRef idx="1">
                <a:schemeClr val="dk1"/>
              </a:lnRef>
              <a:fillRef idx="0">
                <a:schemeClr val="dk1"/>
              </a:fillRef>
              <a:effectRef idx="0">
                <a:schemeClr val="dk1"/>
              </a:effectRef>
              <a:fontRef idx="minor">
                <a:schemeClr val="tx1"/>
              </a:fontRef>
            </p:style>
          </p:cxnSp>
          <p:cxnSp>
            <p:nvCxnSpPr>
              <p:cNvPr id="143" name="直接连接符 142">
                <a:extLst>
                  <a:ext uri="{FF2B5EF4-FFF2-40B4-BE49-F238E27FC236}">
                    <a16:creationId xmlns:a16="http://schemas.microsoft.com/office/drawing/2014/main" id="{CF35EABC-A5D2-4CF8-BAB2-8219EB801892}"/>
                  </a:ext>
                </a:extLst>
              </p:cNvPr>
              <p:cNvCxnSpPr/>
              <p:nvPr/>
            </p:nvCxnSpPr>
            <p:spPr>
              <a:xfrm>
                <a:off x="5525896" y="3147814"/>
                <a:ext cx="1368000" cy="0"/>
              </a:xfrm>
              <a:prstGeom prst="line">
                <a:avLst/>
              </a:prstGeom>
              <a:grpFill/>
            </p:spPr>
            <p:style>
              <a:lnRef idx="1">
                <a:schemeClr val="dk1"/>
              </a:lnRef>
              <a:fillRef idx="0">
                <a:schemeClr val="dk1"/>
              </a:fillRef>
              <a:effectRef idx="0">
                <a:schemeClr val="dk1"/>
              </a:effectRef>
              <a:fontRef idx="minor">
                <a:schemeClr val="tx1"/>
              </a:fontRef>
            </p:style>
          </p:cxnSp>
          <p:cxnSp>
            <p:nvCxnSpPr>
              <p:cNvPr id="144" name="直接连接符 143">
                <a:extLst>
                  <a:ext uri="{FF2B5EF4-FFF2-40B4-BE49-F238E27FC236}">
                    <a16:creationId xmlns:a16="http://schemas.microsoft.com/office/drawing/2014/main" id="{B25EED8D-2B8F-4A7E-8164-89FA57C69EFC}"/>
                  </a:ext>
                </a:extLst>
              </p:cNvPr>
              <p:cNvCxnSpPr/>
              <p:nvPr/>
            </p:nvCxnSpPr>
            <p:spPr>
              <a:xfrm>
                <a:off x="5525896" y="3363838"/>
                <a:ext cx="864096" cy="0"/>
              </a:xfrm>
              <a:prstGeom prst="line">
                <a:avLst/>
              </a:prstGeom>
              <a:grpFill/>
            </p:spPr>
            <p:style>
              <a:lnRef idx="1">
                <a:schemeClr val="dk1"/>
              </a:lnRef>
              <a:fillRef idx="0">
                <a:schemeClr val="dk1"/>
              </a:fillRef>
              <a:effectRef idx="0">
                <a:schemeClr val="dk1"/>
              </a:effectRef>
              <a:fontRef idx="minor">
                <a:schemeClr val="tx1"/>
              </a:fontRef>
            </p:style>
          </p:cxnSp>
          <p:cxnSp>
            <p:nvCxnSpPr>
              <p:cNvPr id="145" name="直接连接符 144">
                <a:extLst>
                  <a:ext uri="{FF2B5EF4-FFF2-40B4-BE49-F238E27FC236}">
                    <a16:creationId xmlns:a16="http://schemas.microsoft.com/office/drawing/2014/main" id="{B4378C57-A14C-4BAC-B3E1-26EDBBE6CF2F}"/>
                  </a:ext>
                </a:extLst>
              </p:cNvPr>
              <p:cNvCxnSpPr/>
              <p:nvPr/>
            </p:nvCxnSpPr>
            <p:spPr>
              <a:xfrm>
                <a:off x="5525896" y="3579862"/>
                <a:ext cx="864096" cy="0"/>
              </a:xfrm>
              <a:prstGeom prst="line">
                <a:avLst/>
              </a:prstGeom>
              <a:grpFill/>
            </p:spPr>
            <p:style>
              <a:lnRef idx="1">
                <a:schemeClr val="dk1"/>
              </a:lnRef>
              <a:fillRef idx="0">
                <a:schemeClr val="dk1"/>
              </a:fillRef>
              <a:effectRef idx="0">
                <a:schemeClr val="dk1"/>
              </a:effectRef>
              <a:fontRef idx="minor">
                <a:schemeClr val="tx1"/>
              </a:fontRef>
            </p:style>
          </p:cxnSp>
        </p:grpSp>
        <p:sp>
          <p:nvSpPr>
            <p:cNvPr id="136" name="文本框 135">
              <a:extLst>
                <a:ext uri="{FF2B5EF4-FFF2-40B4-BE49-F238E27FC236}">
                  <a16:creationId xmlns:a16="http://schemas.microsoft.com/office/drawing/2014/main" id="{25D5DFF2-9C9A-4FE2-98C4-4F2CF5CC42F5}"/>
                </a:ext>
              </a:extLst>
            </p:cNvPr>
            <p:cNvSpPr txBox="1"/>
            <p:nvPr/>
          </p:nvSpPr>
          <p:spPr>
            <a:xfrm rot="19792743">
              <a:off x="5420294" y="3044521"/>
              <a:ext cx="221485" cy="369012"/>
            </a:xfrm>
            <a:prstGeom prst="rect">
              <a:avLst/>
            </a:prstGeom>
            <a:noFill/>
          </p:spPr>
          <p:txBody>
            <a:bodyPr wrap="none" rtlCol="0">
              <a:spAutoFit/>
            </a:bodyPr>
            <a:lstStyle/>
            <a:p>
              <a:endParaRPr lang="zh-CN" altLang="en-US" sz="1400" b="1" i="1">
                <a:latin typeface="Times New Roman" panose="02020603050405020304" pitchFamily="18" charset="0"/>
              </a:endParaRPr>
            </a:p>
          </p:txBody>
        </p:sp>
        <p:grpSp>
          <p:nvGrpSpPr>
            <p:cNvPr id="157" name="组合 156">
              <a:extLst>
                <a:ext uri="{FF2B5EF4-FFF2-40B4-BE49-F238E27FC236}">
                  <a16:creationId xmlns:a16="http://schemas.microsoft.com/office/drawing/2014/main" id="{C4401A41-09CE-45E8-9C89-4D71CA804C61}"/>
                </a:ext>
              </a:extLst>
            </p:cNvPr>
            <p:cNvGrpSpPr/>
            <p:nvPr/>
          </p:nvGrpSpPr>
          <p:grpSpPr>
            <a:xfrm rot="20943513">
              <a:off x="5349897" y="1510271"/>
              <a:ext cx="1047289" cy="1409447"/>
              <a:chOff x="5370966" y="1680604"/>
              <a:chExt cx="1793322" cy="2133284"/>
            </a:xfrm>
            <a:solidFill>
              <a:schemeClr val="bg1"/>
            </a:solidFill>
          </p:grpSpPr>
          <p:sp>
            <p:nvSpPr>
              <p:cNvPr id="159" name="矩形 158">
                <a:extLst>
                  <a:ext uri="{FF2B5EF4-FFF2-40B4-BE49-F238E27FC236}">
                    <a16:creationId xmlns:a16="http://schemas.microsoft.com/office/drawing/2014/main" id="{E47850D8-C657-4234-A455-6FB5975A0228}"/>
                  </a:ext>
                </a:extLst>
              </p:cNvPr>
              <p:cNvSpPr/>
              <p:nvPr/>
            </p:nvSpPr>
            <p:spPr>
              <a:xfrm>
                <a:off x="5370966" y="1680604"/>
                <a:ext cx="1793322" cy="2133284"/>
              </a:xfrm>
              <a:prstGeom prst="rect">
                <a:avLst/>
              </a:prstGeom>
              <a:grp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60" name="直接连接符 159">
                <a:extLst>
                  <a:ext uri="{FF2B5EF4-FFF2-40B4-BE49-F238E27FC236}">
                    <a16:creationId xmlns:a16="http://schemas.microsoft.com/office/drawing/2014/main" id="{37C4AA32-8486-41CC-BDE5-1AF040E46E66}"/>
                  </a:ext>
                </a:extLst>
              </p:cNvPr>
              <p:cNvCxnSpPr/>
              <p:nvPr/>
            </p:nvCxnSpPr>
            <p:spPr>
              <a:xfrm>
                <a:off x="5527108" y="2067694"/>
                <a:ext cx="1368000" cy="0"/>
              </a:xfrm>
              <a:prstGeom prst="line">
                <a:avLst/>
              </a:prstGeom>
              <a:grpFill/>
            </p:spPr>
            <p:style>
              <a:lnRef idx="1">
                <a:schemeClr val="dk1"/>
              </a:lnRef>
              <a:fillRef idx="0">
                <a:schemeClr val="dk1"/>
              </a:fillRef>
              <a:effectRef idx="0">
                <a:schemeClr val="dk1"/>
              </a:effectRef>
              <a:fontRef idx="minor">
                <a:schemeClr val="tx1"/>
              </a:fontRef>
            </p:style>
          </p:cxnSp>
          <p:cxnSp>
            <p:nvCxnSpPr>
              <p:cNvPr id="161" name="直接连接符 160">
                <a:extLst>
                  <a:ext uri="{FF2B5EF4-FFF2-40B4-BE49-F238E27FC236}">
                    <a16:creationId xmlns:a16="http://schemas.microsoft.com/office/drawing/2014/main" id="{4701510D-D038-4D36-B4D7-30DF3968A141}"/>
                  </a:ext>
                </a:extLst>
              </p:cNvPr>
              <p:cNvCxnSpPr/>
              <p:nvPr/>
            </p:nvCxnSpPr>
            <p:spPr>
              <a:xfrm>
                <a:off x="5527108" y="2283718"/>
                <a:ext cx="1368000" cy="0"/>
              </a:xfrm>
              <a:prstGeom prst="line">
                <a:avLst/>
              </a:prstGeom>
              <a:grpFill/>
            </p:spPr>
            <p:style>
              <a:lnRef idx="1">
                <a:schemeClr val="dk1"/>
              </a:lnRef>
              <a:fillRef idx="0">
                <a:schemeClr val="dk1"/>
              </a:fillRef>
              <a:effectRef idx="0">
                <a:schemeClr val="dk1"/>
              </a:effectRef>
              <a:fontRef idx="minor">
                <a:schemeClr val="tx1"/>
              </a:fontRef>
            </p:style>
          </p:cxnSp>
          <p:cxnSp>
            <p:nvCxnSpPr>
              <p:cNvPr id="199" name="直接连接符 198">
                <a:extLst>
                  <a:ext uri="{FF2B5EF4-FFF2-40B4-BE49-F238E27FC236}">
                    <a16:creationId xmlns:a16="http://schemas.microsoft.com/office/drawing/2014/main" id="{5EC85566-9AC3-4A85-9E87-213E79F30E25}"/>
                  </a:ext>
                </a:extLst>
              </p:cNvPr>
              <p:cNvCxnSpPr/>
              <p:nvPr/>
            </p:nvCxnSpPr>
            <p:spPr>
              <a:xfrm>
                <a:off x="5527108" y="2499742"/>
                <a:ext cx="864096" cy="0"/>
              </a:xfrm>
              <a:prstGeom prst="line">
                <a:avLst/>
              </a:prstGeom>
              <a:grpFill/>
            </p:spPr>
            <p:style>
              <a:lnRef idx="1">
                <a:schemeClr val="dk1"/>
              </a:lnRef>
              <a:fillRef idx="0">
                <a:schemeClr val="dk1"/>
              </a:fillRef>
              <a:effectRef idx="0">
                <a:schemeClr val="dk1"/>
              </a:effectRef>
              <a:fontRef idx="minor">
                <a:schemeClr val="tx1"/>
              </a:fontRef>
            </p:style>
          </p:cxnSp>
          <p:cxnSp>
            <p:nvCxnSpPr>
              <p:cNvPr id="201" name="直接连接符 200">
                <a:extLst>
                  <a:ext uri="{FF2B5EF4-FFF2-40B4-BE49-F238E27FC236}">
                    <a16:creationId xmlns:a16="http://schemas.microsoft.com/office/drawing/2014/main" id="{86AB7D51-26FE-4688-AA3F-EA209728B98E}"/>
                  </a:ext>
                </a:extLst>
              </p:cNvPr>
              <p:cNvCxnSpPr/>
              <p:nvPr/>
            </p:nvCxnSpPr>
            <p:spPr>
              <a:xfrm>
                <a:off x="5527108" y="2715766"/>
                <a:ext cx="1368000" cy="0"/>
              </a:xfrm>
              <a:prstGeom prst="line">
                <a:avLst/>
              </a:prstGeom>
              <a:grpFill/>
            </p:spPr>
            <p:style>
              <a:lnRef idx="1">
                <a:schemeClr val="dk1"/>
              </a:lnRef>
              <a:fillRef idx="0">
                <a:schemeClr val="dk1"/>
              </a:fillRef>
              <a:effectRef idx="0">
                <a:schemeClr val="dk1"/>
              </a:effectRef>
              <a:fontRef idx="minor">
                <a:schemeClr val="tx1"/>
              </a:fontRef>
            </p:style>
          </p:cxnSp>
          <p:cxnSp>
            <p:nvCxnSpPr>
              <p:cNvPr id="204" name="直接连接符 203">
                <a:extLst>
                  <a:ext uri="{FF2B5EF4-FFF2-40B4-BE49-F238E27FC236}">
                    <a16:creationId xmlns:a16="http://schemas.microsoft.com/office/drawing/2014/main" id="{7C144F6A-C585-49C4-83FE-BC19689A9ACB}"/>
                  </a:ext>
                </a:extLst>
              </p:cNvPr>
              <p:cNvCxnSpPr/>
              <p:nvPr/>
            </p:nvCxnSpPr>
            <p:spPr>
              <a:xfrm>
                <a:off x="5525896" y="2931790"/>
                <a:ext cx="864096" cy="0"/>
              </a:xfrm>
              <a:prstGeom prst="line">
                <a:avLst/>
              </a:prstGeom>
              <a:grpFill/>
            </p:spPr>
            <p:style>
              <a:lnRef idx="1">
                <a:schemeClr val="dk1"/>
              </a:lnRef>
              <a:fillRef idx="0">
                <a:schemeClr val="dk1"/>
              </a:fillRef>
              <a:effectRef idx="0">
                <a:schemeClr val="dk1"/>
              </a:effectRef>
              <a:fontRef idx="minor">
                <a:schemeClr val="tx1"/>
              </a:fontRef>
            </p:style>
          </p:cxnSp>
          <p:cxnSp>
            <p:nvCxnSpPr>
              <p:cNvPr id="205" name="直接连接符 204">
                <a:extLst>
                  <a:ext uri="{FF2B5EF4-FFF2-40B4-BE49-F238E27FC236}">
                    <a16:creationId xmlns:a16="http://schemas.microsoft.com/office/drawing/2014/main" id="{D000A3EB-9CD3-45AF-9917-C8F7413728C4}"/>
                  </a:ext>
                </a:extLst>
              </p:cNvPr>
              <p:cNvCxnSpPr/>
              <p:nvPr/>
            </p:nvCxnSpPr>
            <p:spPr>
              <a:xfrm>
                <a:off x="5525896" y="3147814"/>
                <a:ext cx="1368000" cy="0"/>
              </a:xfrm>
              <a:prstGeom prst="line">
                <a:avLst/>
              </a:prstGeom>
              <a:grpFill/>
            </p:spPr>
            <p:style>
              <a:lnRef idx="1">
                <a:schemeClr val="dk1"/>
              </a:lnRef>
              <a:fillRef idx="0">
                <a:schemeClr val="dk1"/>
              </a:fillRef>
              <a:effectRef idx="0">
                <a:schemeClr val="dk1"/>
              </a:effectRef>
              <a:fontRef idx="minor">
                <a:schemeClr val="tx1"/>
              </a:fontRef>
            </p:style>
          </p:cxnSp>
          <p:cxnSp>
            <p:nvCxnSpPr>
              <p:cNvPr id="206" name="直接连接符 205">
                <a:extLst>
                  <a:ext uri="{FF2B5EF4-FFF2-40B4-BE49-F238E27FC236}">
                    <a16:creationId xmlns:a16="http://schemas.microsoft.com/office/drawing/2014/main" id="{E799B72E-7B3E-4D0C-83FA-593D13319AB7}"/>
                  </a:ext>
                </a:extLst>
              </p:cNvPr>
              <p:cNvCxnSpPr/>
              <p:nvPr/>
            </p:nvCxnSpPr>
            <p:spPr>
              <a:xfrm>
                <a:off x="5525896" y="3363838"/>
                <a:ext cx="864096" cy="0"/>
              </a:xfrm>
              <a:prstGeom prst="line">
                <a:avLst/>
              </a:prstGeom>
              <a:grpFill/>
            </p:spPr>
            <p:style>
              <a:lnRef idx="1">
                <a:schemeClr val="dk1"/>
              </a:lnRef>
              <a:fillRef idx="0">
                <a:schemeClr val="dk1"/>
              </a:fillRef>
              <a:effectRef idx="0">
                <a:schemeClr val="dk1"/>
              </a:effectRef>
              <a:fontRef idx="minor">
                <a:schemeClr val="tx1"/>
              </a:fontRef>
            </p:style>
          </p:cxnSp>
          <p:cxnSp>
            <p:nvCxnSpPr>
              <p:cNvPr id="207" name="直接连接符 206">
                <a:extLst>
                  <a:ext uri="{FF2B5EF4-FFF2-40B4-BE49-F238E27FC236}">
                    <a16:creationId xmlns:a16="http://schemas.microsoft.com/office/drawing/2014/main" id="{0E0EAA50-D027-4BA7-89F2-5A266154DD28}"/>
                  </a:ext>
                </a:extLst>
              </p:cNvPr>
              <p:cNvCxnSpPr/>
              <p:nvPr/>
            </p:nvCxnSpPr>
            <p:spPr>
              <a:xfrm>
                <a:off x="5525896" y="3579862"/>
                <a:ext cx="864096" cy="0"/>
              </a:xfrm>
              <a:prstGeom prst="line">
                <a:avLst/>
              </a:prstGeom>
              <a:grpFill/>
            </p:spPr>
            <p:style>
              <a:lnRef idx="1">
                <a:schemeClr val="dk1"/>
              </a:lnRef>
              <a:fillRef idx="0">
                <a:schemeClr val="dk1"/>
              </a:fillRef>
              <a:effectRef idx="0">
                <a:schemeClr val="dk1"/>
              </a:effectRef>
              <a:fontRef idx="minor">
                <a:schemeClr val="tx1"/>
              </a:fontRef>
            </p:style>
          </p:cxnSp>
        </p:grpSp>
        <p:grpSp>
          <p:nvGrpSpPr>
            <p:cNvPr id="217" name="组合 216">
              <a:extLst>
                <a:ext uri="{FF2B5EF4-FFF2-40B4-BE49-F238E27FC236}">
                  <a16:creationId xmlns:a16="http://schemas.microsoft.com/office/drawing/2014/main" id="{F5577E91-A484-47B4-9696-EB6768F2C919}"/>
                </a:ext>
              </a:extLst>
            </p:cNvPr>
            <p:cNvGrpSpPr/>
            <p:nvPr/>
          </p:nvGrpSpPr>
          <p:grpSpPr>
            <a:xfrm rot="1431567">
              <a:off x="5199663" y="1819238"/>
              <a:ext cx="1047289" cy="1409447"/>
              <a:chOff x="5370964" y="1680605"/>
              <a:chExt cx="1793322" cy="2133284"/>
            </a:xfrm>
            <a:solidFill>
              <a:schemeClr val="bg1"/>
            </a:solidFill>
          </p:grpSpPr>
          <p:sp>
            <p:nvSpPr>
              <p:cNvPr id="218" name="矩形 217">
                <a:extLst>
                  <a:ext uri="{FF2B5EF4-FFF2-40B4-BE49-F238E27FC236}">
                    <a16:creationId xmlns:a16="http://schemas.microsoft.com/office/drawing/2014/main" id="{BD8C8356-1F52-493A-8C76-47F94D770FE2}"/>
                  </a:ext>
                </a:extLst>
              </p:cNvPr>
              <p:cNvSpPr/>
              <p:nvPr/>
            </p:nvSpPr>
            <p:spPr>
              <a:xfrm>
                <a:off x="5370964" y="1680605"/>
                <a:ext cx="1793322" cy="2133284"/>
              </a:xfrm>
              <a:prstGeom prst="rect">
                <a:avLst/>
              </a:prstGeom>
              <a:grp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19" name="直接连接符 218">
                <a:extLst>
                  <a:ext uri="{FF2B5EF4-FFF2-40B4-BE49-F238E27FC236}">
                    <a16:creationId xmlns:a16="http://schemas.microsoft.com/office/drawing/2014/main" id="{DFD8F1F5-83D7-45BC-9C02-EBCC889C60A6}"/>
                  </a:ext>
                </a:extLst>
              </p:cNvPr>
              <p:cNvCxnSpPr/>
              <p:nvPr/>
            </p:nvCxnSpPr>
            <p:spPr>
              <a:xfrm>
                <a:off x="5527108" y="2067694"/>
                <a:ext cx="1368000" cy="0"/>
              </a:xfrm>
              <a:prstGeom prst="line">
                <a:avLst/>
              </a:prstGeom>
              <a:grpFill/>
            </p:spPr>
            <p:style>
              <a:lnRef idx="1">
                <a:schemeClr val="dk1"/>
              </a:lnRef>
              <a:fillRef idx="0">
                <a:schemeClr val="dk1"/>
              </a:fillRef>
              <a:effectRef idx="0">
                <a:schemeClr val="dk1"/>
              </a:effectRef>
              <a:fontRef idx="minor">
                <a:schemeClr val="tx1"/>
              </a:fontRef>
            </p:style>
          </p:cxnSp>
          <p:cxnSp>
            <p:nvCxnSpPr>
              <p:cNvPr id="220" name="直接连接符 219">
                <a:extLst>
                  <a:ext uri="{FF2B5EF4-FFF2-40B4-BE49-F238E27FC236}">
                    <a16:creationId xmlns:a16="http://schemas.microsoft.com/office/drawing/2014/main" id="{284D26C5-47C4-407F-9A26-51833CA5ADB0}"/>
                  </a:ext>
                </a:extLst>
              </p:cNvPr>
              <p:cNvCxnSpPr/>
              <p:nvPr/>
            </p:nvCxnSpPr>
            <p:spPr>
              <a:xfrm>
                <a:off x="5527108" y="2283718"/>
                <a:ext cx="1368000" cy="0"/>
              </a:xfrm>
              <a:prstGeom prst="line">
                <a:avLst/>
              </a:prstGeom>
              <a:grpFill/>
            </p:spPr>
            <p:style>
              <a:lnRef idx="1">
                <a:schemeClr val="dk1"/>
              </a:lnRef>
              <a:fillRef idx="0">
                <a:schemeClr val="dk1"/>
              </a:fillRef>
              <a:effectRef idx="0">
                <a:schemeClr val="dk1"/>
              </a:effectRef>
              <a:fontRef idx="minor">
                <a:schemeClr val="tx1"/>
              </a:fontRef>
            </p:style>
          </p:cxnSp>
          <p:cxnSp>
            <p:nvCxnSpPr>
              <p:cNvPr id="221" name="直接连接符 220">
                <a:extLst>
                  <a:ext uri="{FF2B5EF4-FFF2-40B4-BE49-F238E27FC236}">
                    <a16:creationId xmlns:a16="http://schemas.microsoft.com/office/drawing/2014/main" id="{F2EBB8DB-F834-45A1-9111-7AC6F0F9D213}"/>
                  </a:ext>
                </a:extLst>
              </p:cNvPr>
              <p:cNvCxnSpPr/>
              <p:nvPr/>
            </p:nvCxnSpPr>
            <p:spPr>
              <a:xfrm>
                <a:off x="5527108" y="2499742"/>
                <a:ext cx="864096" cy="0"/>
              </a:xfrm>
              <a:prstGeom prst="line">
                <a:avLst/>
              </a:prstGeom>
              <a:grpFill/>
            </p:spPr>
            <p:style>
              <a:lnRef idx="1">
                <a:schemeClr val="dk1"/>
              </a:lnRef>
              <a:fillRef idx="0">
                <a:schemeClr val="dk1"/>
              </a:fillRef>
              <a:effectRef idx="0">
                <a:schemeClr val="dk1"/>
              </a:effectRef>
              <a:fontRef idx="minor">
                <a:schemeClr val="tx1"/>
              </a:fontRef>
            </p:style>
          </p:cxnSp>
          <p:cxnSp>
            <p:nvCxnSpPr>
              <p:cNvPr id="222" name="直接连接符 221">
                <a:extLst>
                  <a:ext uri="{FF2B5EF4-FFF2-40B4-BE49-F238E27FC236}">
                    <a16:creationId xmlns:a16="http://schemas.microsoft.com/office/drawing/2014/main" id="{5303F659-2F13-4744-805B-BFAC8A1026BC}"/>
                  </a:ext>
                </a:extLst>
              </p:cNvPr>
              <p:cNvCxnSpPr/>
              <p:nvPr/>
            </p:nvCxnSpPr>
            <p:spPr>
              <a:xfrm>
                <a:off x="5527108" y="2715766"/>
                <a:ext cx="1368000" cy="0"/>
              </a:xfrm>
              <a:prstGeom prst="line">
                <a:avLst/>
              </a:prstGeom>
              <a:grpFill/>
            </p:spPr>
            <p:style>
              <a:lnRef idx="1">
                <a:schemeClr val="dk1"/>
              </a:lnRef>
              <a:fillRef idx="0">
                <a:schemeClr val="dk1"/>
              </a:fillRef>
              <a:effectRef idx="0">
                <a:schemeClr val="dk1"/>
              </a:effectRef>
              <a:fontRef idx="minor">
                <a:schemeClr val="tx1"/>
              </a:fontRef>
            </p:style>
          </p:cxnSp>
          <p:cxnSp>
            <p:nvCxnSpPr>
              <p:cNvPr id="223" name="直接连接符 222">
                <a:extLst>
                  <a:ext uri="{FF2B5EF4-FFF2-40B4-BE49-F238E27FC236}">
                    <a16:creationId xmlns:a16="http://schemas.microsoft.com/office/drawing/2014/main" id="{E280396C-F3FC-4138-9DE2-8811C1B0CA3D}"/>
                  </a:ext>
                </a:extLst>
              </p:cNvPr>
              <p:cNvCxnSpPr/>
              <p:nvPr/>
            </p:nvCxnSpPr>
            <p:spPr>
              <a:xfrm>
                <a:off x="5525896" y="2931790"/>
                <a:ext cx="864096" cy="0"/>
              </a:xfrm>
              <a:prstGeom prst="line">
                <a:avLst/>
              </a:prstGeom>
              <a:grpFill/>
            </p:spPr>
            <p:style>
              <a:lnRef idx="1">
                <a:schemeClr val="dk1"/>
              </a:lnRef>
              <a:fillRef idx="0">
                <a:schemeClr val="dk1"/>
              </a:fillRef>
              <a:effectRef idx="0">
                <a:schemeClr val="dk1"/>
              </a:effectRef>
              <a:fontRef idx="minor">
                <a:schemeClr val="tx1"/>
              </a:fontRef>
            </p:style>
          </p:cxnSp>
          <p:cxnSp>
            <p:nvCxnSpPr>
              <p:cNvPr id="224" name="直接连接符 223">
                <a:extLst>
                  <a:ext uri="{FF2B5EF4-FFF2-40B4-BE49-F238E27FC236}">
                    <a16:creationId xmlns:a16="http://schemas.microsoft.com/office/drawing/2014/main" id="{721925EF-298D-4457-8817-25A1BA601817}"/>
                  </a:ext>
                </a:extLst>
              </p:cNvPr>
              <p:cNvCxnSpPr/>
              <p:nvPr/>
            </p:nvCxnSpPr>
            <p:spPr>
              <a:xfrm>
                <a:off x="5525896" y="3147814"/>
                <a:ext cx="1368000" cy="0"/>
              </a:xfrm>
              <a:prstGeom prst="line">
                <a:avLst/>
              </a:prstGeom>
              <a:grpFill/>
            </p:spPr>
            <p:style>
              <a:lnRef idx="1">
                <a:schemeClr val="dk1"/>
              </a:lnRef>
              <a:fillRef idx="0">
                <a:schemeClr val="dk1"/>
              </a:fillRef>
              <a:effectRef idx="0">
                <a:schemeClr val="dk1"/>
              </a:effectRef>
              <a:fontRef idx="minor">
                <a:schemeClr val="tx1"/>
              </a:fontRef>
            </p:style>
          </p:cxnSp>
          <p:cxnSp>
            <p:nvCxnSpPr>
              <p:cNvPr id="225" name="直接连接符 224">
                <a:extLst>
                  <a:ext uri="{FF2B5EF4-FFF2-40B4-BE49-F238E27FC236}">
                    <a16:creationId xmlns:a16="http://schemas.microsoft.com/office/drawing/2014/main" id="{1E02CA17-77F7-4F66-9B3F-60FC5DE06D97}"/>
                  </a:ext>
                </a:extLst>
              </p:cNvPr>
              <p:cNvCxnSpPr/>
              <p:nvPr/>
            </p:nvCxnSpPr>
            <p:spPr>
              <a:xfrm>
                <a:off x="5525896" y="3363838"/>
                <a:ext cx="864096" cy="0"/>
              </a:xfrm>
              <a:prstGeom prst="line">
                <a:avLst/>
              </a:prstGeom>
              <a:grpFill/>
            </p:spPr>
            <p:style>
              <a:lnRef idx="1">
                <a:schemeClr val="dk1"/>
              </a:lnRef>
              <a:fillRef idx="0">
                <a:schemeClr val="dk1"/>
              </a:fillRef>
              <a:effectRef idx="0">
                <a:schemeClr val="dk1"/>
              </a:effectRef>
              <a:fontRef idx="minor">
                <a:schemeClr val="tx1"/>
              </a:fontRef>
            </p:style>
          </p:cxnSp>
          <p:cxnSp>
            <p:nvCxnSpPr>
              <p:cNvPr id="226" name="直接连接符 225">
                <a:extLst>
                  <a:ext uri="{FF2B5EF4-FFF2-40B4-BE49-F238E27FC236}">
                    <a16:creationId xmlns:a16="http://schemas.microsoft.com/office/drawing/2014/main" id="{0F4BD0DA-F33E-4452-B1C1-16DC710E0194}"/>
                  </a:ext>
                </a:extLst>
              </p:cNvPr>
              <p:cNvCxnSpPr/>
              <p:nvPr/>
            </p:nvCxnSpPr>
            <p:spPr>
              <a:xfrm>
                <a:off x="5525896" y="3579862"/>
                <a:ext cx="864096" cy="0"/>
              </a:xfrm>
              <a:prstGeom prst="line">
                <a:avLst/>
              </a:prstGeom>
              <a:grpFill/>
            </p:spPr>
            <p:style>
              <a:lnRef idx="1">
                <a:schemeClr val="dk1"/>
              </a:lnRef>
              <a:fillRef idx="0">
                <a:schemeClr val="dk1"/>
              </a:fillRef>
              <a:effectRef idx="0">
                <a:schemeClr val="dk1"/>
              </a:effectRef>
              <a:fontRef idx="minor">
                <a:schemeClr val="tx1"/>
              </a:fontRef>
            </p:style>
          </p:cxnSp>
        </p:grpSp>
        <p:grpSp>
          <p:nvGrpSpPr>
            <p:cNvPr id="227" name="组合 226">
              <a:extLst>
                <a:ext uri="{FF2B5EF4-FFF2-40B4-BE49-F238E27FC236}">
                  <a16:creationId xmlns:a16="http://schemas.microsoft.com/office/drawing/2014/main" id="{FB9DBA0A-B299-4ECE-8DA7-E79B8DDDFD29}"/>
                </a:ext>
              </a:extLst>
            </p:cNvPr>
            <p:cNvGrpSpPr/>
            <p:nvPr/>
          </p:nvGrpSpPr>
          <p:grpSpPr>
            <a:xfrm rot="723433">
              <a:off x="5716690" y="1841202"/>
              <a:ext cx="1047289" cy="1409447"/>
              <a:chOff x="5370964" y="1680605"/>
              <a:chExt cx="1793322" cy="2133284"/>
            </a:xfrm>
            <a:solidFill>
              <a:schemeClr val="bg1"/>
            </a:solidFill>
          </p:grpSpPr>
          <p:sp>
            <p:nvSpPr>
              <p:cNvPr id="228" name="矩形 227">
                <a:extLst>
                  <a:ext uri="{FF2B5EF4-FFF2-40B4-BE49-F238E27FC236}">
                    <a16:creationId xmlns:a16="http://schemas.microsoft.com/office/drawing/2014/main" id="{2E7AC7CC-BDB1-4CB9-ADE4-FD0179631D6E}"/>
                  </a:ext>
                </a:extLst>
              </p:cNvPr>
              <p:cNvSpPr/>
              <p:nvPr/>
            </p:nvSpPr>
            <p:spPr>
              <a:xfrm>
                <a:off x="5370964" y="1680605"/>
                <a:ext cx="1793322" cy="2133284"/>
              </a:xfrm>
              <a:prstGeom prst="rect">
                <a:avLst/>
              </a:prstGeom>
              <a:grp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29" name="直接连接符 228">
                <a:extLst>
                  <a:ext uri="{FF2B5EF4-FFF2-40B4-BE49-F238E27FC236}">
                    <a16:creationId xmlns:a16="http://schemas.microsoft.com/office/drawing/2014/main" id="{536ED52C-178A-4A3D-9E21-93B1BE957BA1}"/>
                  </a:ext>
                </a:extLst>
              </p:cNvPr>
              <p:cNvCxnSpPr/>
              <p:nvPr/>
            </p:nvCxnSpPr>
            <p:spPr>
              <a:xfrm>
                <a:off x="5527108" y="2067694"/>
                <a:ext cx="1368000" cy="0"/>
              </a:xfrm>
              <a:prstGeom prst="line">
                <a:avLst/>
              </a:prstGeom>
              <a:grpFill/>
            </p:spPr>
            <p:style>
              <a:lnRef idx="1">
                <a:schemeClr val="dk1"/>
              </a:lnRef>
              <a:fillRef idx="0">
                <a:schemeClr val="dk1"/>
              </a:fillRef>
              <a:effectRef idx="0">
                <a:schemeClr val="dk1"/>
              </a:effectRef>
              <a:fontRef idx="minor">
                <a:schemeClr val="tx1"/>
              </a:fontRef>
            </p:style>
          </p:cxnSp>
          <p:cxnSp>
            <p:nvCxnSpPr>
              <p:cNvPr id="230" name="直接连接符 229">
                <a:extLst>
                  <a:ext uri="{FF2B5EF4-FFF2-40B4-BE49-F238E27FC236}">
                    <a16:creationId xmlns:a16="http://schemas.microsoft.com/office/drawing/2014/main" id="{814ABF21-DCD9-4D73-B074-BD4CC8DF35B1}"/>
                  </a:ext>
                </a:extLst>
              </p:cNvPr>
              <p:cNvCxnSpPr/>
              <p:nvPr/>
            </p:nvCxnSpPr>
            <p:spPr>
              <a:xfrm>
                <a:off x="5527108" y="2283718"/>
                <a:ext cx="1368000" cy="0"/>
              </a:xfrm>
              <a:prstGeom prst="line">
                <a:avLst/>
              </a:prstGeom>
              <a:grpFill/>
            </p:spPr>
            <p:style>
              <a:lnRef idx="1">
                <a:schemeClr val="dk1"/>
              </a:lnRef>
              <a:fillRef idx="0">
                <a:schemeClr val="dk1"/>
              </a:fillRef>
              <a:effectRef idx="0">
                <a:schemeClr val="dk1"/>
              </a:effectRef>
              <a:fontRef idx="minor">
                <a:schemeClr val="tx1"/>
              </a:fontRef>
            </p:style>
          </p:cxnSp>
          <p:cxnSp>
            <p:nvCxnSpPr>
              <p:cNvPr id="231" name="直接连接符 230">
                <a:extLst>
                  <a:ext uri="{FF2B5EF4-FFF2-40B4-BE49-F238E27FC236}">
                    <a16:creationId xmlns:a16="http://schemas.microsoft.com/office/drawing/2014/main" id="{6BDA5CC4-620E-434F-AEDF-D24FB79A6911}"/>
                  </a:ext>
                </a:extLst>
              </p:cNvPr>
              <p:cNvCxnSpPr/>
              <p:nvPr/>
            </p:nvCxnSpPr>
            <p:spPr>
              <a:xfrm>
                <a:off x="5527108" y="2499742"/>
                <a:ext cx="864096" cy="0"/>
              </a:xfrm>
              <a:prstGeom prst="line">
                <a:avLst/>
              </a:prstGeom>
              <a:grpFill/>
            </p:spPr>
            <p:style>
              <a:lnRef idx="1">
                <a:schemeClr val="dk1"/>
              </a:lnRef>
              <a:fillRef idx="0">
                <a:schemeClr val="dk1"/>
              </a:fillRef>
              <a:effectRef idx="0">
                <a:schemeClr val="dk1"/>
              </a:effectRef>
              <a:fontRef idx="minor">
                <a:schemeClr val="tx1"/>
              </a:fontRef>
            </p:style>
          </p:cxnSp>
          <p:cxnSp>
            <p:nvCxnSpPr>
              <p:cNvPr id="232" name="直接连接符 231">
                <a:extLst>
                  <a:ext uri="{FF2B5EF4-FFF2-40B4-BE49-F238E27FC236}">
                    <a16:creationId xmlns:a16="http://schemas.microsoft.com/office/drawing/2014/main" id="{221C1AC2-2B2B-45F2-9D24-28505FAD44FB}"/>
                  </a:ext>
                </a:extLst>
              </p:cNvPr>
              <p:cNvCxnSpPr/>
              <p:nvPr/>
            </p:nvCxnSpPr>
            <p:spPr>
              <a:xfrm>
                <a:off x="5527108" y="2715766"/>
                <a:ext cx="1368000" cy="0"/>
              </a:xfrm>
              <a:prstGeom prst="line">
                <a:avLst/>
              </a:prstGeom>
              <a:grpFill/>
            </p:spPr>
            <p:style>
              <a:lnRef idx="1">
                <a:schemeClr val="dk1"/>
              </a:lnRef>
              <a:fillRef idx="0">
                <a:schemeClr val="dk1"/>
              </a:fillRef>
              <a:effectRef idx="0">
                <a:schemeClr val="dk1"/>
              </a:effectRef>
              <a:fontRef idx="minor">
                <a:schemeClr val="tx1"/>
              </a:fontRef>
            </p:style>
          </p:cxnSp>
          <p:cxnSp>
            <p:nvCxnSpPr>
              <p:cNvPr id="233" name="直接连接符 232">
                <a:extLst>
                  <a:ext uri="{FF2B5EF4-FFF2-40B4-BE49-F238E27FC236}">
                    <a16:creationId xmlns:a16="http://schemas.microsoft.com/office/drawing/2014/main" id="{75990388-7467-41C1-ADAA-CA85016EDA56}"/>
                  </a:ext>
                </a:extLst>
              </p:cNvPr>
              <p:cNvCxnSpPr/>
              <p:nvPr/>
            </p:nvCxnSpPr>
            <p:spPr>
              <a:xfrm>
                <a:off x="5525896" y="2931790"/>
                <a:ext cx="864096" cy="0"/>
              </a:xfrm>
              <a:prstGeom prst="line">
                <a:avLst/>
              </a:prstGeom>
              <a:grpFill/>
            </p:spPr>
            <p:style>
              <a:lnRef idx="1">
                <a:schemeClr val="dk1"/>
              </a:lnRef>
              <a:fillRef idx="0">
                <a:schemeClr val="dk1"/>
              </a:fillRef>
              <a:effectRef idx="0">
                <a:schemeClr val="dk1"/>
              </a:effectRef>
              <a:fontRef idx="minor">
                <a:schemeClr val="tx1"/>
              </a:fontRef>
            </p:style>
          </p:cxnSp>
          <p:cxnSp>
            <p:nvCxnSpPr>
              <p:cNvPr id="234" name="直接连接符 233">
                <a:extLst>
                  <a:ext uri="{FF2B5EF4-FFF2-40B4-BE49-F238E27FC236}">
                    <a16:creationId xmlns:a16="http://schemas.microsoft.com/office/drawing/2014/main" id="{B4B92DDF-0578-46B8-8B73-FEC7CF0CCBE9}"/>
                  </a:ext>
                </a:extLst>
              </p:cNvPr>
              <p:cNvCxnSpPr/>
              <p:nvPr/>
            </p:nvCxnSpPr>
            <p:spPr>
              <a:xfrm>
                <a:off x="5525896" y="3147814"/>
                <a:ext cx="1368000" cy="0"/>
              </a:xfrm>
              <a:prstGeom prst="line">
                <a:avLst/>
              </a:prstGeom>
              <a:grpFill/>
            </p:spPr>
            <p:style>
              <a:lnRef idx="1">
                <a:schemeClr val="dk1"/>
              </a:lnRef>
              <a:fillRef idx="0">
                <a:schemeClr val="dk1"/>
              </a:fillRef>
              <a:effectRef idx="0">
                <a:schemeClr val="dk1"/>
              </a:effectRef>
              <a:fontRef idx="minor">
                <a:schemeClr val="tx1"/>
              </a:fontRef>
            </p:style>
          </p:cxnSp>
          <p:cxnSp>
            <p:nvCxnSpPr>
              <p:cNvPr id="235" name="直接连接符 234">
                <a:extLst>
                  <a:ext uri="{FF2B5EF4-FFF2-40B4-BE49-F238E27FC236}">
                    <a16:creationId xmlns:a16="http://schemas.microsoft.com/office/drawing/2014/main" id="{5DD1FFAF-DEA6-44E3-B2C8-11BA5E3A7ABA}"/>
                  </a:ext>
                </a:extLst>
              </p:cNvPr>
              <p:cNvCxnSpPr/>
              <p:nvPr/>
            </p:nvCxnSpPr>
            <p:spPr>
              <a:xfrm>
                <a:off x="5525896" y="3363838"/>
                <a:ext cx="864096" cy="0"/>
              </a:xfrm>
              <a:prstGeom prst="line">
                <a:avLst/>
              </a:prstGeom>
              <a:grpFill/>
            </p:spPr>
            <p:style>
              <a:lnRef idx="1">
                <a:schemeClr val="dk1"/>
              </a:lnRef>
              <a:fillRef idx="0">
                <a:schemeClr val="dk1"/>
              </a:fillRef>
              <a:effectRef idx="0">
                <a:schemeClr val="dk1"/>
              </a:effectRef>
              <a:fontRef idx="minor">
                <a:schemeClr val="tx1"/>
              </a:fontRef>
            </p:style>
          </p:cxnSp>
          <p:cxnSp>
            <p:nvCxnSpPr>
              <p:cNvPr id="236" name="直接连接符 235">
                <a:extLst>
                  <a:ext uri="{FF2B5EF4-FFF2-40B4-BE49-F238E27FC236}">
                    <a16:creationId xmlns:a16="http://schemas.microsoft.com/office/drawing/2014/main" id="{93CE8DED-809D-4EA3-8934-0C73BD14B0B2}"/>
                  </a:ext>
                </a:extLst>
              </p:cNvPr>
              <p:cNvCxnSpPr/>
              <p:nvPr/>
            </p:nvCxnSpPr>
            <p:spPr>
              <a:xfrm>
                <a:off x="5525896" y="3579862"/>
                <a:ext cx="864096" cy="0"/>
              </a:xfrm>
              <a:prstGeom prst="line">
                <a:avLst/>
              </a:prstGeom>
              <a:grpFill/>
            </p:spPr>
            <p:style>
              <a:lnRef idx="1">
                <a:schemeClr val="dk1"/>
              </a:lnRef>
              <a:fillRef idx="0">
                <a:schemeClr val="dk1"/>
              </a:fillRef>
              <a:effectRef idx="0">
                <a:schemeClr val="dk1"/>
              </a:effectRef>
              <a:fontRef idx="minor">
                <a:schemeClr val="tx1"/>
              </a:fontRef>
            </p:style>
          </p:cxnSp>
        </p:grpSp>
        <p:grpSp>
          <p:nvGrpSpPr>
            <p:cNvPr id="237" name="组合 236">
              <a:extLst>
                <a:ext uri="{FF2B5EF4-FFF2-40B4-BE49-F238E27FC236}">
                  <a16:creationId xmlns:a16="http://schemas.microsoft.com/office/drawing/2014/main" id="{77BEAF28-39F7-42FF-9889-0FC39FABB07B}"/>
                </a:ext>
              </a:extLst>
            </p:cNvPr>
            <p:cNvGrpSpPr/>
            <p:nvPr/>
          </p:nvGrpSpPr>
          <p:grpSpPr>
            <a:xfrm rot="20812059">
              <a:off x="4599965" y="1937558"/>
              <a:ext cx="1047289" cy="1409447"/>
              <a:chOff x="5370964" y="1680605"/>
              <a:chExt cx="1793322" cy="2133284"/>
            </a:xfrm>
            <a:solidFill>
              <a:schemeClr val="bg1"/>
            </a:solidFill>
          </p:grpSpPr>
          <p:sp>
            <p:nvSpPr>
              <p:cNvPr id="238" name="矩形 237">
                <a:extLst>
                  <a:ext uri="{FF2B5EF4-FFF2-40B4-BE49-F238E27FC236}">
                    <a16:creationId xmlns:a16="http://schemas.microsoft.com/office/drawing/2014/main" id="{6DE53BD4-2962-4E6E-A2B6-8880E2FFE9B8}"/>
                  </a:ext>
                </a:extLst>
              </p:cNvPr>
              <p:cNvSpPr/>
              <p:nvPr/>
            </p:nvSpPr>
            <p:spPr>
              <a:xfrm>
                <a:off x="5370964" y="1680605"/>
                <a:ext cx="1793322" cy="2133284"/>
              </a:xfrm>
              <a:prstGeom prst="rect">
                <a:avLst/>
              </a:prstGeom>
              <a:grp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39" name="直接连接符 238">
                <a:extLst>
                  <a:ext uri="{FF2B5EF4-FFF2-40B4-BE49-F238E27FC236}">
                    <a16:creationId xmlns:a16="http://schemas.microsoft.com/office/drawing/2014/main" id="{E00F613B-3D4A-4335-B8F3-7FCD8C468691}"/>
                  </a:ext>
                </a:extLst>
              </p:cNvPr>
              <p:cNvCxnSpPr/>
              <p:nvPr/>
            </p:nvCxnSpPr>
            <p:spPr>
              <a:xfrm>
                <a:off x="5527108" y="2067694"/>
                <a:ext cx="1368000" cy="0"/>
              </a:xfrm>
              <a:prstGeom prst="line">
                <a:avLst/>
              </a:prstGeom>
              <a:grpFill/>
            </p:spPr>
            <p:style>
              <a:lnRef idx="1">
                <a:schemeClr val="dk1"/>
              </a:lnRef>
              <a:fillRef idx="0">
                <a:schemeClr val="dk1"/>
              </a:fillRef>
              <a:effectRef idx="0">
                <a:schemeClr val="dk1"/>
              </a:effectRef>
              <a:fontRef idx="minor">
                <a:schemeClr val="tx1"/>
              </a:fontRef>
            </p:style>
          </p:cxnSp>
          <p:cxnSp>
            <p:nvCxnSpPr>
              <p:cNvPr id="240" name="直接连接符 239">
                <a:extLst>
                  <a:ext uri="{FF2B5EF4-FFF2-40B4-BE49-F238E27FC236}">
                    <a16:creationId xmlns:a16="http://schemas.microsoft.com/office/drawing/2014/main" id="{0CC48582-FC00-4B3F-A7EB-D704651699FA}"/>
                  </a:ext>
                </a:extLst>
              </p:cNvPr>
              <p:cNvCxnSpPr/>
              <p:nvPr/>
            </p:nvCxnSpPr>
            <p:spPr>
              <a:xfrm>
                <a:off x="5527108" y="2283718"/>
                <a:ext cx="1368000" cy="0"/>
              </a:xfrm>
              <a:prstGeom prst="line">
                <a:avLst/>
              </a:prstGeom>
              <a:grpFill/>
            </p:spPr>
            <p:style>
              <a:lnRef idx="1">
                <a:schemeClr val="dk1"/>
              </a:lnRef>
              <a:fillRef idx="0">
                <a:schemeClr val="dk1"/>
              </a:fillRef>
              <a:effectRef idx="0">
                <a:schemeClr val="dk1"/>
              </a:effectRef>
              <a:fontRef idx="minor">
                <a:schemeClr val="tx1"/>
              </a:fontRef>
            </p:style>
          </p:cxnSp>
          <p:cxnSp>
            <p:nvCxnSpPr>
              <p:cNvPr id="241" name="直接连接符 240">
                <a:extLst>
                  <a:ext uri="{FF2B5EF4-FFF2-40B4-BE49-F238E27FC236}">
                    <a16:creationId xmlns:a16="http://schemas.microsoft.com/office/drawing/2014/main" id="{40D2503F-4172-4FB4-9D84-6B2CDAACF5B3}"/>
                  </a:ext>
                </a:extLst>
              </p:cNvPr>
              <p:cNvCxnSpPr/>
              <p:nvPr/>
            </p:nvCxnSpPr>
            <p:spPr>
              <a:xfrm>
                <a:off x="5527108" y="2499742"/>
                <a:ext cx="864096" cy="0"/>
              </a:xfrm>
              <a:prstGeom prst="line">
                <a:avLst/>
              </a:prstGeom>
              <a:grpFill/>
            </p:spPr>
            <p:style>
              <a:lnRef idx="1">
                <a:schemeClr val="dk1"/>
              </a:lnRef>
              <a:fillRef idx="0">
                <a:schemeClr val="dk1"/>
              </a:fillRef>
              <a:effectRef idx="0">
                <a:schemeClr val="dk1"/>
              </a:effectRef>
              <a:fontRef idx="minor">
                <a:schemeClr val="tx1"/>
              </a:fontRef>
            </p:style>
          </p:cxnSp>
          <p:cxnSp>
            <p:nvCxnSpPr>
              <p:cNvPr id="242" name="直接连接符 241">
                <a:extLst>
                  <a:ext uri="{FF2B5EF4-FFF2-40B4-BE49-F238E27FC236}">
                    <a16:creationId xmlns:a16="http://schemas.microsoft.com/office/drawing/2014/main" id="{2BB8D000-9D4D-40DD-9159-F5A44FE87C07}"/>
                  </a:ext>
                </a:extLst>
              </p:cNvPr>
              <p:cNvCxnSpPr/>
              <p:nvPr/>
            </p:nvCxnSpPr>
            <p:spPr>
              <a:xfrm>
                <a:off x="5527108" y="2715766"/>
                <a:ext cx="1368000" cy="0"/>
              </a:xfrm>
              <a:prstGeom prst="line">
                <a:avLst/>
              </a:prstGeom>
              <a:grpFill/>
            </p:spPr>
            <p:style>
              <a:lnRef idx="1">
                <a:schemeClr val="dk1"/>
              </a:lnRef>
              <a:fillRef idx="0">
                <a:schemeClr val="dk1"/>
              </a:fillRef>
              <a:effectRef idx="0">
                <a:schemeClr val="dk1"/>
              </a:effectRef>
              <a:fontRef idx="minor">
                <a:schemeClr val="tx1"/>
              </a:fontRef>
            </p:style>
          </p:cxnSp>
          <p:cxnSp>
            <p:nvCxnSpPr>
              <p:cNvPr id="243" name="直接连接符 242">
                <a:extLst>
                  <a:ext uri="{FF2B5EF4-FFF2-40B4-BE49-F238E27FC236}">
                    <a16:creationId xmlns:a16="http://schemas.microsoft.com/office/drawing/2014/main" id="{F588B47C-D389-475E-B6A8-98D8B785CFE5}"/>
                  </a:ext>
                </a:extLst>
              </p:cNvPr>
              <p:cNvCxnSpPr/>
              <p:nvPr/>
            </p:nvCxnSpPr>
            <p:spPr>
              <a:xfrm>
                <a:off x="5525896" y="2931790"/>
                <a:ext cx="864096" cy="0"/>
              </a:xfrm>
              <a:prstGeom prst="line">
                <a:avLst/>
              </a:prstGeom>
              <a:grpFill/>
            </p:spPr>
            <p:style>
              <a:lnRef idx="1">
                <a:schemeClr val="dk1"/>
              </a:lnRef>
              <a:fillRef idx="0">
                <a:schemeClr val="dk1"/>
              </a:fillRef>
              <a:effectRef idx="0">
                <a:schemeClr val="dk1"/>
              </a:effectRef>
              <a:fontRef idx="minor">
                <a:schemeClr val="tx1"/>
              </a:fontRef>
            </p:style>
          </p:cxnSp>
          <p:cxnSp>
            <p:nvCxnSpPr>
              <p:cNvPr id="244" name="直接连接符 243">
                <a:extLst>
                  <a:ext uri="{FF2B5EF4-FFF2-40B4-BE49-F238E27FC236}">
                    <a16:creationId xmlns:a16="http://schemas.microsoft.com/office/drawing/2014/main" id="{2DAB07D3-2754-405A-919E-0FD4287295A2}"/>
                  </a:ext>
                </a:extLst>
              </p:cNvPr>
              <p:cNvCxnSpPr/>
              <p:nvPr/>
            </p:nvCxnSpPr>
            <p:spPr>
              <a:xfrm>
                <a:off x="5525896" y="3147814"/>
                <a:ext cx="1368000" cy="0"/>
              </a:xfrm>
              <a:prstGeom prst="line">
                <a:avLst/>
              </a:prstGeom>
              <a:grpFill/>
            </p:spPr>
            <p:style>
              <a:lnRef idx="1">
                <a:schemeClr val="dk1"/>
              </a:lnRef>
              <a:fillRef idx="0">
                <a:schemeClr val="dk1"/>
              </a:fillRef>
              <a:effectRef idx="0">
                <a:schemeClr val="dk1"/>
              </a:effectRef>
              <a:fontRef idx="minor">
                <a:schemeClr val="tx1"/>
              </a:fontRef>
            </p:style>
          </p:cxnSp>
          <p:cxnSp>
            <p:nvCxnSpPr>
              <p:cNvPr id="245" name="直接连接符 244">
                <a:extLst>
                  <a:ext uri="{FF2B5EF4-FFF2-40B4-BE49-F238E27FC236}">
                    <a16:creationId xmlns:a16="http://schemas.microsoft.com/office/drawing/2014/main" id="{0118AF4B-891E-4B2F-B60F-BF141F160EA2}"/>
                  </a:ext>
                </a:extLst>
              </p:cNvPr>
              <p:cNvCxnSpPr/>
              <p:nvPr/>
            </p:nvCxnSpPr>
            <p:spPr>
              <a:xfrm>
                <a:off x="5525896" y="3363838"/>
                <a:ext cx="864096" cy="0"/>
              </a:xfrm>
              <a:prstGeom prst="line">
                <a:avLst/>
              </a:prstGeom>
              <a:grpFill/>
            </p:spPr>
            <p:style>
              <a:lnRef idx="1">
                <a:schemeClr val="dk1"/>
              </a:lnRef>
              <a:fillRef idx="0">
                <a:schemeClr val="dk1"/>
              </a:fillRef>
              <a:effectRef idx="0">
                <a:schemeClr val="dk1"/>
              </a:effectRef>
              <a:fontRef idx="minor">
                <a:schemeClr val="tx1"/>
              </a:fontRef>
            </p:style>
          </p:cxnSp>
          <p:cxnSp>
            <p:nvCxnSpPr>
              <p:cNvPr id="246" name="直接连接符 245">
                <a:extLst>
                  <a:ext uri="{FF2B5EF4-FFF2-40B4-BE49-F238E27FC236}">
                    <a16:creationId xmlns:a16="http://schemas.microsoft.com/office/drawing/2014/main" id="{7ED8083E-4F11-4649-88CA-4A3AB89C8533}"/>
                  </a:ext>
                </a:extLst>
              </p:cNvPr>
              <p:cNvCxnSpPr/>
              <p:nvPr/>
            </p:nvCxnSpPr>
            <p:spPr>
              <a:xfrm>
                <a:off x="5525896" y="3579862"/>
                <a:ext cx="864096" cy="0"/>
              </a:xfrm>
              <a:prstGeom prst="line">
                <a:avLst/>
              </a:prstGeom>
              <a:grpFill/>
            </p:spPr>
            <p:style>
              <a:lnRef idx="1">
                <a:schemeClr val="dk1"/>
              </a:lnRef>
              <a:fillRef idx="0">
                <a:schemeClr val="dk1"/>
              </a:fillRef>
              <a:effectRef idx="0">
                <a:schemeClr val="dk1"/>
              </a:effectRef>
              <a:fontRef idx="minor">
                <a:schemeClr val="tx1"/>
              </a:fontRef>
            </p:style>
          </p:cxnSp>
        </p:grpSp>
      </p:grpSp>
      <p:sp>
        <p:nvSpPr>
          <p:cNvPr id="249" name="文本框 248">
            <a:extLst>
              <a:ext uri="{FF2B5EF4-FFF2-40B4-BE49-F238E27FC236}">
                <a16:creationId xmlns:a16="http://schemas.microsoft.com/office/drawing/2014/main" id="{E927E87E-38DD-46C3-8C46-91DD61EAF016}"/>
              </a:ext>
            </a:extLst>
          </p:cNvPr>
          <p:cNvSpPr txBox="1"/>
          <p:nvPr/>
        </p:nvSpPr>
        <p:spPr>
          <a:xfrm>
            <a:off x="1785671" y="3064535"/>
            <a:ext cx="784189" cy="307777"/>
          </a:xfrm>
          <a:prstGeom prst="rect">
            <a:avLst/>
          </a:prstGeom>
          <a:noFill/>
        </p:spPr>
        <p:txBody>
          <a:bodyPr wrap="none" rtlCol="0">
            <a:spAutoFit/>
          </a:bodyPr>
          <a:lstStyle/>
          <a:p>
            <a:r>
              <a:rPr lang="en-US" altLang="zh-CN" sz="1400" b="1" i="1">
                <a:latin typeface="Times New Roman" panose="02020603050405020304" pitchFamily="18" charset="0"/>
              </a:rPr>
              <a:t>analysis</a:t>
            </a:r>
            <a:endParaRPr lang="zh-CN" altLang="en-US" sz="1400" b="1" i="1">
              <a:latin typeface="Times New Roman" panose="02020603050405020304" pitchFamily="18" charset="0"/>
            </a:endParaRPr>
          </a:p>
        </p:txBody>
      </p:sp>
      <p:sp>
        <p:nvSpPr>
          <p:cNvPr id="250" name="文本框 249">
            <a:extLst>
              <a:ext uri="{FF2B5EF4-FFF2-40B4-BE49-F238E27FC236}">
                <a16:creationId xmlns:a16="http://schemas.microsoft.com/office/drawing/2014/main" id="{FCF1D3F1-6811-4F47-BCE1-0A0611DAA603}"/>
              </a:ext>
            </a:extLst>
          </p:cNvPr>
          <p:cNvSpPr txBox="1"/>
          <p:nvPr/>
        </p:nvSpPr>
        <p:spPr>
          <a:xfrm>
            <a:off x="5642322" y="3077081"/>
            <a:ext cx="1046569" cy="307777"/>
          </a:xfrm>
          <a:prstGeom prst="rect">
            <a:avLst/>
          </a:prstGeom>
          <a:noFill/>
        </p:spPr>
        <p:txBody>
          <a:bodyPr wrap="none" rtlCol="0">
            <a:spAutoFit/>
          </a:bodyPr>
          <a:lstStyle/>
          <a:p>
            <a:r>
              <a:rPr lang="en-US" altLang="zh-CN" sz="1400" b="1" i="1">
                <a:latin typeface="Times New Roman" panose="02020603050405020304" pitchFamily="18" charset="0"/>
              </a:rPr>
              <a:t>Write paper</a:t>
            </a:r>
            <a:endParaRPr lang="zh-CN" altLang="en-US" sz="1400" b="1" i="1">
              <a:latin typeface="Times New Roman" panose="02020603050405020304" pitchFamily="18" charset="0"/>
            </a:endParaRPr>
          </a:p>
        </p:txBody>
      </p:sp>
      <p:cxnSp>
        <p:nvCxnSpPr>
          <p:cNvPr id="251" name="直接箭头连接符 250">
            <a:extLst>
              <a:ext uri="{FF2B5EF4-FFF2-40B4-BE49-F238E27FC236}">
                <a16:creationId xmlns:a16="http://schemas.microsoft.com/office/drawing/2014/main" id="{8137200E-5465-4397-A72D-56D124D5F2FB}"/>
              </a:ext>
            </a:extLst>
          </p:cNvPr>
          <p:cNvCxnSpPr>
            <a:cxnSpLocks/>
          </p:cNvCxnSpPr>
          <p:nvPr/>
        </p:nvCxnSpPr>
        <p:spPr>
          <a:xfrm>
            <a:off x="-108520" y="2300999"/>
            <a:ext cx="864096"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421486141"/>
      </p:ext>
    </p:extLst>
  </p:cSld>
  <p:clrMapOvr>
    <a:masterClrMapping/>
  </p:clrMapOvr>
  <p:transition spd="slow">
    <p:push/>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0" y="0"/>
            <a:ext cx="9144000" cy="54006"/>
            <a:chOff x="2190216" y="0"/>
            <a:chExt cx="7128792" cy="108012"/>
          </a:xfrm>
        </p:grpSpPr>
        <p:sp>
          <p:nvSpPr>
            <p:cNvPr id="4" name="矩形 3"/>
            <p:cNvSpPr/>
            <p:nvPr/>
          </p:nvSpPr>
          <p:spPr>
            <a:xfrm>
              <a:off x="2190216" y="0"/>
              <a:ext cx="1188132" cy="108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3378348" y="0"/>
              <a:ext cx="1188132" cy="1080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4566480" y="0"/>
              <a:ext cx="1188132" cy="108012"/>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5754612" y="0"/>
              <a:ext cx="1188132" cy="108012"/>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37"/>
            <p:cNvSpPr/>
            <p:nvPr/>
          </p:nvSpPr>
          <p:spPr>
            <a:xfrm>
              <a:off x="6942744" y="0"/>
              <a:ext cx="1188132" cy="108012"/>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p:cNvSpPr/>
            <p:nvPr/>
          </p:nvSpPr>
          <p:spPr>
            <a:xfrm>
              <a:off x="8130876" y="0"/>
              <a:ext cx="1188132" cy="108012"/>
            </a:xfrm>
            <a:prstGeom prst="rect">
              <a:avLst/>
            </a:prstGeom>
            <a:solidFill>
              <a:srgbClr val="0063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7" name="组合 36">
            <a:extLst>
              <a:ext uri="{FF2B5EF4-FFF2-40B4-BE49-F238E27FC236}">
                <a16:creationId xmlns:a16="http://schemas.microsoft.com/office/drawing/2014/main" id="{E19D4263-A045-4C49-803F-820160214B65}"/>
              </a:ext>
            </a:extLst>
          </p:cNvPr>
          <p:cNvGrpSpPr/>
          <p:nvPr/>
        </p:nvGrpSpPr>
        <p:grpSpPr>
          <a:xfrm>
            <a:off x="0" y="5085443"/>
            <a:ext cx="9144000" cy="54006"/>
            <a:chOff x="2190216" y="0"/>
            <a:chExt cx="7128792" cy="108012"/>
          </a:xfrm>
        </p:grpSpPr>
        <p:sp>
          <p:nvSpPr>
            <p:cNvPr id="40" name="矩形 39">
              <a:extLst>
                <a:ext uri="{FF2B5EF4-FFF2-40B4-BE49-F238E27FC236}">
                  <a16:creationId xmlns:a16="http://schemas.microsoft.com/office/drawing/2014/main" id="{547F9DBA-B6EC-4735-B525-3C416342ADCF}"/>
                </a:ext>
              </a:extLst>
            </p:cNvPr>
            <p:cNvSpPr/>
            <p:nvPr/>
          </p:nvSpPr>
          <p:spPr>
            <a:xfrm>
              <a:off x="2190216" y="0"/>
              <a:ext cx="1188132" cy="108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矩形 40">
              <a:extLst>
                <a:ext uri="{FF2B5EF4-FFF2-40B4-BE49-F238E27FC236}">
                  <a16:creationId xmlns:a16="http://schemas.microsoft.com/office/drawing/2014/main" id="{CACE5025-919F-4724-8FDB-3FDE859A5DE4}"/>
                </a:ext>
              </a:extLst>
            </p:cNvPr>
            <p:cNvSpPr/>
            <p:nvPr/>
          </p:nvSpPr>
          <p:spPr>
            <a:xfrm>
              <a:off x="3378348" y="0"/>
              <a:ext cx="1188132" cy="1080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41">
              <a:extLst>
                <a:ext uri="{FF2B5EF4-FFF2-40B4-BE49-F238E27FC236}">
                  <a16:creationId xmlns:a16="http://schemas.microsoft.com/office/drawing/2014/main" id="{C4454170-42A0-4801-8861-FE5585CCB009}"/>
                </a:ext>
              </a:extLst>
            </p:cNvPr>
            <p:cNvSpPr/>
            <p:nvPr/>
          </p:nvSpPr>
          <p:spPr>
            <a:xfrm>
              <a:off x="4566480" y="0"/>
              <a:ext cx="1188132" cy="108012"/>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矩形 42">
              <a:extLst>
                <a:ext uri="{FF2B5EF4-FFF2-40B4-BE49-F238E27FC236}">
                  <a16:creationId xmlns:a16="http://schemas.microsoft.com/office/drawing/2014/main" id="{B64797CD-BDEF-4C4A-A391-35BC3D99F4DE}"/>
                </a:ext>
              </a:extLst>
            </p:cNvPr>
            <p:cNvSpPr/>
            <p:nvPr/>
          </p:nvSpPr>
          <p:spPr>
            <a:xfrm>
              <a:off x="5754612" y="0"/>
              <a:ext cx="1188132" cy="108012"/>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矩形 43">
              <a:extLst>
                <a:ext uri="{FF2B5EF4-FFF2-40B4-BE49-F238E27FC236}">
                  <a16:creationId xmlns:a16="http://schemas.microsoft.com/office/drawing/2014/main" id="{7B5058C4-9243-41DC-9973-282173E23A19}"/>
                </a:ext>
              </a:extLst>
            </p:cNvPr>
            <p:cNvSpPr/>
            <p:nvPr/>
          </p:nvSpPr>
          <p:spPr>
            <a:xfrm>
              <a:off x="6942744" y="0"/>
              <a:ext cx="1188132" cy="108012"/>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a:extLst>
                <a:ext uri="{FF2B5EF4-FFF2-40B4-BE49-F238E27FC236}">
                  <a16:creationId xmlns:a16="http://schemas.microsoft.com/office/drawing/2014/main" id="{78EB3BB5-640E-4593-8EF8-888B7C908278}"/>
                </a:ext>
              </a:extLst>
            </p:cNvPr>
            <p:cNvSpPr/>
            <p:nvPr/>
          </p:nvSpPr>
          <p:spPr>
            <a:xfrm>
              <a:off x="8130876" y="0"/>
              <a:ext cx="1188132" cy="108012"/>
            </a:xfrm>
            <a:prstGeom prst="rect">
              <a:avLst/>
            </a:prstGeom>
            <a:solidFill>
              <a:srgbClr val="0063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 name="组合 1">
            <a:extLst>
              <a:ext uri="{FF2B5EF4-FFF2-40B4-BE49-F238E27FC236}">
                <a16:creationId xmlns:a16="http://schemas.microsoft.com/office/drawing/2014/main" id="{1557E321-947C-405D-80B4-FAB1E49E6488}"/>
              </a:ext>
            </a:extLst>
          </p:cNvPr>
          <p:cNvGrpSpPr/>
          <p:nvPr/>
        </p:nvGrpSpPr>
        <p:grpSpPr>
          <a:xfrm>
            <a:off x="2347955" y="1377089"/>
            <a:ext cx="4448091" cy="2389323"/>
            <a:chOff x="2341868" y="1357159"/>
            <a:chExt cx="4448091" cy="2389323"/>
          </a:xfrm>
        </p:grpSpPr>
        <p:sp>
          <p:nvSpPr>
            <p:cNvPr id="36" name="对话气泡: 椭圆形 35">
              <a:extLst>
                <a:ext uri="{FF2B5EF4-FFF2-40B4-BE49-F238E27FC236}">
                  <a16:creationId xmlns:a16="http://schemas.microsoft.com/office/drawing/2014/main" id="{A0F903FD-DD60-4CBD-A1E1-C4ACCA20A9B6}"/>
                </a:ext>
              </a:extLst>
            </p:cNvPr>
            <p:cNvSpPr/>
            <p:nvPr/>
          </p:nvSpPr>
          <p:spPr>
            <a:xfrm>
              <a:off x="5559413" y="1357159"/>
              <a:ext cx="1230546" cy="766741"/>
            </a:xfrm>
            <a:prstGeom prst="wedgeEllipseCallout">
              <a:avLst>
                <a:gd name="adj1" fmla="val -43835"/>
                <a:gd name="adj2" fmla="val 57841"/>
              </a:avLst>
            </a:prstGeom>
            <a:solidFill>
              <a:schemeClr val="bg1"/>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solidFill>
                    <a:schemeClr val="tx1"/>
                  </a:solidFill>
                </a:rPr>
                <a:t>感谢，感谢！</a:t>
              </a:r>
            </a:p>
          </p:txBody>
        </p:sp>
        <p:grpSp>
          <p:nvGrpSpPr>
            <p:cNvPr id="29" name="组合 28">
              <a:extLst>
                <a:ext uri="{FF2B5EF4-FFF2-40B4-BE49-F238E27FC236}">
                  <a16:creationId xmlns:a16="http://schemas.microsoft.com/office/drawing/2014/main" id="{06BF6F7C-DC38-404F-861E-4931B20BA581}"/>
                </a:ext>
              </a:extLst>
            </p:cNvPr>
            <p:cNvGrpSpPr/>
            <p:nvPr/>
          </p:nvGrpSpPr>
          <p:grpSpPr>
            <a:xfrm>
              <a:off x="3295920" y="2144513"/>
              <a:ext cx="1270372" cy="1601969"/>
              <a:chOff x="3057965" y="961407"/>
              <a:chExt cx="801971" cy="1011304"/>
            </a:xfrm>
          </p:grpSpPr>
          <p:grpSp>
            <p:nvGrpSpPr>
              <p:cNvPr id="32" name="组合 31">
                <a:extLst>
                  <a:ext uri="{FF2B5EF4-FFF2-40B4-BE49-F238E27FC236}">
                    <a16:creationId xmlns:a16="http://schemas.microsoft.com/office/drawing/2014/main" id="{B6D0B81D-FCE3-43C8-B5BF-2024F0595A7F}"/>
                  </a:ext>
                </a:extLst>
              </p:cNvPr>
              <p:cNvGrpSpPr/>
              <p:nvPr/>
            </p:nvGrpSpPr>
            <p:grpSpPr>
              <a:xfrm>
                <a:off x="3057965" y="961407"/>
                <a:ext cx="801971" cy="1011304"/>
                <a:chOff x="3337981" y="675665"/>
                <a:chExt cx="2157513" cy="3915501"/>
              </a:xfrm>
            </p:grpSpPr>
            <p:sp>
              <p:nvSpPr>
                <p:cNvPr id="34" name="椭圆 33">
                  <a:extLst>
                    <a:ext uri="{FF2B5EF4-FFF2-40B4-BE49-F238E27FC236}">
                      <a16:creationId xmlns:a16="http://schemas.microsoft.com/office/drawing/2014/main" id="{F978608F-AD6B-4125-97FC-BF9ADE438908}"/>
                    </a:ext>
                  </a:extLst>
                </p:cNvPr>
                <p:cNvSpPr/>
                <p:nvPr/>
              </p:nvSpPr>
              <p:spPr>
                <a:xfrm>
                  <a:off x="3563888" y="675665"/>
                  <a:ext cx="1705701" cy="1705701"/>
                </a:xfrm>
                <a:prstGeom prst="ellipse">
                  <a:avLst/>
                </a:prstGeom>
                <a:solidFill>
                  <a:schemeClr val="bg1"/>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任意多边形: 形状 34">
                  <a:extLst>
                    <a:ext uri="{FF2B5EF4-FFF2-40B4-BE49-F238E27FC236}">
                      <a16:creationId xmlns:a16="http://schemas.microsoft.com/office/drawing/2014/main" id="{3B426128-4E5C-4660-808C-B02421943499}"/>
                    </a:ext>
                  </a:extLst>
                </p:cNvPr>
                <p:cNvSpPr/>
                <p:nvPr/>
              </p:nvSpPr>
              <p:spPr>
                <a:xfrm>
                  <a:off x="3337981" y="2381366"/>
                  <a:ext cx="2157513" cy="2209800"/>
                </a:xfrm>
                <a:custGeom>
                  <a:avLst/>
                  <a:gdLst>
                    <a:gd name="connsiteX0" fmla="*/ 0 w 2139950"/>
                    <a:gd name="connsiteY0" fmla="*/ 2032000 h 2209800"/>
                    <a:gd name="connsiteX1" fmla="*/ 1117600 w 2139950"/>
                    <a:gd name="connsiteY1" fmla="*/ 2209800 h 2209800"/>
                    <a:gd name="connsiteX2" fmla="*/ 2139950 w 2139950"/>
                    <a:gd name="connsiteY2" fmla="*/ 2012950 h 2209800"/>
                    <a:gd name="connsiteX3" fmla="*/ 2038350 w 2139950"/>
                    <a:gd name="connsiteY3" fmla="*/ 869950 h 2209800"/>
                    <a:gd name="connsiteX4" fmla="*/ 1524000 w 2139950"/>
                    <a:gd name="connsiteY4" fmla="*/ 0 h 2209800"/>
                    <a:gd name="connsiteX5" fmla="*/ 1111250 w 2139950"/>
                    <a:gd name="connsiteY5" fmla="*/ 196850 h 2209800"/>
                    <a:gd name="connsiteX6" fmla="*/ 615950 w 2139950"/>
                    <a:gd name="connsiteY6" fmla="*/ 25400 h 2209800"/>
                    <a:gd name="connsiteX7" fmla="*/ 63500 w 2139950"/>
                    <a:gd name="connsiteY7" fmla="*/ 927100 h 2209800"/>
                    <a:gd name="connsiteX8" fmla="*/ 0 w 2139950"/>
                    <a:gd name="connsiteY8" fmla="*/ 2032000 h 2209800"/>
                    <a:gd name="connsiteX0" fmla="*/ 0 w 2139950"/>
                    <a:gd name="connsiteY0" fmla="*/ 2032000 h 2209800"/>
                    <a:gd name="connsiteX1" fmla="*/ 1117600 w 2139950"/>
                    <a:gd name="connsiteY1" fmla="*/ 2209800 h 2209800"/>
                    <a:gd name="connsiteX2" fmla="*/ 2139950 w 2139950"/>
                    <a:gd name="connsiteY2" fmla="*/ 2012950 h 2209800"/>
                    <a:gd name="connsiteX3" fmla="*/ 2038350 w 2139950"/>
                    <a:gd name="connsiteY3" fmla="*/ 869950 h 2209800"/>
                    <a:gd name="connsiteX4" fmla="*/ 1524000 w 2139950"/>
                    <a:gd name="connsiteY4" fmla="*/ 0 h 2209800"/>
                    <a:gd name="connsiteX5" fmla="*/ 1111250 w 2139950"/>
                    <a:gd name="connsiteY5" fmla="*/ 196850 h 2209800"/>
                    <a:gd name="connsiteX6" fmla="*/ 615950 w 2139950"/>
                    <a:gd name="connsiteY6" fmla="*/ 25400 h 2209800"/>
                    <a:gd name="connsiteX7" fmla="*/ 63500 w 2139950"/>
                    <a:gd name="connsiteY7" fmla="*/ 927100 h 2209800"/>
                    <a:gd name="connsiteX8" fmla="*/ 0 w 2139950"/>
                    <a:gd name="connsiteY8" fmla="*/ 2032000 h 2209800"/>
                    <a:gd name="connsiteX0" fmla="*/ 0 w 2139950"/>
                    <a:gd name="connsiteY0" fmla="*/ 2032000 h 2209800"/>
                    <a:gd name="connsiteX1" fmla="*/ 1117600 w 2139950"/>
                    <a:gd name="connsiteY1" fmla="*/ 2209800 h 2209800"/>
                    <a:gd name="connsiteX2" fmla="*/ 2139950 w 2139950"/>
                    <a:gd name="connsiteY2" fmla="*/ 2012950 h 2209800"/>
                    <a:gd name="connsiteX3" fmla="*/ 2038350 w 2139950"/>
                    <a:gd name="connsiteY3" fmla="*/ 869950 h 2209800"/>
                    <a:gd name="connsiteX4" fmla="*/ 1524000 w 2139950"/>
                    <a:gd name="connsiteY4" fmla="*/ 0 h 2209800"/>
                    <a:gd name="connsiteX5" fmla="*/ 1111250 w 2139950"/>
                    <a:gd name="connsiteY5" fmla="*/ 196850 h 2209800"/>
                    <a:gd name="connsiteX6" fmla="*/ 615950 w 2139950"/>
                    <a:gd name="connsiteY6" fmla="*/ 25400 h 2209800"/>
                    <a:gd name="connsiteX7" fmla="*/ 63500 w 2139950"/>
                    <a:gd name="connsiteY7" fmla="*/ 927100 h 2209800"/>
                    <a:gd name="connsiteX8" fmla="*/ 0 w 2139950"/>
                    <a:gd name="connsiteY8" fmla="*/ 2032000 h 2209800"/>
                    <a:gd name="connsiteX0" fmla="*/ 0 w 2148981"/>
                    <a:gd name="connsiteY0" fmla="*/ 2032000 h 2209800"/>
                    <a:gd name="connsiteX1" fmla="*/ 1117600 w 2148981"/>
                    <a:gd name="connsiteY1" fmla="*/ 2209800 h 2209800"/>
                    <a:gd name="connsiteX2" fmla="*/ 2139950 w 2148981"/>
                    <a:gd name="connsiteY2" fmla="*/ 2012950 h 2209800"/>
                    <a:gd name="connsiteX3" fmla="*/ 2038350 w 2148981"/>
                    <a:gd name="connsiteY3" fmla="*/ 869950 h 2209800"/>
                    <a:gd name="connsiteX4" fmla="*/ 1524000 w 2148981"/>
                    <a:gd name="connsiteY4" fmla="*/ 0 h 2209800"/>
                    <a:gd name="connsiteX5" fmla="*/ 1111250 w 2148981"/>
                    <a:gd name="connsiteY5" fmla="*/ 196850 h 2209800"/>
                    <a:gd name="connsiteX6" fmla="*/ 615950 w 2148981"/>
                    <a:gd name="connsiteY6" fmla="*/ 25400 h 2209800"/>
                    <a:gd name="connsiteX7" fmla="*/ 63500 w 2148981"/>
                    <a:gd name="connsiteY7" fmla="*/ 927100 h 2209800"/>
                    <a:gd name="connsiteX8" fmla="*/ 0 w 2148981"/>
                    <a:gd name="connsiteY8" fmla="*/ 2032000 h 2209800"/>
                    <a:gd name="connsiteX0" fmla="*/ 0 w 2165563"/>
                    <a:gd name="connsiteY0" fmla="*/ 2032000 h 2209800"/>
                    <a:gd name="connsiteX1" fmla="*/ 1117600 w 2165563"/>
                    <a:gd name="connsiteY1" fmla="*/ 2209800 h 2209800"/>
                    <a:gd name="connsiteX2" fmla="*/ 2139950 w 2165563"/>
                    <a:gd name="connsiteY2" fmla="*/ 2012950 h 2209800"/>
                    <a:gd name="connsiteX3" fmla="*/ 2038350 w 2165563"/>
                    <a:gd name="connsiteY3" fmla="*/ 869950 h 2209800"/>
                    <a:gd name="connsiteX4" fmla="*/ 1524000 w 2165563"/>
                    <a:gd name="connsiteY4" fmla="*/ 0 h 2209800"/>
                    <a:gd name="connsiteX5" fmla="*/ 1111250 w 2165563"/>
                    <a:gd name="connsiteY5" fmla="*/ 196850 h 2209800"/>
                    <a:gd name="connsiteX6" fmla="*/ 615950 w 2165563"/>
                    <a:gd name="connsiteY6" fmla="*/ 25400 h 2209800"/>
                    <a:gd name="connsiteX7" fmla="*/ 63500 w 2165563"/>
                    <a:gd name="connsiteY7" fmla="*/ 927100 h 2209800"/>
                    <a:gd name="connsiteX8" fmla="*/ 0 w 2165563"/>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21208"/>
                    <a:gd name="connsiteX1" fmla="*/ 1117600 w 2178437"/>
                    <a:gd name="connsiteY1" fmla="*/ 2209800 h 2221208"/>
                    <a:gd name="connsiteX2" fmla="*/ 2139950 w 2178437"/>
                    <a:gd name="connsiteY2" fmla="*/ 2012950 h 2221208"/>
                    <a:gd name="connsiteX3" fmla="*/ 2063750 w 2178437"/>
                    <a:gd name="connsiteY3" fmla="*/ 863600 h 2221208"/>
                    <a:gd name="connsiteX4" fmla="*/ 1524000 w 2178437"/>
                    <a:gd name="connsiteY4" fmla="*/ 0 h 2221208"/>
                    <a:gd name="connsiteX5" fmla="*/ 1111250 w 2178437"/>
                    <a:gd name="connsiteY5" fmla="*/ 196850 h 2221208"/>
                    <a:gd name="connsiteX6" fmla="*/ 615950 w 2178437"/>
                    <a:gd name="connsiteY6" fmla="*/ 25400 h 2221208"/>
                    <a:gd name="connsiteX7" fmla="*/ 63500 w 2178437"/>
                    <a:gd name="connsiteY7" fmla="*/ 927100 h 2221208"/>
                    <a:gd name="connsiteX8" fmla="*/ 0 w 2178437"/>
                    <a:gd name="connsiteY8" fmla="*/ 2032000 h 2221208"/>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85240"/>
                    <a:gd name="connsiteY0" fmla="*/ 2032000 h 2209800"/>
                    <a:gd name="connsiteX1" fmla="*/ 1117600 w 2185240"/>
                    <a:gd name="connsiteY1" fmla="*/ 2209800 h 2209800"/>
                    <a:gd name="connsiteX2" fmla="*/ 2139950 w 2185240"/>
                    <a:gd name="connsiteY2" fmla="*/ 2012950 h 2209800"/>
                    <a:gd name="connsiteX3" fmla="*/ 2063750 w 2185240"/>
                    <a:gd name="connsiteY3" fmla="*/ 863600 h 2209800"/>
                    <a:gd name="connsiteX4" fmla="*/ 1524000 w 2185240"/>
                    <a:gd name="connsiteY4" fmla="*/ 0 h 2209800"/>
                    <a:gd name="connsiteX5" fmla="*/ 1111250 w 2185240"/>
                    <a:gd name="connsiteY5" fmla="*/ 196850 h 2209800"/>
                    <a:gd name="connsiteX6" fmla="*/ 615950 w 2185240"/>
                    <a:gd name="connsiteY6" fmla="*/ 25400 h 2209800"/>
                    <a:gd name="connsiteX7" fmla="*/ 63500 w 2185240"/>
                    <a:gd name="connsiteY7" fmla="*/ 927100 h 2209800"/>
                    <a:gd name="connsiteX8" fmla="*/ 0 w 2185240"/>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57513"/>
                    <a:gd name="connsiteY0" fmla="*/ 2032000 h 2209800"/>
                    <a:gd name="connsiteX1" fmla="*/ 1117600 w 2157513"/>
                    <a:gd name="connsiteY1" fmla="*/ 2209800 h 2209800"/>
                    <a:gd name="connsiteX2" fmla="*/ 2139950 w 2157513"/>
                    <a:gd name="connsiteY2" fmla="*/ 2012950 h 2209800"/>
                    <a:gd name="connsiteX3" fmla="*/ 2063750 w 2157513"/>
                    <a:gd name="connsiteY3" fmla="*/ 863600 h 2209800"/>
                    <a:gd name="connsiteX4" fmla="*/ 1524000 w 2157513"/>
                    <a:gd name="connsiteY4" fmla="*/ 0 h 2209800"/>
                    <a:gd name="connsiteX5" fmla="*/ 1111250 w 2157513"/>
                    <a:gd name="connsiteY5" fmla="*/ 196850 h 2209800"/>
                    <a:gd name="connsiteX6" fmla="*/ 615950 w 2157513"/>
                    <a:gd name="connsiteY6" fmla="*/ 25400 h 2209800"/>
                    <a:gd name="connsiteX7" fmla="*/ 63500 w 2157513"/>
                    <a:gd name="connsiteY7" fmla="*/ 927100 h 2209800"/>
                    <a:gd name="connsiteX8" fmla="*/ 0 w 2157513"/>
                    <a:gd name="connsiteY8" fmla="*/ 2032000 h 2209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7513" h="2209800">
                      <a:moveTo>
                        <a:pt x="0" y="2032000"/>
                      </a:moveTo>
                      <a:cubicBezTo>
                        <a:pt x="226483" y="2201333"/>
                        <a:pt x="770467" y="2199217"/>
                        <a:pt x="1117600" y="2209800"/>
                      </a:cubicBezTo>
                      <a:cubicBezTo>
                        <a:pt x="1477433" y="2188633"/>
                        <a:pt x="1799167" y="2116667"/>
                        <a:pt x="2139950" y="2012950"/>
                      </a:cubicBezTo>
                      <a:cubicBezTo>
                        <a:pt x="2188633" y="1619250"/>
                        <a:pt x="2127250" y="1172633"/>
                        <a:pt x="2063750" y="863600"/>
                      </a:cubicBezTo>
                      <a:cubicBezTo>
                        <a:pt x="2000250" y="554567"/>
                        <a:pt x="1771650" y="182033"/>
                        <a:pt x="1524000" y="0"/>
                      </a:cubicBezTo>
                      <a:cubicBezTo>
                        <a:pt x="1399117" y="97367"/>
                        <a:pt x="1248833" y="131233"/>
                        <a:pt x="1111250" y="196850"/>
                      </a:cubicBezTo>
                      <a:cubicBezTo>
                        <a:pt x="973667" y="262467"/>
                        <a:pt x="790575" y="-32808"/>
                        <a:pt x="615950" y="25400"/>
                      </a:cubicBezTo>
                      <a:cubicBezTo>
                        <a:pt x="441325" y="147108"/>
                        <a:pt x="84667" y="558800"/>
                        <a:pt x="63500" y="927100"/>
                      </a:cubicBezTo>
                      <a:cubicBezTo>
                        <a:pt x="-33867" y="1301750"/>
                        <a:pt x="21167" y="1663700"/>
                        <a:pt x="0" y="2032000"/>
                      </a:cubicBezTo>
                      <a:close/>
                    </a:path>
                  </a:pathLst>
                </a:custGeom>
                <a:no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3" name="星形: 五角 32">
                <a:extLst>
                  <a:ext uri="{FF2B5EF4-FFF2-40B4-BE49-F238E27FC236}">
                    <a16:creationId xmlns:a16="http://schemas.microsoft.com/office/drawing/2014/main" id="{CA6790B2-CE82-4803-B3B7-1E0B52DF1150}"/>
                  </a:ext>
                </a:extLst>
              </p:cNvPr>
              <p:cNvSpPr/>
              <p:nvPr/>
            </p:nvSpPr>
            <p:spPr>
              <a:xfrm>
                <a:off x="3352779" y="1475115"/>
                <a:ext cx="178683" cy="178683"/>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1" name="对话气泡: 椭圆形 30">
              <a:extLst>
                <a:ext uri="{FF2B5EF4-FFF2-40B4-BE49-F238E27FC236}">
                  <a16:creationId xmlns:a16="http://schemas.microsoft.com/office/drawing/2014/main" id="{3EC6772A-6DF4-46FB-AF3A-97AEBC0493D6}"/>
                </a:ext>
              </a:extLst>
            </p:cNvPr>
            <p:cNvSpPr/>
            <p:nvPr/>
          </p:nvSpPr>
          <p:spPr>
            <a:xfrm>
              <a:off x="2341868" y="1407187"/>
              <a:ext cx="1230546" cy="766741"/>
            </a:xfrm>
            <a:prstGeom prst="wedgeEllipseCallout">
              <a:avLst>
                <a:gd name="adj1" fmla="val 44298"/>
                <a:gd name="adj2" fmla="val 60614"/>
              </a:avLst>
            </a:prstGeom>
            <a:solidFill>
              <a:schemeClr val="bg1"/>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solidFill>
                    <a:schemeClr val="tx1"/>
                  </a:solidFill>
                </a:rPr>
                <a:t>感谢各位聆听！</a:t>
              </a:r>
            </a:p>
          </p:txBody>
        </p:sp>
        <p:grpSp>
          <p:nvGrpSpPr>
            <p:cNvPr id="18" name="组合 17">
              <a:extLst>
                <a:ext uri="{FF2B5EF4-FFF2-40B4-BE49-F238E27FC236}">
                  <a16:creationId xmlns:a16="http://schemas.microsoft.com/office/drawing/2014/main" id="{085313B0-7992-47B5-823C-C0A38F0415A8}"/>
                </a:ext>
              </a:extLst>
            </p:cNvPr>
            <p:cNvGrpSpPr/>
            <p:nvPr/>
          </p:nvGrpSpPr>
          <p:grpSpPr>
            <a:xfrm>
              <a:off x="4973045" y="2147662"/>
              <a:ext cx="1230546" cy="1551747"/>
              <a:chOff x="3858254" y="991203"/>
              <a:chExt cx="801971" cy="1011304"/>
            </a:xfrm>
          </p:grpSpPr>
          <p:grpSp>
            <p:nvGrpSpPr>
              <p:cNvPr id="24" name="组合 23">
                <a:extLst>
                  <a:ext uri="{FF2B5EF4-FFF2-40B4-BE49-F238E27FC236}">
                    <a16:creationId xmlns:a16="http://schemas.microsoft.com/office/drawing/2014/main" id="{0C4504C0-9B3D-422F-AC95-19C0DCC1190C}"/>
                  </a:ext>
                </a:extLst>
              </p:cNvPr>
              <p:cNvGrpSpPr/>
              <p:nvPr/>
            </p:nvGrpSpPr>
            <p:grpSpPr>
              <a:xfrm>
                <a:off x="3858254" y="991203"/>
                <a:ext cx="801971" cy="1011304"/>
                <a:chOff x="3337981" y="675665"/>
                <a:chExt cx="2157513" cy="3915501"/>
              </a:xfrm>
            </p:grpSpPr>
            <p:sp>
              <p:nvSpPr>
                <p:cNvPr id="26" name="椭圆 25">
                  <a:extLst>
                    <a:ext uri="{FF2B5EF4-FFF2-40B4-BE49-F238E27FC236}">
                      <a16:creationId xmlns:a16="http://schemas.microsoft.com/office/drawing/2014/main" id="{081B907D-3289-4404-8CEA-FE429F7EA700}"/>
                    </a:ext>
                  </a:extLst>
                </p:cNvPr>
                <p:cNvSpPr/>
                <p:nvPr/>
              </p:nvSpPr>
              <p:spPr>
                <a:xfrm>
                  <a:off x="3563888" y="675665"/>
                  <a:ext cx="1705701" cy="1705701"/>
                </a:xfrm>
                <a:prstGeom prst="ellipse">
                  <a:avLst/>
                </a:prstGeom>
                <a:solidFill>
                  <a:schemeClr val="bg1"/>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任意多边形: 形状 26">
                  <a:extLst>
                    <a:ext uri="{FF2B5EF4-FFF2-40B4-BE49-F238E27FC236}">
                      <a16:creationId xmlns:a16="http://schemas.microsoft.com/office/drawing/2014/main" id="{36272131-BC88-4BA0-96AB-699D5CF281B3}"/>
                    </a:ext>
                  </a:extLst>
                </p:cNvPr>
                <p:cNvSpPr/>
                <p:nvPr/>
              </p:nvSpPr>
              <p:spPr>
                <a:xfrm>
                  <a:off x="3337981" y="2381366"/>
                  <a:ext cx="2157513" cy="2209800"/>
                </a:xfrm>
                <a:custGeom>
                  <a:avLst/>
                  <a:gdLst>
                    <a:gd name="connsiteX0" fmla="*/ 0 w 2139950"/>
                    <a:gd name="connsiteY0" fmla="*/ 2032000 h 2209800"/>
                    <a:gd name="connsiteX1" fmla="*/ 1117600 w 2139950"/>
                    <a:gd name="connsiteY1" fmla="*/ 2209800 h 2209800"/>
                    <a:gd name="connsiteX2" fmla="*/ 2139950 w 2139950"/>
                    <a:gd name="connsiteY2" fmla="*/ 2012950 h 2209800"/>
                    <a:gd name="connsiteX3" fmla="*/ 2038350 w 2139950"/>
                    <a:gd name="connsiteY3" fmla="*/ 869950 h 2209800"/>
                    <a:gd name="connsiteX4" fmla="*/ 1524000 w 2139950"/>
                    <a:gd name="connsiteY4" fmla="*/ 0 h 2209800"/>
                    <a:gd name="connsiteX5" fmla="*/ 1111250 w 2139950"/>
                    <a:gd name="connsiteY5" fmla="*/ 196850 h 2209800"/>
                    <a:gd name="connsiteX6" fmla="*/ 615950 w 2139950"/>
                    <a:gd name="connsiteY6" fmla="*/ 25400 h 2209800"/>
                    <a:gd name="connsiteX7" fmla="*/ 63500 w 2139950"/>
                    <a:gd name="connsiteY7" fmla="*/ 927100 h 2209800"/>
                    <a:gd name="connsiteX8" fmla="*/ 0 w 2139950"/>
                    <a:gd name="connsiteY8" fmla="*/ 2032000 h 2209800"/>
                    <a:gd name="connsiteX0" fmla="*/ 0 w 2139950"/>
                    <a:gd name="connsiteY0" fmla="*/ 2032000 h 2209800"/>
                    <a:gd name="connsiteX1" fmla="*/ 1117600 w 2139950"/>
                    <a:gd name="connsiteY1" fmla="*/ 2209800 h 2209800"/>
                    <a:gd name="connsiteX2" fmla="*/ 2139950 w 2139950"/>
                    <a:gd name="connsiteY2" fmla="*/ 2012950 h 2209800"/>
                    <a:gd name="connsiteX3" fmla="*/ 2038350 w 2139950"/>
                    <a:gd name="connsiteY3" fmla="*/ 869950 h 2209800"/>
                    <a:gd name="connsiteX4" fmla="*/ 1524000 w 2139950"/>
                    <a:gd name="connsiteY4" fmla="*/ 0 h 2209800"/>
                    <a:gd name="connsiteX5" fmla="*/ 1111250 w 2139950"/>
                    <a:gd name="connsiteY5" fmla="*/ 196850 h 2209800"/>
                    <a:gd name="connsiteX6" fmla="*/ 615950 w 2139950"/>
                    <a:gd name="connsiteY6" fmla="*/ 25400 h 2209800"/>
                    <a:gd name="connsiteX7" fmla="*/ 63500 w 2139950"/>
                    <a:gd name="connsiteY7" fmla="*/ 927100 h 2209800"/>
                    <a:gd name="connsiteX8" fmla="*/ 0 w 2139950"/>
                    <a:gd name="connsiteY8" fmla="*/ 2032000 h 2209800"/>
                    <a:gd name="connsiteX0" fmla="*/ 0 w 2139950"/>
                    <a:gd name="connsiteY0" fmla="*/ 2032000 h 2209800"/>
                    <a:gd name="connsiteX1" fmla="*/ 1117600 w 2139950"/>
                    <a:gd name="connsiteY1" fmla="*/ 2209800 h 2209800"/>
                    <a:gd name="connsiteX2" fmla="*/ 2139950 w 2139950"/>
                    <a:gd name="connsiteY2" fmla="*/ 2012950 h 2209800"/>
                    <a:gd name="connsiteX3" fmla="*/ 2038350 w 2139950"/>
                    <a:gd name="connsiteY3" fmla="*/ 869950 h 2209800"/>
                    <a:gd name="connsiteX4" fmla="*/ 1524000 w 2139950"/>
                    <a:gd name="connsiteY4" fmla="*/ 0 h 2209800"/>
                    <a:gd name="connsiteX5" fmla="*/ 1111250 w 2139950"/>
                    <a:gd name="connsiteY5" fmla="*/ 196850 h 2209800"/>
                    <a:gd name="connsiteX6" fmla="*/ 615950 w 2139950"/>
                    <a:gd name="connsiteY6" fmla="*/ 25400 h 2209800"/>
                    <a:gd name="connsiteX7" fmla="*/ 63500 w 2139950"/>
                    <a:gd name="connsiteY7" fmla="*/ 927100 h 2209800"/>
                    <a:gd name="connsiteX8" fmla="*/ 0 w 2139950"/>
                    <a:gd name="connsiteY8" fmla="*/ 2032000 h 2209800"/>
                    <a:gd name="connsiteX0" fmla="*/ 0 w 2148981"/>
                    <a:gd name="connsiteY0" fmla="*/ 2032000 h 2209800"/>
                    <a:gd name="connsiteX1" fmla="*/ 1117600 w 2148981"/>
                    <a:gd name="connsiteY1" fmla="*/ 2209800 h 2209800"/>
                    <a:gd name="connsiteX2" fmla="*/ 2139950 w 2148981"/>
                    <a:gd name="connsiteY2" fmla="*/ 2012950 h 2209800"/>
                    <a:gd name="connsiteX3" fmla="*/ 2038350 w 2148981"/>
                    <a:gd name="connsiteY3" fmla="*/ 869950 h 2209800"/>
                    <a:gd name="connsiteX4" fmla="*/ 1524000 w 2148981"/>
                    <a:gd name="connsiteY4" fmla="*/ 0 h 2209800"/>
                    <a:gd name="connsiteX5" fmla="*/ 1111250 w 2148981"/>
                    <a:gd name="connsiteY5" fmla="*/ 196850 h 2209800"/>
                    <a:gd name="connsiteX6" fmla="*/ 615950 w 2148981"/>
                    <a:gd name="connsiteY6" fmla="*/ 25400 h 2209800"/>
                    <a:gd name="connsiteX7" fmla="*/ 63500 w 2148981"/>
                    <a:gd name="connsiteY7" fmla="*/ 927100 h 2209800"/>
                    <a:gd name="connsiteX8" fmla="*/ 0 w 2148981"/>
                    <a:gd name="connsiteY8" fmla="*/ 2032000 h 2209800"/>
                    <a:gd name="connsiteX0" fmla="*/ 0 w 2165563"/>
                    <a:gd name="connsiteY0" fmla="*/ 2032000 h 2209800"/>
                    <a:gd name="connsiteX1" fmla="*/ 1117600 w 2165563"/>
                    <a:gd name="connsiteY1" fmla="*/ 2209800 h 2209800"/>
                    <a:gd name="connsiteX2" fmla="*/ 2139950 w 2165563"/>
                    <a:gd name="connsiteY2" fmla="*/ 2012950 h 2209800"/>
                    <a:gd name="connsiteX3" fmla="*/ 2038350 w 2165563"/>
                    <a:gd name="connsiteY3" fmla="*/ 869950 h 2209800"/>
                    <a:gd name="connsiteX4" fmla="*/ 1524000 w 2165563"/>
                    <a:gd name="connsiteY4" fmla="*/ 0 h 2209800"/>
                    <a:gd name="connsiteX5" fmla="*/ 1111250 w 2165563"/>
                    <a:gd name="connsiteY5" fmla="*/ 196850 h 2209800"/>
                    <a:gd name="connsiteX6" fmla="*/ 615950 w 2165563"/>
                    <a:gd name="connsiteY6" fmla="*/ 25400 h 2209800"/>
                    <a:gd name="connsiteX7" fmla="*/ 63500 w 2165563"/>
                    <a:gd name="connsiteY7" fmla="*/ 927100 h 2209800"/>
                    <a:gd name="connsiteX8" fmla="*/ 0 w 2165563"/>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21208"/>
                    <a:gd name="connsiteX1" fmla="*/ 1117600 w 2178437"/>
                    <a:gd name="connsiteY1" fmla="*/ 2209800 h 2221208"/>
                    <a:gd name="connsiteX2" fmla="*/ 2139950 w 2178437"/>
                    <a:gd name="connsiteY2" fmla="*/ 2012950 h 2221208"/>
                    <a:gd name="connsiteX3" fmla="*/ 2063750 w 2178437"/>
                    <a:gd name="connsiteY3" fmla="*/ 863600 h 2221208"/>
                    <a:gd name="connsiteX4" fmla="*/ 1524000 w 2178437"/>
                    <a:gd name="connsiteY4" fmla="*/ 0 h 2221208"/>
                    <a:gd name="connsiteX5" fmla="*/ 1111250 w 2178437"/>
                    <a:gd name="connsiteY5" fmla="*/ 196850 h 2221208"/>
                    <a:gd name="connsiteX6" fmla="*/ 615950 w 2178437"/>
                    <a:gd name="connsiteY6" fmla="*/ 25400 h 2221208"/>
                    <a:gd name="connsiteX7" fmla="*/ 63500 w 2178437"/>
                    <a:gd name="connsiteY7" fmla="*/ 927100 h 2221208"/>
                    <a:gd name="connsiteX8" fmla="*/ 0 w 2178437"/>
                    <a:gd name="connsiteY8" fmla="*/ 2032000 h 2221208"/>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85240"/>
                    <a:gd name="connsiteY0" fmla="*/ 2032000 h 2209800"/>
                    <a:gd name="connsiteX1" fmla="*/ 1117600 w 2185240"/>
                    <a:gd name="connsiteY1" fmla="*/ 2209800 h 2209800"/>
                    <a:gd name="connsiteX2" fmla="*/ 2139950 w 2185240"/>
                    <a:gd name="connsiteY2" fmla="*/ 2012950 h 2209800"/>
                    <a:gd name="connsiteX3" fmla="*/ 2063750 w 2185240"/>
                    <a:gd name="connsiteY3" fmla="*/ 863600 h 2209800"/>
                    <a:gd name="connsiteX4" fmla="*/ 1524000 w 2185240"/>
                    <a:gd name="connsiteY4" fmla="*/ 0 h 2209800"/>
                    <a:gd name="connsiteX5" fmla="*/ 1111250 w 2185240"/>
                    <a:gd name="connsiteY5" fmla="*/ 196850 h 2209800"/>
                    <a:gd name="connsiteX6" fmla="*/ 615950 w 2185240"/>
                    <a:gd name="connsiteY6" fmla="*/ 25400 h 2209800"/>
                    <a:gd name="connsiteX7" fmla="*/ 63500 w 2185240"/>
                    <a:gd name="connsiteY7" fmla="*/ 927100 h 2209800"/>
                    <a:gd name="connsiteX8" fmla="*/ 0 w 2185240"/>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57513"/>
                    <a:gd name="connsiteY0" fmla="*/ 2032000 h 2209800"/>
                    <a:gd name="connsiteX1" fmla="*/ 1117600 w 2157513"/>
                    <a:gd name="connsiteY1" fmla="*/ 2209800 h 2209800"/>
                    <a:gd name="connsiteX2" fmla="*/ 2139950 w 2157513"/>
                    <a:gd name="connsiteY2" fmla="*/ 2012950 h 2209800"/>
                    <a:gd name="connsiteX3" fmla="*/ 2063750 w 2157513"/>
                    <a:gd name="connsiteY3" fmla="*/ 863600 h 2209800"/>
                    <a:gd name="connsiteX4" fmla="*/ 1524000 w 2157513"/>
                    <a:gd name="connsiteY4" fmla="*/ 0 h 2209800"/>
                    <a:gd name="connsiteX5" fmla="*/ 1111250 w 2157513"/>
                    <a:gd name="connsiteY5" fmla="*/ 196850 h 2209800"/>
                    <a:gd name="connsiteX6" fmla="*/ 615950 w 2157513"/>
                    <a:gd name="connsiteY6" fmla="*/ 25400 h 2209800"/>
                    <a:gd name="connsiteX7" fmla="*/ 63500 w 2157513"/>
                    <a:gd name="connsiteY7" fmla="*/ 927100 h 2209800"/>
                    <a:gd name="connsiteX8" fmla="*/ 0 w 2157513"/>
                    <a:gd name="connsiteY8" fmla="*/ 2032000 h 2209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7513" h="2209800">
                      <a:moveTo>
                        <a:pt x="0" y="2032000"/>
                      </a:moveTo>
                      <a:cubicBezTo>
                        <a:pt x="226483" y="2201333"/>
                        <a:pt x="770467" y="2199217"/>
                        <a:pt x="1117600" y="2209800"/>
                      </a:cubicBezTo>
                      <a:cubicBezTo>
                        <a:pt x="1477433" y="2188633"/>
                        <a:pt x="1799167" y="2116667"/>
                        <a:pt x="2139950" y="2012950"/>
                      </a:cubicBezTo>
                      <a:cubicBezTo>
                        <a:pt x="2188633" y="1619250"/>
                        <a:pt x="2127250" y="1172633"/>
                        <a:pt x="2063750" y="863600"/>
                      </a:cubicBezTo>
                      <a:cubicBezTo>
                        <a:pt x="2000250" y="554567"/>
                        <a:pt x="1771650" y="182033"/>
                        <a:pt x="1524000" y="0"/>
                      </a:cubicBezTo>
                      <a:cubicBezTo>
                        <a:pt x="1399117" y="97367"/>
                        <a:pt x="1248833" y="131233"/>
                        <a:pt x="1111250" y="196850"/>
                      </a:cubicBezTo>
                      <a:cubicBezTo>
                        <a:pt x="973667" y="262467"/>
                        <a:pt x="790575" y="-32808"/>
                        <a:pt x="615950" y="25400"/>
                      </a:cubicBezTo>
                      <a:cubicBezTo>
                        <a:pt x="441325" y="147108"/>
                        <a:pt x="84667" y="558800"/>
                        <a:pt x="63500" y="927100"/>
                      </a:cubicBezTo>
                      <a:cubicBezTo>
                        <a:pt x="-33867" y="1301750"/>
                        <a:pt x="21167" y="1663700"/>
                        <a:pt x="0" y="2032000"/>
                      </a:cubicBezTo>
                      <a:close/>
                    </a:path>
                  </a:pathLst>
                </a:custGeom>
                <a:no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5" name="星形: 五角 24">
                <a:extLst>
                  <a:ext uri="{FF2B5EF4-FFF2-40B4-BE49-F238E27FC236}">
                    <a16:creationId xmlns:a16="http://schemas.microsoft.com/office/drawing/2014/main" id="{D96DA601-300C-4BFF-A155-98F3817414EF}"/>
                  </a:ext>
                </a:extLst>
              </p:cNvPr>
              <p:cNvSpPr/>
              <p:nvPr/>
            </p:nvSpPr>
            <p:spPr>
              <a:xfrm>
                <a:off x="4169899" y="1496855"/>
                <a:ext cx="178683" cy="178683"/>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Tree>
  </p:cSld>
  <p:clrMapOvr>
    <a:masterClrMapping/>
  </p:clrMapOvr>
  <p:transition spd="slow">
    <p:push dir="d"/>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061A1050-6A33-4A89-A56C-66299B1D193E}"/>
              </a:ext>
            </a:extLst>
          </p:cNvPr>
          <p:cNvSpPr txBox="1"/>
          <p:nvPr/>
        </p:nvSpPr>
        <p:spPr>
          <a:xfrm>
            <a:off x="2427022" y="1786920"/>
            <a:ext cx="4289957" cy="1569660"/>
          </a:xfrm>
          <a:prstGeom prst="rect">
            <a:avLst/>
          </a:prstGeom>
          <a:noFill/>
        </p:spPr>
        <p:txBody>
          <a:bodyPr wrap="none" rtlCol="0">
            <a:spAutoFit/>
          </a:bodyPr>
          <a:lstStyle/>
          <a:p>
            <a:r>
              <a:rPr lang="en-US" altLang="zh-CN" sz="9600" b="1" i="1">
                <a:solidFill>
                  <a:srgbClr val="FF0000">
                    <a:alpha val="20000"/>
                  </a:srgbClr>
                </a:solidFill>
                <a:latin typeface="Times New Roman" panose="02020603050405020304" pitchFamily="18" charset="0"/>
              </a:rPr>
              <a:t>WEIRD</a:t>
            </a:r>
            <a:endParaRPr lang="zh-CN" altLang="en-US" sz="9600" b="1" i="1">
              <a:solidFill>
                <a:srgbClr val="FF0000">
                  <a:alpha val="20000"/>
                </a:srgbClr>
              </a:solidFill>
              <a:latin typeface="Times New Roman" panose="02020603050405020304" pitchFamily="18" charset="0"/>
            </a:endParaRPr>
          </a:p>
        </p:txBody>
      </p:sp>
      <p:grpSp>
        <p:nvGrpSpPr>
          <p:cNvPr id="21" name="组合 20"/>
          <p:cNvGrpSpPr/>
          <p:nvPr/>
        </p:nvGrpSpPr>
        <p:grpSpPr>
          <a:xfrm>
            <a:off x="-26035" y="0"/>
            <a:ext cx="9252000" cy="54000"/>
            <a:chOff x="2190216" y="0"/>
            <a:chExt cx="7128792" cy="108012"/>
          </a:xfrm>
        </p:grpSpPr>
        <p:sp>
          <p:nvSpPr>
            <p:cNvPr id="4" name="矩形 3"/>
            <p:cNvSpPr/>
            <p:nvPr/>
          </p:nvSpPr>
          <p:spPr>
            <a:xfrm>
              <a:off x="2190216" y="0"/>
              <a:ext cx="1188132" cy="108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3378348" y="0"/>
              <a:ext cx="1188132" cy="1080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4566480" y="0"/>
              <a:ext cx="1188132" cy="108012"/>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5754612" y="0"/>
              <a:ext cx="1188132" cy="108012"/>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37"/>
            <p:cNvSpPr/>
            <p:nvPr/>
          </p:nvSpPr>
          <p:spPr>
            <a:xfrm>
              <a:off x="6942744" y="0"/>
              <a:ext cx="1188132" cy="108012"/>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p:cNvSpPr/>
            <p:nvPr/>
          </p:nvSpPr>
          <p:spPr>
            <a:xfrm>
              <a:off x="8130876" y="0"/>
              <a:ext cx="1188132" cy="108012"/>
            </a:xfrm>
            <a:prstGeom prst="rect">
              <a:avLst/>
            </a:prstGeom>
            <a:solidFill>
              <a:srgbClr val="0063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 name="文本框 10"/>
          <p:cNvSpPr txBox="1"/>
          <p:nvPr/>
        </p:nvSpPr>
        <p:spPr>
          <a:xfrm>
            <a:off x="4825365" y="5765165"/>
            <a:ext cx="2541270" cy="368300"/>
          </a:xfrm>
          <a:prstGeom prst="rect">
            <a:avLst/>
          </a:prstGeom>
          <a:noFill/>
        </p:spPr>
        <p:txBody>
          <a:bodyPr wrap="square" rtlCol="0">
            <a:spAutoFit/>
          </a:bodyPr>
          <a:lstStyle/>
          <a:p>
            <a:r>
              <a:rPr lang="zh-CN" altLang="en-US">
                <a:solidFill>
                  <a:schemeClr val="bg2">
                    <a:lumMod val="90000"/>
                  </a:schemeClr>
                </a:solidFill>
                <a:latin typeface="宋体" panose="02010600030101010101" pitchFamily="2" charset="-122"/>
                <a:ea typeface="宋体" panose="02010600030101010101" pitchFamily="2" charset="-122"/>
              </a:rPr>
              <a:t>华中师范大学研究生会</a:t>
            </a:r>
          </a:p>
        </p:txBody>
      </p:sp>
      <p:grpSp>
        <p:nvGrpSpPr>
          <p:cNvPr id="26" name="组合 25">
            <a:extLst>
              <a:ext uri="{FF2B5EF4-FFF2-40B4-BE49-F238E27FC236}">
                <a16:creationId xmlns:a16="http://schemas.microsoft.com/office/drawing/2014/main" id="{1BA13634-EC42-4ED3-9050-DBDFE11BD080}"/>
              </a:ext>
            </a:extLst>
          </p:cNvPr>
          <p:cNvGrpSpPr/>
          <p:nvPr/>
        </p:nvGrpSpPr>
        <p:grpSpPr>
          <a:xfrm>
            <a:off x="-36512" y="5089494"/>
            <a:ext cx="9216000" cy="54006"/>
            <a:chOff x="2190216" y="0"/>
            <a:chExt cx="7128792" cy="108012"/>
          </a:xfrm>
        </p:grpSpPr>
        <p:sp>
          <p:nvSpPr>
            <p:cNvPr id="27" name="矩形 26">
              <a:extLst>
                <a:ext uri="{FF2B5EF4-FFF2-40B4-BE49-F238E27FC236}">
                  <a16:creationId xmlns:a16="http://schemas.microsoft.com/office/drawing/2014/main" id="{A6AFAE78-7347-4C43-AB16-80E54487D403}"/>
                </a:ext>
              </a:extLst>
            </p:cNvPr>
            <p:cNvSpPr/>
            <p:nvPr/>
          </p:nvSpPr>
          <p:spPr>
            <a:xfrm>
              <a:off x="2190216" y="0"/>
              <a:ext cx="1188132" cy="108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a:extLst>
                <a:ext uri="{FF2B5EF4-FFF2-40B4-BE49-F238E27FC236}">
                  <a16:creationId xmlns:a16="http://schemas.microsoft.com/office/drawing/2014/main" id="{A35C4A3D-7EC2-4E51-A771-EB0ABD0311EA}"/>
                </a:ext>
              </a:extLst>
            </p:cNvPr>
            <p:cNvSpPr/>
            <p:nvPr/>
          </p:nvSpPr>
          <p:spPr>
            <a:xfrm>
              <a:off x="3378348" y="0"/>
              <a:ext cx="1188132" cy="1080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a:extLst>
                <a:ext uri="{FF2B5EF4-FFF2-40B4-BE49-F238E27FC236}">
                  <a16:creationId xmlns:a16="http://schemas.microsoft.com/office/drawing/2014/main" id="{9AA7F44B-B800-4125-B60A-C093E3088400}"/>
                </a:ext>
              </a:extLst>
            </p:cNvPr>
            <p:cNvSpPr/>
            <p:nvPr/>
          </p:nvSpPr>
          <p:spPr>
            <a:xfrm>
              <a:off x="4566480" y="0"/>
              <a:ext cx="1188132" cy="108012"/>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a:extLst>
                <a:ext uri="{FF2B5EF4-FFF2-40B4-BE49-F238E27FC236}">
                  <a16:creationId xmlns:a16="http://schemas.microsoft.com/office/drawing/2014/main" id="{F77A3D0C-47CF-48BE-9D06-5843EE911FF8}"/>
                </a:ext>
              </a:extLst>
            </p:cNvPr>
            <p:cNvSpPr/>
            <p:nvPr/>
          </p:nvSpPr>
          <p:spPr>
            <a:xfrm>
              <a:off x="5754612" y="0"/>
              <a:ext cx="1188132" cy="108012"/>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a:extLst>
                <a:ext uri="{FF2B5EF4-FFF2-40B4-BE49-F238E27FC236}">
                  <a16:creationId xmlns:a16="http://schemas.microsoft.com/office/drawing/2014/main" id="{8A5732B7-A0D2-4F68-858B-95BCCD89A753}"/>
                </a:ext>
              </a:extLst>
            </p:cNvPr>
            <p:cNvSpPr/>
            <p:nvPr/>
          </p:nvSpPr>
          <p:spPr>
            <a:xfrm>
              <a:off x="6942744" y="0"/>
              <a:ext cx="1188132" cy="108012"/>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a:extLst>
                <a:ext uri="{FF2B5EF4-FFF2-40B4-BE49-F238E27FC236}">
                  <a16:creationId xmlns:a16="http://schemas.microsoft.com/office/drawing/2014/main" id="{7A112041-C295-4695-BFF1-E9EC0B5D74A8}"/>
                </a:ext>
              </a:extLst>
            </p:cNvPr>
            <p:cNvSpPr/>
            <p:nvPr/>
          </p:nvSpPr>
          <p:spPr>
            <a:xfrm>
              <a:off x="8130876" y="0"/>
              <a:ext cx="1188132" cy="108012"/>
            </a:xfrm>
            <a:prstGeom prst="rect">
              <a:avLst/>
            </a:prstGeom>
            <a:solidFill>
              <a:srgbClr val="0063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2" name="文本框 21">
            <a:extLst>
              <a:ext uri="{FF2B5EF4-FFF2-40B4-BE49-F238E27FC236}">
                <a16:creationId xmlns:a16="http://schemas.microsoft.com/office/drawing/2014/main" id="{B88974F9-C3BD-40B5-B66C-3201FA80F80F}"/>
              </a:ext>
            </a:extLst>
          </p:cNvPr>
          <p:cNvSpPr txBox="1"/>
          <p:nvPr/>
        </p:nvSpPr>
        <p:spPr>
          <a:xfrm>
            <a:off x="706227" y="1131590"/>
            <a:ext cx="7787475" cy="2542363"/>
          </a:xfrm>
          <a:prstGeom prst="rect">
            <a:avLst/>
          </a:prstGeom>
          <a:noFill/>
        </p:spPr>
        <p:txBody>
          <a:bodyPr wrap="square">
            <a:spAutoFit/>
          </a:bodyPr>
          <a:lstStyle/>
          <a:p>
            <a:pPr indent="457200" algn="just">
              <a:lnSpc>
                <a:spcPct val="150000"/>
              </a:lnSpc>
            </a:pPr>
            <a:r>
              <a:rPr lang="en-US" altLang="zh-CN">
                <a:latin typeface="Times New Roman" panose="02020603050405020304" pitchFamily="18" charset="0"/>
              </a:rPr>
              <a:t>Psychological science aims at understanding human mind and behaviour. However, psychological science largely relies on unrepresentative human samples: most human participants in published psychological studies are undergraduate students who take psychology courses from “</a:t>
            </a:r>
            <a:r>
              <a:rPr lang="en-US" altLang="zh-CN" b="1">
                <a:solidFill>
                  <a:srgbClr val="FF0000"/>
                </a:solidFill>
                <a:latin typeface="Times New Roman" panose="02020603050405020304" pitchFamily="18" charset="0"/>
              </a:rPr>
              <a:t>W</a:t>
            </a:r>
            <a:r>
              <a:rPr lang="en-US" altLang="zh-CN">
                <a:latin typeface="Times New Roman" panose="02020603050405020304" pitchFamily="18" charset="0"/>
              </a:rPr>
              <a:t>estern, </a:t>
            </a:r>
            <a:r>
              <a:rPr lang="en-US" altLang="zh-CN" b="1">
                <a:solidFill>
                  <a:srgbClr val="FF0000"/>
                </a:solidFill>
                <a:latin typeface="Times New Roman" panose="02020603050405020304" pitchFamily="18" charset="0"/>
              </a:rPr>
              <a:t>E</a:t>
            </a:r>
            <a:r>
              <a:rPr lang="en-US" altLang="zh-CN">
                <a:latin typeface="Times New Roman" panose="02020603050405020304" pitchFamily="18" charset="0"/>
              </a:rPr>
              <a:t>ducated, </a:t>
            </a:r>
            <a:r>
              <a:rPr lang="en-US" altLang="zh-CN" b="1">
                <a:solidFill>
                  <a:srgbClr val="FF0000"/>
                </a:solidFill>
                <a:latin typeface="Times New Roman" panose="02020603050405020304" pitchFamily="18" charset="0"/>
              </a:rPr>
              <a:t>I</a:t>
            </a:r>
            <a:r>
              <a:rPr lang="en-US" altLang="zh-CN">
                <a:latin typeface="Times New Roman" panose="02020603050405020304" pitchFamily="18" charset="0"/>
              </a:rPr>
              <a:t>ndustrialized, </a:t>
            </a:r>
            <a:r>
              <a:rPr lang="en-US" altLang="zh-CN" b="1">
                <a:solidFill>
                  <a:srgbClr val="FF0000"/>
                </a:solidFill>
                <a:latin typeface="Times New Roman" panose="02020603050405020304" pitchFamily="18" charset="0"/>
              </a:rPr>
              <a:t>R</a:t>
            </a:r>
            <a:r>
              <a:rPr lang="en-US" altLang="zh-CN">
                <a:latin typeface="Times New Roman" panose="02020603050405020304" pitchFamily="18" charset="0"/>
              </a:rPr>
              <a:t>ich, and </a:t>
            </a:r>
            <a:r>
              <a:rPr lang="en-US" altLang="zh-CN" b="1">
                <a:solidFill>
                  <a:srgbClr val="FF0000"/>
                </a:solidFill>
                <a:latin typeface="Times New Roman" panose="02020603050405020304" pitchFamily="18" charset="0"/>
              </a:rPr>
              <a:t>D</a:t>
            </a:r>
            <a:r>
              <a:rPr lang="en-US" altLang="zh-CN">
                <a:latin typeface="Times New Roman" panose="02020603050405020304" pitchFamily="18" charset="0"/>
              </a:rPr>
              <a:t>emocratic” regions (Henrich et al., 2010a; Henrich et al., 2010b; Henry, 2008; Sears, 1986)</a:t>
            </a:r>
            <a:endParaRPr lang="zh-CN" altLang="en-US">
              <a:latin typeface="Times New Roman" panose="02020603050405020304" pitchFamily="18" charset="0"/>
            </a:endParaRPr>
          </a:p>
        </p:txBody>
      </p:sp>
    </p:spTree>
    <p:extLst>
      <p:ext uri="{BB962C8B-B14F-4D97-AF65-F5344CB8AC3E}">
        <p14:creationId xmlns:p14="http://schemas.microsoft.com/office/powerpoint/2010/main" val="29470860"/>
      </p:ext>
    </p:extLst>
  </p:cSld>
  <p:clrMapOvr>
    <a:masterClrMapping/>
  </p:clrMapOvr>
  <p:transition spd="slow">
    <p:push/>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26035" y="0"/>
            <a:ext cx="9252000" cy="54000"/>
            <a:chOff x="2190216" y="0"/>
            <a:chExt cx="7128792" cy="108012"/>
          </a:xfrm>
        </p:grpSpPr>
        <p:sp>
          <p:nvSpPr>
            <p:cNvPr id="4" name="矩形 3"/>
            <p:cNvSpPr/>
            <p:nvPr/>
          </p:nvSpPr>
          <p:spPr>
            <a:xfrm>
              <a:off x="2190216" y="0"/>
              <a:ext cx="1188132" cy="108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3378348" y="0"/>
              <a:ext cx="1188132" cy="1080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4566480" y="0"/>
              <a:ext cx="1188132" cy="108012"/>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5754612" y="0"/>
              <a:ext cx="1188132" cy="108012"/>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37"/>
            <p:cNvSpPr/>
            <p:nvPr/>
          </p:nvSpPr>
          <p:spPr>
            <a:xfrm>
              <a:off x="6942744" y="0"/>
              <a:ext cx="1188132" cy="108012"/>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p:cNvSpPr/>
            <p:nvPr/>
          </p:nvSpPr>
          <p:spPr>
            <a:xfrm>
              <a:off x="8130876" y="0"/>
              <a:ext cx="1188132" cy="108012"/>
            </a:xfrm>
            <a:prstGeom prst="rect">
              <a:avLst/>
            </a:prstGeom>
            <a:solidFill>
              <a:srgbClr val="0063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 name="文本框 10"/>
          <p:cNvSpPr txBox="1"/>
          <p:nvPr/>
        </p:nvSpPr>
        <p:spPr>
          <a:xfrm>
            <a:off x="4825365" y="5765165"/>
            <a:ext cx="2541270" cy="368300"/>
          </a:xfrm>
          <a:prstGeom prst="rect">
            <a:avLst/>
          </a:prstGeom>
          <a:noFill/>
        </p:spPr>
        <p:txBody>
          <a:bodyPr wrap="square" rtlCol="0">
            <a:spAutoFit/>
          </a:bodyPr>
          <a:lstStyle/>
          <a:p>
            <a:r>
              <a:rPr lang="zh-CN" altLang="en-US">
                <a:solidFill>
                  <a:schemeClr val="bg2">
                    <a:lumMod val="90000"/>
                  </a:schemeClr>
                </a:solidFill>
                <a:latin typeface="宋体" panose="02010600030101010101" pitchFamily="2" charset="-122"/>
                <a:ea typeface="宋体" panose="02010600030101010101" pitchFamily="2" charset="-122"/>
              </a:rPr>
              <a:t>华中师范大学研究生会</a:t>
            </a:r>
          </a:p>
        </p:txBody>
      </p:sp>
      <p:grpSp>
        <p:nvGrpSpPr>
          <p:cNvPr id="26" name="组合 25">
            <a:extLst>
              <a:ext uri="{FF2B5EF4-FFF2-40B4-BE49-F238E27FC236}">
                <a16:creationId xmlns:a16="http://schemas.microsoft.com/office/drawing/2014/main" id="{1BA13634-EC42-4ED3-9050-DBDFE11BD080}"/>
              </a:ext>
            </a:extLst>
          </p:cNvPr>
          <p:cNvGrpSpPr/>
          <p:nvPr/>
        </p:nvGrpSpPr>
        <p:grpSpPr>
          <a:xfrm>
            <a:off x="-36512" y="5089494"/>
            <a:ext cx="9216000" cy="54006"/>
            <a:chOff x="2190216" y="0"/>
            <a:chExt cx="7128792" cy="108012"/>
          </a:xfrm>
        </p:grpSpPr>
        <p:sp>
          <p:nvSpPr>
            <p:cNvPr id="27" name="矩形 26">
              <a:extLst>
                <a:ext uri="{FF2B5EF4-FFF2-40B4-BE49-F238E27FC236}">
                  <a16:creationId xmlns:a16="http://schemas.microsoft.com/office/drawing/2014/main" id="{A6AFAE78-7347-4C43-AB16-80E54487D403}"/>
                </a:ext>
              </a:extLst>
            </p:cNvPr>
            <p:cNvSpPr/>
            <p:nvPr/>
          </p:nvSpPr>
          <p:spPr>
            <a:xfrm>
              <a:off x="2190216" y="0"/>
              <a:ext cx="1188132" cy="108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a:extLst>
                <a:ext uri="{FF2B5EF4-FFF2-40B4-BE49-F238E27FC236}">
                  <a16:creationId xmlns:a16="http://schemas.microsoft.com/office/drawing/2014/main" id="{A35C4A3D-7EC2-4E51-A771-EB0ABD0311EA}"/>
                </a:ext>
              </a:extLst>
            </p:cNvPr>
            <p:cNvSpPr/>
            <p:nvPr/>
          </p:nvSpPr>
          <p:spPr>
            <a:xfrm>
              <a:off x="3378348" y="0"/>
              <a:ext cx="1188132" cy="1080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a:extLst>
                <a:ext uri="{FF2B5EF4-FFF2-40B4-BE49-F238E27FC236}">
                  <a16:creationId xmlns:a16="http://schemas.microsoft.com/office/drawing/2014/main" id="{9AA7F44B-B800-4125-B60A-C093E3088400}"/>
                </a:ext>
              </a:extLst>
            </p:cNvPr>
            <p:cNvSpPr/>
            <p:nvPr/>
          </p:nvSpPr>
          <p:spPr>
            <a:xfrm>
              <a:off x="4566480" y="0"/>
              <a:ext cx="1188132" cy="108012"/>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a:extLst>
                <a:ext uri="{FF2B5EF4-FFF2-40B4-BE49-F238E27FC236}">
                  <a16:creationId xmlns:a16="http://schemas.microsoft.com/office/drawing/2014/main" id="{F77A3D0C-47CF-48BE-9D06-5843EE911FF8}"/>
                </a:ext>
              </a:extLst>
            </p:cNvPr>
            <p:cNvSpPr/>
            <p:nvPr/>
          </p:nvSpPr>
          <p:spPr>
            <a:xfrm>
              <a:off x="5754612" y="0"/>
              <a:ext cx="1188132" cy="108012"/>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a:extLst>
                <a:ext uri="{FF2B5EF4-FFF2-40B4-BE49-F238E27FC236}">
                  <a16:creationId xmlns:a16="http://schemas.microsoft.com/office/drawing/2014/main" id="{8A5732B7-A0D2-4F68-858B-95BCCD89A753}"/>
                </a:ext>
              </a:extLst>
            </p:cNvPr>
            <p:cNvSpPr/>
            <p:nvPr/>
          </p:nvSpPr>
          <p:spPr>
            <a:xfrm>
              <a:off x="6942744" y="0"/>
              <a:ext cx="1188132" cy="108012"/>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a:extLst>
                <a:ext uri="{FF2B5EF4-FFF2-40B4-BE49-F238E27FC236}">
                  <a16:creationId xmlns:a16="http://schemas.microsoft.com/office/drawing/2014/main" id="{7A112041-C295-4695-BFF1-E9EC0B5D74A8}"/>
                </a:ext>
              </a:extLst>
            </p:cNvPr>
            <p:cNvSpPr/>
            <p:nvPr/>
          </p:nvSpPr>
          <p:spPr>
            <a:xfrm>
              <a:off x="8130876" y="0"/>
              <a:ext cx="1188132" cy="108012"/>
            </a:xfrm>
            <a:prstGeom prst="rect">
              <a:avLst/>
            </a:prstGeom>
            <a:solidFill>
              <a:srgbClr val="0063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5" name="文本框 44">
            <a:extLst>
              <a:ext uri="{FF2B5EF4-FFF2-40B4-BE49-F238E27FC236}">
                <a16:creationId xmlns:a16="http://schemas.microsoft.com/office/drawing/2014/main" id="{7C793DF9-D046-4A85-BF28-5C32DFBFAB71}"/>
              </a:ext>
            </a:extLst>
          </p:cNvPr>
          <p:cNvSpPr txBox="1"/>
          <p:nvPr/>
        </p:nvSpPr>
        <p:spPr>
          <a:xfrm>
            <a:off x="395536" y="327109"/>
            <a:ext cx="2076209" cy="369332"/>
          </a:xfrm>
          <a:prstGeom prst="rect">
            <a:avLst/>
          </a:prstGeom>
          <a:noFill/>
        </p:spPr>
        <p:txBody>
          <a:bodyPr wrap="none" rtlCol="0">
            <a:spAutoFit/>
          </a:bodyPr>
          <a:lstStyle/>
          <a:p>
            <a:r>
              <a:rPr lang="en-US" altLang="zh-CN" b="1" i="1">
                <a:latin typeface="Times New Roman" panose="02020603050405020304" pitchFamily="18" charset="0"/>
              </a:rPr>
              <a:t>Nielsen et al., 2017</a:t>
            </a:r>
            <a:endParaRPr lang="zh-CN" altLang="en-US" b="1" i="1">
              <a:latin typeface="Times New Roman" panose="02020603050405020304" pitchFamily="18" charset="0"/>
            </a:endParaRPr>
          </a:p>
        </p:txBody>
      </p:sp>
      <p:pic>
        <p:nvPicPr>
          <p:cNvPr id="3" name="图片 2">
            <a:extLst>
              <a:ext uri="{FF2B5EF4-FFF2-40B4-BE49-F238E27FC236}">
                <a16:creationId xmlns:a16="http://schemas.microsoft.com/office/drawing/2014/main" id="{82749387-6D5C-48F7-A6B1-E7BCB88AF1C6}"/>
              </a:ext>
            </a:extLst>
          </p:cNvPr>
          <p:cNvPicPr>
            <a:picLocks noChangeAspect="1"/>
          </p:cNvPicPr>
          <p:nvPr/>
        </p:nvPicPr>
        <p:blipFill>
          <a:blip r:embed="rId2"/>
          <a:stretch>
            <a:fillRect/>
          </a:stretch>
        </p:blipFill>
        <p:spPr>
          <a:xfrm>
            <a:off x="1433640" y="969550"/>
            <a:ext cx="6406574" cy="3663185"/>
          </a:xfrm>
          <a:prstGeom prst="rect">
            <a:avLst/>
          </a:prstGeom>
        </p:spPr>
      </p:pic>
    </p:spTree>
    <p:extLst>
      <p:ext uri="{BB962C8B-B14F-4D97-AF65-F5344CB8AC3E}">
        <p14:creationId xmlns:p14="http://schemas.microsoft.com/office/powerpoint/2010/main" val="3453294522"/>
      </p:ext>
    </p:extLst>
  </p:cSld>
  <p:clrMapOvr>
    <a:masterClrMapping/>
  </p:clrMapOvr>
  <p:transition spd="slow">
    <p:push/>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26035" y="0"/>
            <a:ext cx="9252000" cy="54000"/>
            <a:chOff x="2190216" y="0"/>
            <a:chExt cx="7128792" cy="108012"/>
          </a:xfrm>
        </p:grpSpPr>
        <p:sp>
          <p:nvSpPr>
            <p:cNvPr id="4" name="矩形 3"/>
            <p:cNvSpPr/>
            <p:nvPr/>
          </p:nvSpPr>
          <p:spPr>
            <a:xfrm>
              <a:off x="2190216" y="0"/>
              <a:ext cx="1188132" cy="108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3378348" y="0"/>
              <a:ext cx="1188132" cy="1080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4566480" y="0"/>
              <a:ext cx="1188132" cy="108012"/>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5754612" y="0"/>
              <a:ext cx="1188132" cy="108012"/>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37"/>
            <p:cNvSpPr/>
            <p:nvPr/>
          </p:nvSpPr>
          <p:spPr>
            <a:xfrm>
              <a:off x="6942744" y="0"/>
              <a:ext cx="1188132" cy="108012"/>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p:cNvSpPr/>
            <p:nvPr/>
          </p:nvSpPr>
          <p:spPr>
            <a:xfrm>
              <a:off x="8130876" y="0"/>
              <a:ext cx="1188132" cy="108012"/>
            </a:xfrm>
            <a:prstGeom prst="rect">
              <a:avLst/>
            </a:prstGeom>
            <a:solidFill>
              <a:srgbClr val="0063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 name="文本框 10"/>
          <p:cNvSpPr txBox="1"/>
          <p:nvPr/>
        </p:nvSpPr>
        <p:spPr>
          <a:xfrm>
            <a:off x="4825365" y="5765165"/>
            <a:ext cx="2541270" cy="368300"/>
          </a:xfrm>
          <a:prstGeom prst="rect">
            <a:avLst/>
          </a:prstGeom>
          <a:noFill/>
        </p:spPr>
        <p:txBody>
          <a:bodyPr wrap="square" rtlCol="0">
            <a:spAutoFit/>
          </a:bodyPr>
          <a:lstStyle/>
          <a:p>
            <a:r>
              <a:rPr lang="zh-CN" altLang="en-US">
                <a:solidFill>
                  <a:schemeClr val="bg2">
                    <a:lumMod val="90000"/>
                  </a:schemeClr>
                </a:solidFill>
                <a:latin typeface="宋体" panose="02010600030101010101" pitchFamily="2" charset="-122"/>
                <a:ea typeface="宋体" panose="02010600030101010101" pitchFamily="2" charset="-122"/>
              </a:rPr>
              <a:t>华中师范大学研究生会</a:t>
            </a:r>
          </a:p>
        </p:txBody>
      </p:sp>
      <p:grpSp>
        <p:nvGrpSpPr>
          <p:cNvPr id="26" name="组合 25">
            <a:extLst>
              <a:ext uri="{FF2B5EF4-FFF2-40B4-BE49-F238E27FC236}">
                <a16:creationId xmlns:a16="http://schemas.microsoft.com/office/drawing/2014/main" id="{1BA13634-EC42-4ED3-9050-DBDFE11BD080}"/>
              </a:ext>
            </a:extLst>
          </p:cNvPr>
          <p:cNvGrpSpPr/>
          <p:nvPr/>
        </p:nvGrpSpPr>
        <p:grpSpPr>
          <a:xfrm>
            <a:off x="-36512" y="5089494"/>
            <a:ext cx="9216000" cy="54006"/>
            <a:chOff x="2190216" y="0"/>
            <a:chExt cx="7128792" cy="108012"/>
          </a:xfrm>
        </p:grpSpPr>
        <p:sp>
          <p:nvSpPr>
            <p:cNvPr id="27" name="矩形 26">
              <a:extLst>
                <a:ext uri="{FF2B5EF4-FFF2-40B4-BE49-F238E27FC236}">
                  <a16:creationId xmlns:a16="http://schemas.microsoft.com/office/drawing/2014/main" id="{A6AFAE78-7347-4C43-AB16-80E54487D403}"/>
                </a:ext>
              </a:extLst>
            </p:cNvPr>
            <p:cNvSpPr/>
            <p:nvPr/>
          </p:nvSpPr>
          <p:spPr>
            <a:xfrm>
              <a:off x="2190216" y="0"/>
              <a:ext cx="1188132" cy="108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a:extLst>
                <a:ext uri="{FF2B5EF4-FFF2-40B4-BE49-F238E27FC236}">
                  <a16:creationId xmlns:a16="http://schemas.microsoft.com/office/drawing/2014/main" id="{A35C4A3D-7EC2-4E51-A771-EB0ABD0311EA}"/>
                </a:ext>
              </a:extLst>
            </p:cNvPr>
            <p:cNvSpPr/>
            <p:nvPr/>
          </p:nvSpPr>
          <p:spPr>
            <a:xfrm>
              <a:off x="3378348" y="0"/>
              <a:ext cx="1188132" cy="1080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a:extLst>
                <a:ext uri="{FF2B5EF4-FFF2-40B4-BE49-F238E27FC236}">
                  <a16:creationId xmlns:a16="http://schemas.microsoft.com/office/drawing/2014/main" id="{9AA7F44B-B800-4125-B60A-C093E3088400}"/>
                </a:ext>
              </a:extLst>
            </p:cNvPr>
            <p:cNvSpPr/>
            <p:nvPr/>
          </p:nvSpPr>
          <p:spPr>
            <a:xfrm>
              <a:off x="4566480" y="0"/>
              <a:ext cx="1188132" cy="108012"/>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a:extLst>
                <a:ext uri="{FF2B5EF4-FFF2-40B4-BE49-F238E27FC236}">
                  <a16:creationId xmlns:a16="http://schemas.microsoft.com/office/drawing/2014/main" id="{F77A3D0C-47CF-48BE-9D06-5843EE911FF8}"/>
                </a:ext>
              </a:extLst>
            </p:cNvPr>
            <p:cNvSpPr/>
            <p:nvPr/>
          </p:nvSpPr>
          <p:spPr>
            <a:xfrm>
              <a:off x="5754612" y="0"/>
              <a:ext cx="1188132" cy="108012"/>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a:extLst>
                <a:ext uri="{FF2B5EF4-FFF2-40B4-BE49-F238E27FC236}">
                  <a16:creationId xmlns:a16="http://schemas.microsoft.com/office/drawing/2014/main" id="{8A5732B7-A0D2-4F68-858B-95BCCD89A753}"/>
                </a:ext>
              </a:extLst>
            </p:cNvPr>
            <p:cNvSpPr/>
            <p:nvPr/>
          </p:nvSpPr>
          <p:spPr>
            <a:xfrm>
              <a:off x="6942744" y="0"/>
              <a:ext cx="1188132" cy="108012"/>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a:extLst>
                <a:ext uri="{FF2B5EF4-FFF2-40B4-BE49-F238E27FC236}">
                  <a16:creationId xmlns:a16="http://schemas.microsoft.com/office/drawing/2014/main" id="{7A112041-C295-4695-BFF1-E9EC0B5D74A8}"/>
                </a:ext>
              </a:extLst>
            </p:cNvPr>
            <p:cNvSpPr/>
            <p:nvPr/>
          </p:nvSpPr>
          <p:spPr>
            <a:xfrm>
              <a:off x="8130876" y="0"/>
              <a:ext cx="1188132" cy="108012"/>
            </a:xfrm>
            <a:prstGeom prst="rect">
              <a:avLst/>
            </a:prstGeom>
            <a:solidFill>
              <a:srgbClr val="0063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5" name="文本框 44">
            <a:extLst>
              <a:ext uri="{FF2B5EF4-FFF2-40B4-BE49-F238E27FC236}">
                <a16:creationId xmlns:a16="http://schemas.microsoft.com/office/drawing/2014/main" id="{7C793DF9-D046-4A85-BF28-5C32DFBFAB71}"/>
              </a:ext>
            </a:extLst>
          </p:cNvPr>
          <p:cNvSpPr txBox="1"/>
          <p:nvPr/>
        </p:nvSpPr>
        <p:spPr>
          <a:xfrm>
            <a:off x="395536" y="327109"/>
            <a:ext cx="2076209" cy="369332"/>
          </a:xfrm>
          <a:prstGeom prst="rect">
            <a:avLst/>
          </a:prstGeom>
          <a:noFill/>
        </p:spPr>
        <p:txBody>
          <a:bodyPr wrap="none" rtlCol="0">
            <a:spAutoFit/>
          </a:bodyPr>
          <a:lstStyle/>
          <a:p>
            <a:r>
              <a:rPr lang="en-US" altLang="zh-CN" b="1" i="1">
                <a:latin typeface="Times New Roman" panose="02020603050405020304" pitchFamily="18" charset="0"/>
              </a:rPr>
              <a:t>Nielsen et al., 2017</a:t>
            </a:r>
            <a:endParaRPr lang="zh-CN" altLang="en-US" b="1" i="1">
              <a:latin typeface="Times New Roman" panose="02020603050405020304" pitchFamily="18" charset="0"/>
            </a:endParaRPr>
          </a:p>
        </p:txBody>
      </p:sp>
      <p:pic>
        <p:nvPicPr>
          <p:cNvPr id="9" name="图片 8">
            <a:extLst>
              <a:ext uri="{FF2B5EF4-FFF2-40B4-BE49-F238E27FC236}">
                <a16:creationId xmlns:a16="http://schemas.microsoft.com/office/drawing/2014/main" id="{E86D0517-A5BD-47DD-B8A5-3552DB500912}"/>
              </a:ext>
            </a:extLst>
          </p:cNvPr>
          <p:cNvPicPr>
            <a:picLocks noChangeAspect="1"/>
          </p:cNvPicPr>
          <p:nvPr/>
        </p:nvPicPr>
        <p:blipFill>
          <a:blip r:embed="rId2"/>
          <a:stretch>
            <a:fillRect/>
          </a:stretch>
        </p:blipFill>
        <p:spPr>
          <a:xfrm>
            <a:off x="281469" y="959573"/>
            <a:ext cx="5508038" cy="3432988"/>
          </a:xfrm>
          <a:prstGeom prst="rect">
            <a:avLst/>
          </a:prstGeom>
        </p:spPr>
      </p:pic>
      <p:pic>
        <p:nvPicPr>
          <p:cNvPr id="3" name="图片 2">
            <a:extLst>
              <a:ext uri="{FF2B5EF4-FFF2-40B4-BE49-F238E27FC236}">
                <a16:creationId xmlns:a16="http://schemas.microsoft.com/office/drawing/2014/main" id="{11104B59-559F-4DE6-862D-AC0C2060B49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60456" y="841116"/>
            <a:ext cx="3238149" cy="3669902"/>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912588160"/>
      </p:ext>
    </p:extLst>
  </p:cSld>
  <p:clrMapOvr>
    <a:masterClrMapping/>
  </p:clrMapOvr>
  <p:transition spd="slow">
    <p:push/>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26035" y="0"/>
            <a:ext cx="9252000" cy="54000"/>
            <a:chOff x="2190216" y="0"/>
            <a:chExt cx="7128792" cy="108012"/>
          </a:xfrm>
        </p:grpSpPr>
        <p:sp>
          <p:nvSpPr>
            <p:cNvPr id="4" name="矩形 3"/>
            <p:cNvSpPr/>
            <p:nvPr/>
          </p:nvSpPr>
          <p:spPr>
            <a:xfrm>
              <a:off x="2190216" y="0"/>
              <a:ext cx="1188132" cy="108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3378348" y="0"/>
              <a:ext cx="1188132" cy="1080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4566480" y="0"/>
              <a:ext cx="1188132" cy="108012"/>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5754612" y="0"/>
              <a:ext cx="1188132" cy="108012"/>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37"/>
            <p:cNvSpPr/>
            <p:nvPr/>
          </p:nvSpPr>
          <p:spPr>
            <a:xfrm>
              <a:off x="6942744" y="0"/>
              <a:ext cx="1188132" cy="108012"/>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p:cNvSpPr/>
            <p:nvPr/>
          </p:nvSpPr>
          <p:spPr>
            <a:xfrm>
              <a:off x="8130876" y="0"/>
              <a:ext cx="1188132" cy="108012"/>
            </a:xfrm>
            <a:prstGeom prst="rect">
              <a:avLst/>
            </a:prstGeom>
            <a:solidFill>
              <a:srgbClr val="0063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 name="文本框 10"/>
          <p:cNvSpPr txBox="1"/>
          <p:nvPr/>
        </p:nvSpPr>
        <p:spPr>
          <a:xfrm>
            <a:off x="4825365" y="5765165"/>
            <a:ext cx="2541270" cy="368300"/>
          </a:xfrm>
          <a:prstGeom prst="rect">
            <a:avLst/>
          </a:prstGeom>
          <a:noFill/>
        </p:spPr>
        <p:txBody>
          <a:bodyPr wrap="square" rtlCol="0">
            <a:spAutoFit/>
          </a:bodyPr>
          <a:lstStyle/>
          <a:p>
            <a:r>
              <a:rPr lang="zh-CN" altLang="en-US">
                <a:solidFill>
                  <a:schemeClr val="bg2">
                    <a:lumMod val="90000"/>
                  </a:schemeClr>
                </a:solidFill>
                <a:latin typeface="宋体" panose="02010600030101010101" pitchFamily="2" charset="-122"/>
                <a:ea typeface="宋体" panose="02010600030101010101" pitchFamily="2" charset="-122"/>
              </a:rPr>
              <a:t>华中师范大学研究生会</a:t>
            </a:r>
          </a:p>
        </p:txBody>
      </p:sp>
      <p:grpSp>
        <p:nvGrpSpPr>
          <p:cNvPr id="26" name="组合 25">
            <a:extLst>
              <a:ext uri="{FF2B5EF4-FFF2-40B4-BE49-F238E27FC236}">
                <a16:creationId xmlns:a16="http://schemas.microsoft.com/office/drawing/2014/main" id="{1BA13634-EC42-4ED3-9050-DBDFE11BD080}"/>
              </a:ext>
            </a:extLst>
          </p:cNvPr>
          <p:cNvGrpSpPr/>
          <p:nvPr/>
        </p:nvGrpSpPr>
        <p:grpSpPr>
          <a:xfrm>
            <a:off x="-36512" y="5089494"/>
            <a:ext cx="9216000" cy="54006"/>
            <a:chOff x="2190216" y="0"/>
            <a:chExt cx="7128792" cy="108012"/>
          </a:xfrm>
        </p:grpSpPr>
        <p:sp>
          <p:nvSpPr>
            <p:cNvPr id="27" name="矩形 26">
              <a:extLst>
                <a:ext uri="{FF2B5EF4-FFF2-40B4-BE49-F238E27FC236}">
                  <a16:creationId xmlns:a16="http://schemas.microsoft.com/office/drawing/2014/main" id="{A6AFAE78-7347-4C43-AB16-80E54487D403}"/>
                </a:ext>
              </a:extLst>
            </p:cNvPr>
            <p:cNvSpPr/>
            <p:nvPr/>
          </p:nvSpPr>
          <p:spPr>
            <a:xfrm>
              <a:off x="2190216" y="0"/>
              <a:ext cx="1188132" cy="108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a:extLst>
                <a:ext uri="{FF2B5EF4-FFF2-40B4-BE49-F238E27FC236}">
                  <a16:creationId xmlns:a16="http://schemas.microsoft.com/office/drawing/2014/main" id="{A35C4A3D-7EC2-4E51-A771-EB0ABD0311EA}"/>
                </a:ext>
              </a:extLst>
            </p:cNvPr>
            <p:cNvSpPr/>
            <p:nvPr/>
          </p:nvSpPr>
          <p:spPr>
            <a:xfrm>
              <a:off x="3378348" y="0"/>
              <a:ext cx="1188132" cy="1080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a:extLst>
                <a:ext uri="{FF2B5EF4-FFF2-40B4-BE49-F238E27FC236}">
                  <a16:creationId xmlns:a16="http://schemas.microsoft.com/office/drawing/2014/main" id="{9AA7F44B-B800-4125-B60A-C093E3088400}"/>
                </a:ext>
              </a:extLst>
            </p:cNvPr>
            <p:cNvSpPr/>
            <p:nvPr/>
          </p:nvSpPr>
          <p:spPr>
            <a:xfrm>
              <a:off x="4566480" y="0"/>
              <a:ext cx="1188132" cy="108012"/>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a:extLst>
                <a:ext uri="{FF2B5EF4-FFF2-40B4-BE49-F238E27FC236}">
                  <a16:creationId xmlns:a16="http://schemas.microsoft.com/office/drawing/2014/main" id="{F77A3D0C-47CF-48BE-9D06-5843EE911FF8}"/>
                </a:ext>
              </a:extLst>
            </p:cNvPr>
            <p:cNvSpPr/>
            <p:nvPr/>
          </p:nvSpPr>
          <p:spPr>
            <a:xfrm>
              <a:off x="5754612" y="0"/>
              <a:ext cx="1188132" cy="108012"/>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a:extLst>
                <a:ext uri="{FF2B5EF4-FFF2-40B4-BE49-F238E27FC236}">
                  <a16:creationId xmlns:a16="http://schemas.microsoft.com/office/drawing/2014/main" id="{8A5732B7-A0D2-4F68-858B-95BCCD89A753}"/>
                </a:ext>
              </a:extLst>
            </p:cNvPr>
            <p:cNvSpPr/>
            <p:nvPr/>
          </p:nvSpPr>
          <p:spPr>
            <a:xfrm>
              <a:off x="6942744" y="0"/>
              <a:ext cx="1188132" cy="108012"/>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a:extLst>
                <a:ext uri="{FF2B5EF4-FFF2-40B4-BE49-F238E27FC236}">
                  <a16:creationId xmlns:a16="http://schemas.microsoft.com/office/drawing/2014/main" id="{7A112041-C295-4695-BFF1-E9EC0B5D74A8}"/>
                </a:ext>
              </a:extLst>
            </p:cNvPr>
            <p:cNvSpPr/>
            <p:nvPr/>
          </p:nvSpPr>
          <p:spPr>
            <a:xfrm>
              <a:off x="8130876" y="0"/>
              <a:ext cx="1188132" cy="108012"/>
            </a:xfrm>
            <a:prstGeom prst="rect">
              <a:avLst/>
            </a:prstGeom>
            <a:solidFill>
              <a:srgbClr val="0063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44" name="图片 43">
            <a:extLst>
              <a:ext uri="{FF2B5EF4-FFF2-40B4-BE49-F238E27FC236}">
                <a16:creationId xmlns:a16="http://schemas.microsoft.com/office/drawing/2014/main" id="{09EEBB5E-9063-478A-9393-A11411EDC3FC}"/>
              </a:ext>
            </a:extLst>
          </p:cNvPr>
          <p:cNvPicPr>
            <a:picLocks noChangeAspect="1"/>
          </p:cNvPicPr>
          <p:nvPr/>
        </p:nvPicPr>
        <p:blipFill>
          <a:blip r:embed="rId2"/>
          <a:stretch>
            <a:fillRect/>
          </a:stretch>
        </p:blipFill>
        <p:spPr>
          <a:xfrm>
            <a:off x="1481789" y="1288171"/>
            <a:ext cx="6687151" cy="3158882"/>
          </a:xfrm>
          <a:prstGeom prst="rect">
            <a:avLst/>
          </a:prstGeom>
        </p:spPr>
      </p:pic>
      <p:sp>
        <p:nvSpPr>
          <p:cNvPr id="45" name="文本框 44">
            <a:extLst>
              <a:ext uri="{FF2B5EF4-FFF2-40B4-BE49-F238E27FC236}">
                <a16:creationId xmlns:a16="http://schemas.microsoft.com/office/drawing/2014/main" id="{7C793DF9-D046-4A85-BF28-5C32DFBFAB71}"/>
              </a:ext>
            </a:extLst>
          </p:cNvPr>
          <p:cNvSpPr txBox="1"/>
          <p:nvPr/>
        </p:nvSpPr>
        <p:spPr>
          <a:xfrm>
            <a:off x="395536" y="327109"/>
            <a:ext cx="1749197" cy="369332"/>
          </a:xfrm>
          <a:prstGeom prst="rect">
            <a:avLst/>
          </a:prstGeom>
          <a:noFill/>
        </p:spPr>
        <p:txBody>
          <a:bodyPr wrap="none" rtlCol="0">
            <a:spAutoFit/>
          </a:bodyPr>
          <a:lstStyle/>
          <a:p>
            <a:r>
              <a:rPr lang="en-US" altLang="zh-CN" b="1" i="1">
                <a:latin typeface="Times New Roman" panose="02020603050405020304" pitchFamily="18" charset="0"/>
              </a:rPr>
              <a:t>Rad et al. (2018)</a:t>
            </a:r>
            <a:endParaRPr lang="zh-CN" altLang="en-US" b="1" i="1">
              <a:latin typeface="Times New Roman" panose="02020603050405020304" pitchFamily="18" charset="0"/>
            </a:endParaRPr>
          </a:p>
        </p:txBody>
      </p:sp>
    </p:spTree>
    <p:extLst>
      <p:ext uri="{BB962C8B-B14F-4D97-AF65-F5344CB8AC3E}">
        <p14:creationId xmlns:p14="http://schemas.microsoft.com/office/powerpoint/2010/main" val="1712378333"/>
      </p:ext>
    </p:extLst>
  </p:cSld>
  <p:clrMapOvr>
    <a:masterClrMapping/>
  </p:clrMapOvr>
  <p:transition spd="slow">
    <p:push/>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26035" y="0"/>
            <a:ext cx="9252000" cy="54000"/>
            <a:chOff x="2190216" y="0"/>
            <a:chExt cx="7128792" cy="108012"/>
          </a:xfrm>
        </p:grpSpPr>
        <p:sp>
          <p:nvSpPr>
            <p:cNvPr id="4" name="矩形 3"/>
            <p:cNvSpPr/>
            <p:nvPr/>
          </p:nvSpPr>
          <p:spPr>
            <a:xfrm>
              <a:off x="2190216" y="0"/>
              <a:ext cx="1188132" cy="108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3378348" y="0"/>
              <a:ext cx="1188132" cy="1080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4566480" y="0"/>
              <a:ext cx="1188132" cy="108012"/>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5754612" y="0"/>
              <a:ext cx="1188132" cy="108012"/>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37"/>
            <p:cNvSpPr/>
            <p:nvPr/>
          </p:nvSpPr>
          <p:spPr>
            <a:xfrm>
              <a:off x="6942744" y="0"/>
              <a:ext cx="1188132" cy="108012"/>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p:cNvSpPr/>
            <p:nvPr/>
          </p:nvSpPr>
          <p:spPr>
            <a:xfrm>
              <a:off x="8130876" y="0"/>
              <a:ext cx="1188132" cy="108012"/>
            </a:xfrm>
            <a:prstGeom prst="rect">
              <a:avLst/>
            </a:prstGeom>
            <a:solidFill>
              <a:srgbClr val="0063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 name="文本框 10"/>
          <p:cNvSpPr txBox="1"/>
          <p:nvPr/>
        </p:nvSpPr>
        <p:spPr>
          <a:xfrm>
            <a:off x="4825365" y="5765165"/>
            <a:ext cx="2541270" cy="368300"/>
          </a:xfrm>
          <a:prstGeom prst="rect">
            <a:avLst/>
          </a:prstGeom>
          <a:noFill/>
        </p:spPr>
        <p:txBody>
          <a:bodyPr wrap="square" rtlCol="0">
            <a:spAutoFit/>
          </a:bodyPr>
          <a:lstStyle/>
          <a:p>
            <a:r>
              <a:rPr lang="zh-CN" altLang="en-US">
                <a:solidFill>
                  <a:schemeClr val="bg2">
                    <a:lumMod val="90000"/>
                  </a:schemeClr>
                </a:solidFill>
                <a:latin typeface="宋体" panose="02010600030101010101" pitchFamily="2" charset="-122"/>
                <a:ea typeface="宋体" panose="02010600030101010101" pitchFamily="2" charset="-122"/>
              </a:rPr>
              <a:t>华中师范大学研究生会</a:t>
            </a:r>
          </a:p>
        </p:txBody>
      </p:sp>
      <p:grpSp>
        <p:nvGrpSpPr>
          <p:cNvPr id="26" name="组合 25">
            <a:extLst>
              <a:ext uri="{FF2B5EF4-FFF2-40B4-BE49-F238E27FC236}">
                <a16:creationId xmlns:a16="http://schemas.microsoft.com/office/drawing/2014/main" id="{1BA13634-EC42-4ED3-9050-DBDFE11BD080}"/>
              </a:ext>
            </a:extLst>
          </p:cNvPr>
          <p:cNvGrpSpPr/>
          <p:nvPr/>
        </p:nvGrpSpPr>
        <p:grpSpPr>
          <a:xfrm>
            <a:off x="-36512" y="5089494"/>
            <a:ext cx="9216000" cy="54006"/>
            <a:chOff x="2190216" y="0"/>
            <a:chExt cx="7128792" cy="108012"/>
          </a:xfrm>
        </p:grpSpPr>
        <p:sp>
          <p:nvSpPr>
            <p:cNvPr id="27" name="矩形 26">
              <a:extLst>
                <a:ext uri="{FF2B5EF4-FFF2-40B4-BE49-F238E27FC236}">
                  <a16:creationId xmlns:a16="http://schemas.microsoft.com/office/drawing/2014/main" id="{A6AFAE78-7347-4C43-AB16-80E54487D403}"/>
                </a:ext>
              </a:extLst>
            </p:cNvPr>
            <p:cNvSpPr/>
            <p:nvPr/>
          </p:nvSpPr>
          <p:spPr>
            <a:xfrm>
              <a:off x="2190216" y="0"/>
              <a:ext cx="1188132" cy="108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a:extLst>
                <a:ext uri="{FF2B5EF4-FFF2-40B4-BE49-F238E27FC236}">
                  <a16:creationId xmlns:a16="http://schemas.microsoft.com/office/drawing/2014/main" id="{A35C4A3D-7EC2-4E51-A771-EB0ABD0311EA}"/>
                </a:ext>
              </a:extLst>
            </p:cNvPr>
            <p:cNvSpPr/>
            <p:nvPr/>
          </p:nvSpPr>
          <p:spPr>
            <a:xfrm>
              <a:off x="3378348" y="0"/>
              <a:ext cx="1188132" cy="1080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a:extLst>
                <a:ext uri="{FF2B5EF4-FFF2-40B4-BE49-F238E27FC236}">
                  <a16:creationId xmlns:a16="http://schemas.microsoft.com/office/drawing/2014/main" id="{9AA7F44B-B800-4125-B60A-C093E3088400}"/>
                </a:ext>
              </a:extLst>
            </p:cNvPr>
            <p:cNvSpPr/>
            <p:nvPr/>
          </p:nvSpPr>
          <p:spPr>
            <a:xfrm>
              <a:off x="4566480" y="0"/>
              <a:ext cx="1188132" cy="108012"/>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a:extLst>
                <a:ext uri="{FF2B5EF4-FFF2-40B4-BE49-F238E27FC236}">
                  <a16:creationId xmlns:a16="http://schemas.microsoft.com/office/drawing/2014/main" id="{F77A3D0C-47CF-48BE-9D06-5843EE911FF8}"/>
                </a:ext>
              </a:extLst>
            </p:cNvPr>
            <p:cNvSpPr/>
            <p:nvPr/>
          </p:nvSpPr>
          <p:spPr>
            <a:xfrm>
              <a:off x="5754612" y="0"/>
              <a:ext cx="1188132" cy="108012"/>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a:extLst>
                <a:ext uri="{FF2B5EF4-FFF2-40B4-BE49-F238E27FC236}">
                  <a16:creationId xmlns:a16="http://schemas.microsoft.com/office/drawing/2014/main" id="{8A5732B7-A0D2-4F68-858B-95BCCD89A753}"/>
                </a:ext>
              </a:extLst>
            </p:cNvPr>
            <p:cNvSpPr/>
            <p:nvPr/>
          </p:nvSpPr>
          <p:spPr>
            <a:xfrm>
              <a:off x="6942744" y="0"/>
              <a:ext cx="1188132" cy="108012"/>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a:extLst>
                <a:ext uri="{FF2B5EF4-FFF2-40B4-BE49-F238E27FC236}">
                  <a16:creationId xmlns:a16="http://schemas.microsoft.com/office/drawing/2014/main" id="{7A112041-C295-4695-BFF1-E9EC0B5D74A8}"/>
                </a:ext>
              </a:extLst>
            </p:cNvPr>
            <p:cNvSpPr/>
            <p:nvPr/>
          </p:nvSpPr>
          <p:spPr>
            <a:xfrm>
              <a:off x="8130876" y="0"/>
              <a:ext cx="1188132" cy="108012"/>
            </a:xfrm>
            <a:prstGeom prst="rect">
              <a:avLst/>
            </a:prstGeom>
            <a:solidFill>
              <a:srgbClr val="0063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40" name="图片 39">
            <a:extLst>
              <a:ext uri="{FF2B5EF4-FFF2-40B4-BE49-F238E27FC236}">
                <a16:creationId xmlns:a16="http://schemas.microsoft.com/office/drawing/2014/main" id="{3490BAE0-4968-42D2-A0A0-9B278965E3BE}"/>
              </a:ext>
            </a:extLst>
          </p:cNvPr>
          <p:cNvPicPr>
            <a:picLocks noChangeAspect="1"/>
          </p:cNvPicPr>
          <p:nvPr/>
        </p:nvPicPr>
        <p:blipFill>
          <a:blip r:embed="rId2"/>
          <a:stretch>
            <a:fillRect/>
          </a:stretch>
        </p:blipFill>
        <p:spPr>
          <a:xfrm>
            <a:off x="847177" y="1327409"/>
            <a:ext cx="7956376" cy="1094645"/>
          </a:xfrm>
          <a:prstGeom prst="rect">
            <a:avLst/>
          </a:prstGeom>
        </p:spPr>
      </p:pic>
      <p:pic>
        <p:nvPicPr>
          <p:cNvPr id="42" name="图片 41">
            <a:extLst>
              <a:ext uri="{FF2B5EF4-FFF2-40B4-BE49-F238E27FC236}">
                <a16:creationId xmlns:a16="http://schemas.microsoft.com/office/drawing/2014/main" id="{2E05A64D-EF99-4635-B440-2C5F9C5A5132}"/>
              </a:ext>
            </a:extLst>
          </p:cNvPr>
          <p:cNvPicPr>
            <a:picLocks noChangeAspect="1"/>
          </p:cNvPicPr>
          <p:nvPr/>
        </p:nvPicPr>
        <p:blipFill>
          <a:blip r:embed="rId3"/>
          <a:stretch>
            <a:fillRect/>
          </a:stretch>
        </p:blipFill>
        <p:spPr>
          <a:xfrm>
            <a:off x="856857" y="3254078"/>
            <a:ext cx="7643488" cy="882769"/>
          </a:xfrm>
          <a:prstGeom prst="rect">
            <a:avLst/>
          </a:prstGeom>
        </p:spPr>
      </p:pic>
      <p:sp>
        <p:nvSpPr>
          <p:cNvPr id="45" name="文本框 44">
            <a:extLst>
              <a:ext uri="{FF2B5EF4-FFF2-40B4-BE49-F238E27FC236}">
                <a16:creationId xmlns:a16="http://schemas.microsoft.com/office/drawing/2014/main" id="{7C793DF9-D046-4A85-BF28-5C32DFBFAB71}"/>
              </a:ext>
            </a:extLst>
          </p:cNvPr>
          <p:cNvSpPr txBox="1"/>
          <p:nvPr/>
        </p:nvSpPr>
        <p:spPr>
          <a:xfrm>
            <a:off x="395536" y="327109"/>
            <a:ext cx="1749197" cy="369332"/>
          </a:xfrm>
          <a:prstGeom prst="rect">
            <a:avLst/>
          </a:prstGeom>
          <a:noFill/>
        </p:spPr>
        <p:txBody>
          <a:bodyPr wrap="none" rtlCol="0">
            <a:spAutoFit/>
          </a:bodyPr>
          <a:lstStyle/>
          <a:p>
            <a:r>
              <a:rPr lang="en-US" altLang="zh-CN" b="1" i="1">
                <a:latin typeface="Times New Roman" panose="02020603050405020304" pitchFamily="18" charset="0"/>
              </a:rPr>
              <a:t>Rad et al. (2018)</a:t>
            </a:r>
            <a:endParaRPr lang="zh-CN" altLang="en-US" b="1" i="1">
              <a:latin typeface="Times New Roman" panose="02020603050405020304" pitchFamily="18" charset="0"/>
            </a:endParaRPr>
          </a:p>
        </p:txBody>
      </p:sp>
    </p:spTree>
    <p:extLst>
      <p:ext uri="{BB962C8B-B14F-4D97-AF65-F5344CB8AC3E}">
        <p14:creationId xmlns:p14="http://schemas.microsoft.com/office/powerpoint/2010/main" val="3768584846"/>
      </p:ext>
    </p:extLst>
  </p:cSld>
  <p:clrMapOvr>
    <a:masterClrMapping/>
  </p:clrMapOvr>
  <p:transition spd="slow">
    <p:push/>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26035" y="0"/>
            <a:ext cx="9252000" cy="54000"/>
            <a:chOff x="2190216" y="0"/>
            <a:chExt cx="7128792" cy="108012"/>
          </a:xfrm>
        </p:grpSpPr>
        <p:sp>
          <p:nvSpPr>
            <p:cNvPr id="4" name="矩形 3"/>
            <p:cNvSpPr/>
            <p:nvPr/>
          </p:nvSpPr>
          <p:spPr>
            <a:xfrm>
              <a:off x="2190216" y="0"/>
              <a:ext cx="1188132" cy="108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3378348" y="0"/>
              <a:ext cx="1188132" cy="1080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4566480" y="0"/>
              <a:ext cx="1188132" cy="108012"/>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5754612" y="0"/>
              <a:ext cx="1188132" cy="108012"/>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37"/>
            <p:cNvSpPr/>
            <p:nvPr/>
          </p:nvSpPr>
          <p:spPr>
            <a:xfrm>
              <a:off x="6942744" y="0"/>
              <a:ext cx="1188132" cy="108012"/>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p:cNvSpPr/>
            <p:nvPr/>
          </p:nvSpPr>
          <p:spPr>
            <a:xfrm>
              <a:off x="8130876" y="0"/>
              <a:ext cx="1188132" cy="108012"/>
            </a:xfrm>
            <a:prstGeom prst="rect">
              <a:avLst/>
            </a:prstGeom>
            <a:solidFill>
              <a:srgbClr val="0063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 name="文本框 10"/>
          <p:cNvSpPr txBox="1"/>
          <p:nvPr/>
        </p:nvSpPr>
        <p:spPr>
          <a:xfrm>
            <a:off x="4825365" y="5765165"/>
            <a:ext cx="2541270" cy="368300"/>
          </a:xfrm>
          <a:prstGeom prst="rect">
            <a:avLst/>
          </a:prstGeom>
          <a:noFill/>
        </p:spPr>
        <p:txBody>
          <a:bodyPr wrap="square" rtlCol="0">
            <a:spAutoFit/>
          </a:bodyPr>
          <a:lstStyle/>
          <a:p>
            <a:r>
              <a:rPr lang="zh-CN" altLang="en-US">
                <a:solidFill>
                  <a:schemeClr val="bg2">
                    <a:lumMod val="90000"/>
                  </a:schemeClr>
                </a:solidFill>
                <a:latin typeface="宋体" panose="02010600030101010101" pitchFamily="2" charset="-122"/>
                <a:ea typeface="宋体" panose="02010600030101010101" pitchFamily="2" charset="-122"/>
              </a:rPr>
              <a:t>华中师范大学研究生会</a:t>
            </a:r>
          </a:p>
        </p:txBody>
      </p:sp>
      <p:grpSp>
        <p:nvGrpSpPr>
          <p:cNvPr id="26" name="组合 25">
            <a:extLst>
              <a:ext uri="{FF2B5EF4-FFF2-40B4-BE49-F238E27FC236}">
                <a16:creationId xmlns:a16="http://schemas.microsoft.com/office/drawing/2014/main" id="{1BA13634-EC42-4ED3-9050-DBDFE11BD080}"/>
              </a:ext>
            </a:extLst>
          </p:cNvPr>
          <p:cNvGrpSpPr/>
          <p:nvPr/>
        </p:nvGrpSpPr>
        <p:grpSpPr>
          <a:xfrm>
            <a:off x="-36512" y="5089494"/>
            <a:ext cx="9216000" cy="54006"/>
            <a:chOff x="2190216" y="0"/>
            <a:chExt cx="7128792" cy="108012"/>
          </a:xfrm>
        </p:grpSpPr>
        <p:sp>
          <p:nvSpPr>
            <p:cNvPr id="27" name="矩形 26">
              <a:extLst>
                <a:ext uri="{FF2B5EF4-FFF2-40B4-BE49-F238E27FC236}">
                  <a16:creationId xmlns:a16="http://schemas.microsoft.com/office/drawing/2014/main" id="{A6AFAE78-7347-4C43-AB16-80E54487D403}"/>
                </a:ext>
              </a:extLst>
            </p:cNvPr>
            <p:cNvSpPr/>
            <p:nvPr/>
          </p:nvSpPr>
          <p:spPr>
            <a:xfrm>
              <a:off x="2190216" y="0"/>
              <a:ext cx="1188132" cy="108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a:extLst>
                <a:ext uri="{FF2B5EF4-FFF2-40B4-BE49-F238E27FC236}">
                  <a16:creationId xmlns:a16="http://schemas.microsoft.com/office/drawing/2014/main" id="{A35C4A3D-7EC2-4E51-A771-EB0ABD0311EA}"/>
                </a:ext>
              </a:extLst>
            </p:cNvPr>
            <p:cNvSpPr/>
            <p:nvPr/>
          </p:nvSpPr>
          <p:spPr>
            <a:xfrm>
              <a:off x="3378348" y="0"/>
              <a:ext cx="1188132" cy="1080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a:extLst>
                <a:ext uri="{FF2B5EF4-FFF2-40B4-BE49-F238E27FC236}">
                  <a16:creationId xmlns:a16="http://schemas.microsoft.com/office/drawing/2014/main" id="{9AA7F44B-B800-4125-B60A-C093E3088400}"/>
                </a:ext>
              </a:extLst>
            </p:cNvPr>
            <p:cNvSpPr/>
            <p:nvPr/>
          </p:nvSpPr>
          <p:spPr>
            <a:xfrm>
              <a:off x="4566480" y="0"/>
              <a:ext cx="1188132" cy="108012"/>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a:extLst>
                <a:ext uri="{FF2B5EF4-FFF2-40B4-BE49-F238E27FC236}">
                  <a16:creationId xmlns:a16="http://schemas.microsoft.com/office/drawing/2014/main" id="{F77A3D0C-47CF-48BE-9D06-5843EE911FF8}"/>
                </a:ext>
              </a:extLst>
            </p:cNvPr>
            <p:cNvSpPr/>
            <p:nvPr/>
          </p:nvSpPr>
          <p:spPr>
            <a:xfrm>
              <a:off x="5754612" y="0"/>
              <a:ext cx="1188132" cy="108012"/>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a:extLst>
                <a:ext uri="{FF2B5EF4-FFF2-40B4-BE49-F238E27FC236}">
                  <a16:creationId xmlns:a16="http://schemas.microsoft.com/office/drawing/2014/main" id="{8A5732B7-A0D2-4F68-858B-95BCCD89A753}"/>
                </a:ext>
              </a:extLst>
            </p:cNvPr>
            <p:cNvSpPr/>
            <p:nvPr/>
          </p:nvSpPr>
          <p:spPr>
            <a:xfrm>
              <a:off x="6942744" y="0"/>
              <a:ext cx="1188132" cy="108012"/>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a:extLst>
                <a:ext uri="{FF2B5EF4-FFF2-40B4-BE49-F238E27FC236}">
                  <a16:creationId xmlns:a16="http://schemas.microsoft.com/office/drawing/2014/main" id="{7A112041-C295-4695-BFF1-E9EC0B5D74A8}"/>
                </a:ext>
              </a:extLst>
            </p:cNvPr>
            <p:cNvSpPr/>
            <p:nvPr/>
          </p:nvSpPr>
          <p:spPr>
            <a:xfrm>
              <a:off x="8130876" y="0"/>
              <a:ext cx="1188132" cy="108012"/>
            </a:xfrm>
            <a:prstGeom prst="rect">
              <a:avLst/>
            </a:prstGeom>
            <a:solidFill>
              <a:srgbClr val="0063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6" name="组合 15">
            <a:extLst>
              <a:ext uri="{FF2B5EF4-FFF2-40B4-BE49-F238E27FC236}">
                <a16:creationId xmlns:a16="http://schemas.microsoft.com/office/drawing/2014/main" id="{E08084B7-D09B-4E3C-9754-B72D528B6991}"/>
              </a:ext>
            </a:extLst>
          </p:cNvPr>
          <p:cNvGrpSpPr/>
          <p:nvPr/>
        </p:nvGrpSpPr>
        <p:grpSpPr>
          <a:xfrm>
            <a:off x="1366732" y="1324825"/>
            <a:ext cx="6466466" cy="2289744"/>
            <a:chOff x="473407" y="1186752"/>
            <a:chExt cx="6466466" cy="2289744"/>
          </a:xfrm>
        </p:grpSpPr>
        <p:sp>
          <p:nvSpPr>
            <p:cNvPr id="45" name="文本框 44">
              <a:extLst>
                <a:ext uri="{FF2B5EF4-FFF2-40B4-BE49-F238E27FC236}">
                  <a16:creationId xmlns:a16="http://schemas.microsoft.com/office/drawing/2014/main" id="{7C793DF9-D046-4A85-BF28-5C32DFBFAB71}"/>
                </a:ext>
              </a:extLst>
            </p:cNvPr>
            <p:cNvSpPr txBox="1"/>
            <p:nvPr/>
          </p:nvSpPr>
          <p:spPr>
            <a:xfrm>
              <a:off x="473407" y="2230550"/>
              <a:ext cx="1794081" cy="369332"/>
            </a:xfrm>
            <a:prstGeom prst="rect">
              <a:avLst/>
            </a:prstGeom>
            <a:noFill/>
          </p:spPr>
          <p:txBody>
            <a:bodyPr wrap="none" rtlCol="0">
              <a:spAutoFit/>
            </a:bodyPr>
            <a:lstStyle/>
            <a:p>
              <a:r>
                <a:rPr lang="en-US" altLang="zh-CN" b="1" i="1">
                  <a:latin typeface="Times New Roman" panose="02020603050405020304" pitchFamily="18" charset="0"/>
                </a:rPr>
                <a:t>WEIRD problem</a:t>
              </a:r>
              <a:endParaRPr lang="zh-CN" altLang="en-US" b="1" i="1">
                <a:latin typeface="Times New Roman" panose="02020603050405020304" pitchFamily="18" charset="0"/>
              </a:endParaRPr>
            </a:p>
          </p:txBody>
        </p:sp>
        <p:cxnSp>
          <p:nvCxnSpPr>
            <p:cNvPr id="3" name="直接箭头连接符 2">
              <a:extLst>
                <a:ext uri="{FF2B5EF4-FFF2-40B4-BE49-F238E27FC236}">
                  <a16:creationId xmlns:a16="http://schemas.microsoft.com/office/drawing/2014/main" id="{AB558919-666A-48FD-B929-8D52C97D68BD}"/>
                </a:ext>
              </a:extLst>
            </p:cNvPr>
            <p:cNvCxnSpPr>
              <a:cxnSpLocks/>
            </p:cNvCxnSpPr>
            <p:nvPr/>
          </p:nvCxnSpPr>
          <p:spPr>
            <a:xfrm flipV="1">
              <a:off x="2298209" y="1829468"/>
              <a:ext cx="1505279" cy="57154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22" name="直接箭头连接符 21">
              <a:extLst>
                <a:ext uri="{FF2B5EF4-FFF2-40B4-BE49-F238E27FC236}">
                  <a16:creationId xmlns:a16="http://schemas.microsoft.com/office/drawing/2014/main" id="{CC28360F-D296-46F4-8FA7-A71E134374C0}"/>
                </a:ext>
              </a:extLst>
            </p:cNvPr>
            <p:cNvCxnSpPr>
              <a:cxnSpLocks/>
            </p:cNvCxnSpPr>
            <p:nvPr/>
          </p:nvCxnSpPr>
          <p:spPr>
            <a:xfrm>
              <a:off x="2267488" y="2503190"/>
              <a:ext cx="1561477" cy="78864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33" name="文本框 32">
              <a:extLst>
                <a:ext uri="{FF2B5EF4-FFF2-40B4-BE49-F238E27FC236}">
                  <a16:creationId xmlns:a16="http://schemas.microsoft.com/office/drawing/2014/main" id="{525D8F1C-084B-4951-98A8-F8F99A4D8CD5}"/>
                </a:ext>
              </a:extLst>
            </p:cNvPr>
            <p:cNvSpPr txBox="1"/>
            <p:nvPr/>
          </p:nvSpPr>
          <p:spPr>
            <a:xfrm>
              <a:off x="4047097" y="1186752"/>
              <a:ext cx="2892776" cy="923330"/>
            </a:xfrm>
            <a:prstGeom prst="rect">
              <a:avLst/>
            </a:prstGeom>
            <a:noFill/>
          </p:spPr>
          <p:txBody>
            <a:bodyPr wrap="square">
              <a:spAutoFit/>
            </a:bodyPr>
            <a:lstStyle/>
            <a:p>
              <a:r>
                <a:rPr lang="en-GB" altLang="zh-CN" sz="1800" kern="0">
                  <a:solidFill>
                    <a:srgbClr val="0D0D0D"/>
                  </a:solidFill>
                  <a:effectLst/>
                  <a:latin typeface="Times New Roman" panose="02020603050405020304" pitchFamily="18" charset="0"/>
                  <a:ea typeface="宋体" panose="02010600030101010101" pitchFamily="2" charset="-122"/>
                  <a:cs typeface="Arial" panose="020B0604020202020204" pitchFamily="34" charset="0"/>
                </a:rPr>
                <a:t>limit</a:t>
              </a:r>
              <a:r>
                <a:rPr lang="en-US" altLang="zh-CN" sz="1800" kern="0">
                  <a:solidFill>
                    <a:srgbClr val="0D0D0D"/>
                  </a:solidFill>
                  <a:effectLst/>
                  <a:latin typeface="Times New Roman" panose="02020603050405020304" pitchFamily="18" charset="0"/>
                  <a:ea typeface="宋体" panose="02010600030101010101" pitchFamily="2" charset="-122"/>
                  <a:cs typeface="Arial" panose="020B0604020202020204" pitchFamily="34" charset="0"/>
                </a:rPr>
                <a:t>ing</a:t>
              </a:r>
              <a:r>
                <a:rPr lang="en-GB" altLang="zh-CN" sz="1800" kern="0">
                  <a:solidFill>
                    <a:srgbClr val="0D0D0D"/>
                  </a:solidFill>
                  <a:effectLst/>
                  <a:latin typeface="Times New Roman" panose="02020603050405020304" pitchFamily="18" charset="0"/>
                  <a:ea typeface="宋体" panose="02010600030101010101" pitchFamily="2" charset="-122"/>
                  <a:cs typeface="Arial" panose="020B0604020202020204" pitchFamily="34" charset="0"/>
                </a:rPr>
                <a:t> our understanding of the whole picture of human mind and behaviour</a:t>
              </a:r>
              <a:endParaRPr lang="zh-CN" altLang="en-US"/>
            </a:p>
          </p:txBody>
        </p:sp>
        <p:sp>
          <p:nvSpPr>
            <p:cNvPr id="34" name="文本框 33">
              <a:extLst>
                <a:ext uri="{FF2B5EF4-FFF2-40B4-BE49-F238E27FC236}">
                  <a16:creationId xmlns:a16="http://schemas.microsoft.com/office/drawing/2014/main" id="{A9C3964A-309C-4A61-9DA5-F5F6B1C5CE10}"/>
                </a:ext>
              </a:extLst>
            </p:cNvPr>
            <p:cNvSpPr txBox="1"/>
            <p:nvPr/>
          </p:nvSpPr>
          <p:spPr>
            <a:xfrm>
              <a:off x="3986714" y="3107164"/>
              <a:ext cx="2926251" cy="369332"/>
            </a:xfrm>
            <a:prstGeom prst="rect">
              <a:avLst/>
            </a:prstGeom>
            <a:noFill/>
          </p:spPr>
          <p:txBody>
            <a:bodyPr wrap="square">
              <a:spAutoFit/>
            </a:bodyPr>
            <a:lstStyle/>
            <a:p>
              <a:r>
                <a:rPr lang="en-US" altLang="zh-CN" kern="0">
                  <a:solidFill>
                    <a:srgbClr val="0D0D0D"/>
                  </a:solidFill>
                  <a:latin typeface="Times New Roman" panose="02020603050405020304" pitchFamily="18" charset="0"/>
                  <a:ea typeface="宋体" panose="02010600030101010101" pitchFamily="2" charset="-122"/>
                  <a:cs typeface="Arial" panose="020B0604020202020204" pitchFamily="34" charset="0"/>
                </a:rPr>
                <a:t>leading</a:t>
              </a:r>
              <a:r>
                <a:rPr lang="en-GB" altLang="zh-CN" sz="1800" kern="0">
                  <a:solidFill>
                    <a:srgbClr val="0D0D0D"/>
                  </a:solidFill>
                  <a:effectLst/>
                  <a:latin typeface="Times New Roman" panose="02020603050405020304" pitchFamily="18" charset="0"/>
                  <a:ea typeface="宋体" panose="02010600030101010101" pitchFamily="2" charset="-122"/>
                  <a:cs typeface="Arial" panose="020B0604020202020204" pitchFamily="34" charset="0"/>
                </a:rPr>
                <a:t> to incorrect policies</a:t>
              </a:r>
              <a:endParaRPr lang="zh-CN" altLang="en-US"/>
            </a:p>
          </p:txBody>
        </p:sp>
      </p:grpSp>
    </p:spTree>
    <p:extLst>
      <p:ext uri="{BB962C8B-B14F-4D97-AF65-F5344CB8AC3E}">
        <p14:creationId xmlns:p14="http://schemas.microsoft.com/office/powerpoint/2010/main" val="4095344681"/>
      </p:ext>
    </p:extLst>
  </p:cSld>
  <p:clrMapOvr>
    <a:masterClrMapping/>
  </p:clrMapOvr>
  <p:transition spd="slow">
    <p:push/>
  </p:transition>
</p:sld>
</file>

<file path=ppt/theme/theme1.xml><?xml version="1.0" encoding="utf-8"?>
<a:theme xmlns:a="http://schemas.openxmlformats.org/drawingml/2006/main" name="第一PPT，www.1ppt.com​">
  <a:themeElements>
    <a:clrScheme name="自定义 1">
      <a:dk1>
        <a:srgbClr val="333333"/>
      </a:dk1>
      <a:lt1>
        <a:srgbClr val="FFFFFF"/>
      </a:lt1>
      <a:dk2>
        <a:srgbClr val="333333"/>
      </a:dk2>
      <a:lt2>
        <a:srgbClr val="FFFFFF"/>
      </a:lt2>
      <a:accent1>
        <a:srgbClr val="1D69A3"/>
      </a:accent1>
      <a:accent2>
        <a:srgbClr val="84CBC3"/>
      </a:accent2>
      <a:accent3>
        <a:srgbClr val="F8D158"/>
      </a:accent3>
      <a:accent4>
        <a:srgbClr val="F57365"/>
      </a:accent4>
      <a:accent5>
        <a:srgbClr val="7FC9EC"/>
      </a:accent5>
      <a:accent6>
        <a:srgbClr val="8689D0"/>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1209</TotalTime>
  <Words>958</Words>
  <Application>Microsoft Office PowerPoint</Application>
  <PresentationFormat>全屏显示(16:9)</PresentationFormat>
  <Paragraphs>192</Paragraphs>
  <Slides>36</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36</vt:i4>
      </vt:variant>
    </vt:vector>
  </HeadingPairs>
  <TitlesOfParts>
    <vt:vector size="42" baseType="lpstr">
      <vt:lpstr>宋体</vt:lpstr>
      <vt:lpstr>Arial</vt:lpstr>
      <vt:lpstr>Calibri</vt:lpstr>
      <vt:lpstr>Impact</vt:lpstr>
      <vt:lpstr>Times New Roman</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https://www.ypppt.com/</dc:title>
  <dc:subject>https://www.ypppt.com/</dc:subject>
  <dc:creator>优品PPT</dc:creator>
  <cp:lastModifiedBy>岳 念念</cp:lastModifiedBy>
  <cp:revision>368</cp:revision>
  <dcterms:created xsi:type="dcterms:W3CDTF">2016-04-09T09:29:00Z</dcterms:created>
  <dcterms:modified xsi:type="dcterms:W3CDTF">2023-04-21T08:26:52Z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2052-11.1.0.9740</vt:lpwstr>
  </property>
</Properties>
</file>