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66" r:id="rId3"/>
    <p:sldId id="257" r:id="rId4"/>
    <p:sldId id="367" r:id="rId5"/>
    <p:sldId id="368" r:id="rId6"/>
    <p:sldId id="370" r:id="rId7"/>
    <p:sldId id="369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1F3-A8D9-43B1-8D39-83E1E0D42808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1876-21C8-494B-A7ED-99EC7816D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14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1F3-A8D9-43B1-8D39-83E1E0D42808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1876-21C8-494B-A7ED-99EC7816D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37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1F3-A8D9-43B1-8D39-83E1E0D42808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1876-21C8-494B-A7ED-99EC7816D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0579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29910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1F3-A8D9-43B1-8D39-83E1E0D42808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1876-21C8-494B-A7ED-99EC7816D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51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1F3-A8D9-43B1-8D39-83E1E0D42808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1876-21C8-494B-A7ED-99EC7816D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7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1F3-A8D9-43B1-8D39-83E1E0D42808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1876-21C8-494B-A7ED-99EC7816D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257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1F3-A8D9-43B1-8D39-83E1E0D42808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1876-21C8-494B-A7ED-99EC7816D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04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1F3-A8D9-43B1-8D39-83E1E0D42808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1876-21C8-494B-A7ED-99EC7816D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385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1F3-A8D9-43B1-8D39-83E1E0D42808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1876-21C8-494B-A7ED-99EC7816D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21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1F3-A8D9-43B1-8D39-83E1E0D42808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1876-21C8-494B-A7ED-99EC7816D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911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611F3-A8D9-43B1-8D39-83E1E0D42808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1876-21C8-494B-A7ED-99EC7816D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44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8611F3-A8D9-43B1-8D39-83E1E0D42808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1876-21C8-494B-A7ED-99EC7816D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26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2421004F-1BA3-424A-A192-2A909FD3FA36}"/>
              </a:ext>
            </a:extLst>
          </p:cNvPr>
          <p:cNvGrpSpPr/>
          <p:nvPr/>
        </p:nvGrpSpPr>
        <p:grpSpPr>
          <a:xfrm>
            <a:off x="7892" y="0"/>
            <a:ext cx="9144000" cy="54006"/>
            <a:chOff x="2190216" y="0"/>
            <a:chExt cx="7128792" cy="10801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4EDAC90-828E-4203-9F40-31996FC5BCBC}"/>
                </a:ext>
              </a:extLst>
            </p:cNvPr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44D2B49-C625-4B18-B5D3-97EE663C69C5}"/>
                </a:ext>
              </a:extLst>
            </p:cNvPr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2B97457-10B8-49A4-A9B8-B44A19960178}"/>
                </a:ext>
              </a:extLst>
            </p:cNvPr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2CCE191-46F8-4811-9D00-F499E3BC50C0}"/>
                </a:ext>
              </a:extLst>
            </p:cNvPr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2F9F1B9-78B2-49FA-BBDC-9C0616F422C7}"/>
                </a:ext>
              </a:extLst>
            </p:cNvPr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A99C75D-5E03-455D-B78B-22A7A484FA66}"/>
                </a:ext>
              </a:extLst>
            </p:cNvPr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rgbClr val="006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88DF42F-B73E-406F-9BDB-DA47707B7354}"/>
              </a:ext>
            </a:extLst>
          </p:cNvPr>
          <p:cNvGrpSpPr/>
          <p:nvPr/>
        </p:nvGrpSpPr>
        <p:grpSpPr>
          <a:xfrm>
            <a:off x="7892" y="5089494"/>
            <a:ext cx="9144000" cy="54006"/>
            <a:chOff x="2190216" y="0"/>
            <a:chExt cx="7128792" cy="108012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8F68AA6-5FA0-4257-8B1C-BF0C3796DE92}"/>
                </a:ext>
              </a:extLst>
            </p:cNvPr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BCD49C1-D835-4AC4-A056-6ED087D15126}"/>
                </a:ext>
              </a:extLst>
            </p:cNvPr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DE6A8E4-F919-4015-B8B9-D972FA52F7A1}"/>
                </a:ext>
              </a:extLst>
            </p:cNvPr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7C8E42A-98EC-4B84-8639-89CE79EE9479}"/>
                </a:ext>
              </a:extLst>
            </p:cNvPr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2947C8D-9B81-451A-9013-4110C7E8583E}"/>
                </a:ext>
              </a:extLst>
            </p:cNvPr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454AE11-9596-434C-9382-5AB21DD5A6F8}"/>
                </a:ext>
              </a:extLst>
            </p:cNvPr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rgbClr val="006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TextBox 21">
            <a:extLst>
              <a:ext uri="{FF2B5EF4-FFF2-40B4-BE49-F238E27FC236}">
                <a16:creationId xmlns:a16="http://schemas.microsoft.com/office/drawing/2014/main" id="{A1AE17D3-9795-480D-9885-F87021D4D628}"/>
              </a:ext>
            </a:extLst>
          </p:cNvPr>
          <p:cNvSpPr txBox="1"/>
          <p:nvPr/>
        </p:nvSpPr>
        <p:spPr>
          <a:xfrm>
            <a:off x="629405" y="1802309"/>
            <a:ext cx="79009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ln w="6350">
                  <a:noFill/>
                </a:ln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How we work ?</a:t>
            </a:r>
            <a:endParaRPr lang="zh-CN" altLang="en-US" sz="4400" dirty="0">
              <a:ln w="6350">
                <a:noFill/>
              </a:ln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582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26035" y="0"/>
            <a:ext cx="9252000" cy="54000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rgbClr val="006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4825365" y="5765165"/>
            <a:ext cx="254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2">
                    <a:lumMod val="9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华中师范大学研究生会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BA13634-EC42-4ED3-9050-DBDFE11BD080}"/>
              </a:ext>
            </a:extLst>
          </p:cNvPr>
          <p:cNvGrpSpPr/>
          <p:nvPr/>
        </p:nvGrpSpPr>
        <p:grpSpPr>
          <a:xfrm>
            <a:off x="-36512" y="5089494"/>
            <a:ext cx="9216000" cy="54006"/>
            <a:chOff x="2190216" y="0"/>
            <a:chExt cx="7128792" cy="108012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A6AFAE78-7347-4C43-AB16-80E54487D403}"/>
                </a:ext>
              </a:extLst>
            </p:cNvPr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35C4A3D-7EC2-4E51-A771-EB0ABD0311EA}"/>
                </a:ext>
              </a:extLst>
            </p:cNvPr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AA7F44B-B800-4125-B60A-C093E3088400}"/>
                </a:ext>
              </a:extLst>
            </p:cNvPr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77A3D0C-47CF-48BE-9D06-5843EE911FF8}"/>
                </a:ext>
              </a:extLst>
            </p:cNvPr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8A5732B7-A0D2-4F68-858B-95BCCD89A753}"/>
                </a:ext>
              </a:extLst>
            </p:cNvPr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7A112041-C295-4695-BFF1-E9EC0B5D74A8}"/>
                </a:ext>
              </a:extLst>
            </p:cNvPr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rgbClr val="006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72351B-57D7-46FB-80CB-706D0813D9D0}"/>
              </a:ext>
            </a:extLst>
          </p:cNvPr>
          <p:cNvGrpSpPr/>
          <p:nvPr/>
        </p:nvGrpSpPr>
        <p:grpSpPr>
          <a:xfrm>
            <a:off x="2658374" y="2960257"/>
            <a:ext cx="4715787" cy="1743605"/>
            <a:chOff x="1835696" y="1287109"/>
            <a:chExt cx="6336401" cy="2342807"/>
          </a:xfrm>
        </p:grpSpPr>
        <p:sp>
          <p:nvSpPr>
            <p:cNvPr id="117" name="流程图: 磁盘 116">
              <a:extLst>
                <a:ext uri="{FF2B5EF4-FFF2-40B4-BE49-F238E27FC236}">
                  <a16:creationId xmlns:a16="http://schemas.microsoft.com/office/drawing/2014/main" id="{37155132-DE08-45F8-9F73-27C59DC2CD35}"/>
                </a:ext>
              </a:extLst>
            </p:cNvPr>
            <p:cNvSpPr/>
            <p:nvPr/>
          </p:nvSpPr>
          <p:spPr>
            <a:xfrm>
              <a:off x="2132609" y="2307845"/>
              <a:ext cx="813933" cy="1004687"/>
            </a:xfrm>
            <a:prstGeom prst="flowChartMagneticDisk">
              <a:avLst/>
            </a:prstGeom>
            <a:solidFill>
              <a:srgbClr val="FFC000"/>
            </a:solidFill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流程图: 磁盘 117">
              <a:extLst>
                <a:ext uri="{FF2B5EF4-FFF2-40B4-BE49-F238E27FC236}">
                  <a16:creationId xmlns:a16="http://schemas.microsoft.com/office/drawing/2014/main" id="{C71429C3-C0E2-4FB4-AA3C-80FFED220845}"/>
                </a:ext>
              </a:extLst>
            </p:cNvPr>
            <p:cNvSpPr/>
            <p:nvPr/>
          </p:nvSpPr>
          <p:spPr>
            <a:xfrm>
              <a:off x="4299355" y="1287109"/>
              <a:ext cx="813933" cy="1004687"/>
            </a:xfrm>
            <a:prstGeom prst="flowChartMagneticDisk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流程图: 磁盘 118">
              <a:extLst>
                <a:ext uri="{FF2B5EF4-FFF2-40B4-BE49-F238E27FC236}">
                  <a16:creationId xmlns:a16="http://schemas.microsoft.com/office/drawing/2014/main" id="{39346592-6638-4792-BEA9-4B38F2EB824A}"/>
                </a:ext>
              </a:extLst>
            </p:cNvPr>
            <p:cNvSpPr/>
            <p:nvPr/>
          </p:nvSpPr>
          <p:spPr>
            <a:xfrm>
              <a:off x="6612355" y="2274642"/>
              <a:ext cx="813933" cy="1004687"/>
            </a:xfrm>
            <a:prstGeom prst="flowChartMagneticDisk">
              <a:avLst/>
            </a:prstGeom>
            <a:noFill/>
            <a:ln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0" name="连接符: 曲线 119">
              <a:extLst>
                <a:ext uri="{FF2B5EF4-FFF2-40B4-BE49-F238E27FC236}">
                  <a16:creationId xmlns:a16="http://schemas.microsoft.com/office/drawing/2014/main" id="{DA277FD1-C4F6-4EA2-A97E-CD20103FF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0811" y="1900973"/>
              <a:ext cx="1102472" cy="580103"/>
            </a:xfrm>
            <a:prstGeom prst="curved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连接符: 曲线 120">
              <a:extLst>
                <a:ext uri="{FF2B5EF4-FFF2-40B4-BE49-F238E27FC236}">
                  <a16:creationId xmlns:a16="http://schemas.microsoft.com/office/drawing/2014/main" id="{75B8591E-457D-462B-85D5-11B6B8A6237D}"/>
                </a:ext>
              </a:extLst>
            </p:cNvPr>
            <p:cNvCxnSpPr>
              <a:cxnSpLocks/>
            </p:cNvCxnSpPr>
            <p:nvPr/>
          </p:nvCxnSpPr>
          <p:spPr>
            <a:xfrm>
              <a:off x="5295755" y="1789452"/>
              <a:ext cx="1282123" cy="548500"/>
            </a:xfrm>
            <a:prstGeom prst="curved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F02B881D-2EEB-4EA6-AF33-2570AB14F200}"/>
                </a:ext>
              </a:extLst>
            </p:cNvPr>
            <p:cNvSpPr txBox="1"/>
            <p:nvPr/>
          </p:nvSpPr>
          <p:spPr>
            <a:xfrm>
              <a:off x="1835696" y="3322139"/>
              <a:ext cx="140775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>
                  <a:latin typeface="Times New Roman" panose="02020603050405020304" pitchFamily="18" charset="0"/>
                </a:rPr>
                <a:t>pre-coding stage</a:t>
              </a:r>
              <a:endParaRPr lang="zh-CN" altLang="en-US" sz="1400" b="1" i="1">
                <a:latin typeface="Times New Roman" panose="02020603050405020304" pitchFamily="18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7C4FB5D6-B5E9-436E-A462-333241920A15}"/>
                </a:ext>
              </a:extLst>
            </p:cNvPr>
            <p:cNvSpPr txBox="1"/>
            <p:nvPr/>
          </p:nvSpPr>
          <p:spPr>
            <a:xfrm>
              <a:off x="3978833" y="2291796"/>
              <a:ext cx="17123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>
                  <a:latin typeface="Times New Roman" panose="02020603050405020304" pitchFamily="18" charset="0"/>
                </a:rPr>
                <a:t>Formal coding stage</a:t>
              </a:r>
              <a:endParaRPr lang="zh-CN" altLang="en-US" sz="1400" b="1" i="1">
                <a:latin typeface="Times New Roman" panose="02020603050405020304" pitchFamily="18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A2D34591-2F6B-4D94-B455-20B3E0C2451F}"/>
                </a:ext>
              </a:extLst>
            </p:cNvPr>
            <p:cNvSpPr txBox="1"/>
            <p:nvPr/>
          </p:nvSpPr>
          <p:spPr>
            <a:xfrm>
              <a:off x="6010928" y="3286223"/>
              <a:ext cx="21611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>
                  <a:latin typeface="Times New Roman" panose="02020603050405020304" pitchFamily="18" charset="0"/>
                </a:rPr>
                <a:t>Coding proofreading stage</a:t>
              </a:r>
              <a:endParaRPr lang="zh-CN" altLang="en-US" sz="14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125" name="文本框 124">
            <a:hlinkClick r:id="" action="ppaction://noaction"/>
            <a:extLst>
              <a:ext uri="{FF2B5EF4-FFF2-40B4-BE49-F238E27FC236}">
                <a16:creationId xmlns:a16="http://schemas.microsoft.com/office/drawing/2014/main" id="{87C7728D-5F73-4CE5-BB13-D31D735E15E4}"/>
              </a:ext>
            </a:extLst>
          </p:cNvPr>
          <p:cNvSpPr txBox="1"/>
          <p:nvPr/>
        </p:nvSpPr>
        <p:spPr>
          <a:xfrm>
            <a:off x="539552" y="197379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Q1</a:t>
            </a:r>
            <a:endParaRPr lang="zh-CN" alt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E4AC38FB-67F6-4B83-BA1D-7D256D4FE465}"/>
              </a:ext>
            </a:extLst>
          </p:cNvPr>
          <p:cNvSpPr/>
          <p:nvPr/>
        </p:nvSpPr>
        <p:spPr>
          <a:xfrm>
            <a:off x="7255369" y="2093699"/>
            <a:ext cx="1187228" cy="1594884"/>
          </a:xfrm>
          <a:custGeom>
            <a:avLst/>
            <a:gdLst>
              <a:gd name="connsiteX0" fmla="*/ 595423 w 1187228"/>
              <a:gd name="connsiteY0" fmla="*/ 0 h 1594884"/>
              <a:gd name="connsiteX1" fmla="*/ 1169581 w 1187228"/>
              <a:gd name="connsiteY1" fmla="*/ 627321 h 1594884"/>
              <a:gd name="connsiteX2" fmla="*/ 0 w 1187228"/>
              <a:gd name="connsiteY2" fmla="*/ 1594884 h 159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87228" h="1594884">
                <a:moveTo>
                  <a:pt x="595423" y="0"/>
                </a:moveTo>
                <a:cubicBezTo>
                  <a:pt x="932120" y="180753"/>
                  <a:pt x="1268818" y="361507"/>
                  <a:pt x="1169581" y="627321"/>
                </a:cubicBezTo>
                <a:cubicBezTo>
                  <a:pt x="1070344" y="893135"/>
                  <a:pt x="535172" y="1244009"/>
                  <a:pt x="0" y="1594884"/>
                </a:cubicBezTo>
              </a:path>
            </a:pathLst>
          </a:cu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6" name="组合 125">
            <a:extLst>
              <a:ext uri="{FF2B5EF4-FFF2-40B4-BE49-F238E27FC236}">
                <a16:creationId xmlns:a16="http://schemas.microsoft.com/office/drawing/2014/main" id="{B24DBC18-D63A-4A98-909E-2C43B6899DC4}"/>
              </a:ext>
            </a:extLst>
          </p:cNvPr>
          <p:cNvGrpSpPr/>
          <p:nvPr/>
        </p:nvGrpSpPr>
        <p:grpSpPr>
          <a:xfrm>
            <a:off x="2343140" y="585976"/>
            <a:ext cx="5099153" cy="2020643"/>
            <a:chOff x="769073" y="1695619"/>
            <a:chExt cx="5099153" cy="2020643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77D200E6-5B3F-4D5F-A6C5-0C95C2827048}"/>
                </a:ext>
              </a:extLst>
            </p:cNvPr>
            <p:cNvGrpSpPr/>
            <p:nvPr/>
          </p:nvGrpSpPr>
          <p:grpSpPr>
            <a:xfrm>
              <a:off x="769073" y="2067694"/>
              <a:ext cx="1535998" cy="1438638"/>
              <a:chOff x="554375" y="2067694"/>
              <a:chExt cx="1535998" cy="1438638"/>
            </a:xfrm>
          </p:grpSpPr>
          <p:sp>
            <p:nvSpPr>
              <p:cNvPr id="183" name="矩形: 圆角 182">
                <a:extLst>
                  <a:ext uri="{FF2B5EF4-FFF2-40B4-BE49-F238E27FC236}">
                    <a16:creationId xmlns:a16="http://schemas.microsoft.com/office/drawing/2014/main" id="{2AF10B7F-9B77-4ED7-9D07-A42F1AE6057E}"/>
                  </a:ext>
                </a:extLst>
              </p:cNvPr>
              <p:cNvSpPr/>
              <p:nvPr/>
            </p:nvSpPr>
            <p:spPr>
              <a:xfrm>
                <a:off x="814634" y="2067694"/>
                <a:ext cx="1017028" cy="721233"/>
              </a:xfrm>
              <a:prstGeom prst="roundRect">
                <a:avLst>
                  <a:gd name="adj" fmla="val 4233"/>
                </a:avLst>
              </a:pr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矩形: 圆角 183">
                <a:extLst>
                  <a:ext uri="{FF2B5EF4-FFF2-40B4-BE49-F238E27FC236}">
                    <a16:creationId xmlns:a16="http://schemas.microsoft.com/office/drawing/2014/main" id="{CF063B4D-2A4E-4478-B789-7FBEBD5C7F02}"/>
                  </a:ext>
                </a:extLst>
              </p:cNvPr>
              <p:cNvSpPr/>
              <p:nvPr/>
            </p:nvSpPr>
            <p:spPr>
              <a:xfrm>
                <a:off x="869609" y="2129233"/>
                <a:ext cx="907079" cy="604720"/>
              </a:xfrm>
              <a:prstGeom prst="roundRect">
                <a:avLst>
                  <a:gd name="adj" fmla="val 4233"/>
                </a:avLst>
              </a:prstGeom>
              <a:solidFill>
                <a:srgbClr val="FFC000"/>
              </a:solidFill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矩形 8">
                <a:extLst>
                  <a:ext uri="{FF2B5EF4-FFF2-40B4-BE49-F238E27FC236}">
                    <a16:creationId xmlns:a16="http://schemas.microsoft.com/office/drawing/2014/main" id="{7F47B158-2D2C-4ECA-97EF-6597F94376E2}"/>
                  </a:ext>
                </a:extLst>
              </p:cNvPr>
              <p:cNvSpPr/>
              <p:nvPr/>
            </p:nvSpPr>
            <p:spPr>
              <a:xfrm>
                <a:off x="603581" y="2788926"/>
                <a:ext cx="1426958" cy="404191"/>
              </a:xfrm>
              <a:custGeom>
                <a:avLst/>
                <a:gdLst>
                  <a:gd name="connsiteX0" fmla="*/ 0 w 2664296"/>
                  <a:gd name="connsiteY0" fmla="*/ 0 h 1080120"/>
                  <a:gd name="connsiteX1" fmla="*/ 2664296 w 2664296"/>
                  <a:gd name="connsiteY1" fmla="*/ 0 h 1080120"/>
                  <a:gd name="connsiteX2" fmla="*/ 2664296 w 2664296"/>
                  <a:gd name="connsiteY2" fmla="*/ 1080120 h 1080120"/>
                  <a:gd name="connsiteX3" fmla="*/ 0 w 2664296"/>
                  <a:gd name="connsiteY3" fmla="*/ 1080120 h 1080120"/>
                  <a:gd name="connsiteX4" fmla="*/ 0 w 2664296"/>
                  <a:gd name="connsiteY4" fmla="*/ 0 h 1080120"/>
                  <a:gd name="connsiteX0" fmla="*/ 0 w 3185291"/>
                  <a:gd name="connsiteY0" fmla="*/ 0 h 1080120"/>
                  <a:gd name="connsiteX1" fmla="*/ 2664296 w 3185291"/>
                  <a:gd name="connsiteY1" fmla="*/ 0 h 1080120"/>
                  <a:gd name="connsiteX2" fmla="*/ 3185291 w 3185291"/>
                  <a:gd name="connsiteY2" fmla="*/ 1058855 h 1080120"/>
                  <a:gd name="connsiteX3" fmla="*/ 0 w 3185291"/>
                  <a:gd name="connsiteY3" fmla="*/ 1080120 h 1080120"/>
                  <a:gd name="connsiteX4" fmla="*/ 0 w 3185291"/>
                  <a:gd name="connsiteY4" fmla="*/ 0 h 1080120"/>
                  <a:gd name="connsiteX0" fmla="*/ 552893 w 3738184"/>
                  <a:gd name="connsiteY0" fmla="*/ 0 h 1058855"/>
                  <a:gd name="connsiteX1" fmla="*/ 3217189 w 3738184"/>
                  <a:gd name="connsiteY1" fmla="*/ 0 h 1058855"/>
                  <a:gd name="connsiteX2" fmla="*/ 3738184 w 3738184"/>
                  <a:gd name="connsiteY2" fmla="*/ 1058855 h 1058855"/>
                  <a:gd name="connsiteX3" fmla="*/ 0 w 3738184"/>
                  <a:gd name="connsiteY3" fmla="*/ 995059 h 1058855"/>
                  <a:gd name="connsiteX4" fmla="*/ 552893 w 3738184"/>
                  <a:gd name="connsiteY4" fmla="*/ 0 h 1058855"/>
                  <a:gd name="connsiteX0" fmla="*/ 542261 w 3738184"/>
                  <a:gd name="connsiteY0" fmla="*/ 0 h 1058855"/>
                  <a:gd name="connsiteX1" fmla="*/ 3217189 w 3738184"/>
                  <a:gd name="connsiteY1" fmla="*/ 0 h 1058855"/>
                  <a:gd name="connsiteX2" fmla="*/ 3738184 w 3738184"/>
                  <a:gd name="connsiteY2" fmla="*/ 1058855 h 1058855"/>
                  <a:gd name="connsiteX3" fmla="*/ 0 w 3738184"/>
                  <a:gd name="connsiteY3" fmla="*/ 995059 h 1058855"/>
                  <a:gd name="connsiteX4" fmla="*/ 542261 w 3738184"/>
                  <a:gd name="connsiteY4" fmla="*/ 0 h 1058855"/>
                  <a:gd name="connsiteX0" fmla="*/ 542261 w 3738184"/>
                  <a:gd name="connsiteY0" fmla="*/ 0 h 1058855"/>
                  <a:gd name="connsiteX1" fmla="*/ 3217189 w 3738184"/>
                  <a:gd name="connsiteY1" fmla="*/ 0 h 1058855"/>
                  <a:gd name="connsiteX2" fmla="*/ 3738184 w 3738184"/>
                  <a:gd name="connsiteY2" fmla="*/ 1058855 h 1058855"/>
                  <a:gd name="connsiteX3" fmla="*/ 0 w 3738184"/>
                  <a:gd name="connsiteY3" fmla="*/ 995059 h 1058855"/>
                  <a:gd name="connsiteX4" fmla="*/ 542261 w 3738184"/>
                  <a:gd name="connsiteY4" fmla="*/ 0 h 1058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8184" h="1058855">
                    <a:moveTo>
                      <a:pt x="542261" y="0"/>
                    </a:moveTo>
                    <a:lnTo>
                      <a:pt x="3217189" y="0"/>
                    </a:lnTo>
                    <a:lnTo>
                      <a:pt x="3738184" y="1058855"/>
                    </a:lnTo>
                    <a:lnTo>
                      <a:pt x="0" y="995059"/>
                    </a:lnTo>
                    <a:lnTo>
                      <a:pt x="542261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任意多边形: 形状 185">
                <a:extLst>
                  <a:ext uri="{FF2B5EF4-FFF2-40B4-BE49-F238E27FC236}">
                    <a16:creationId xmlns:a16="http://schemas.microsoft.com/office/drawing/2014/main" id="{B1E84227-A30C-4F31-AF30-3851594D6523}"/>
                  </a:ext>
                </a:extLst>
              </p:cNvPr>
              <p:cNvSpPr/>
              <p:nvPr/>
            </p:nvSpPr>
            <p:spPr>
              <a:xfrm>
                <a:off x="647254" y="3105790"/>
                <a:ext cx="1332983" cy="0"/>
              </a:xfrm>
              <a:custGeom>
                <a:avLst/>
                <a:gdLst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3533775 w 3533775"/>
                  <a:gd name="connsiteY3" fmla="*/ 19050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0 w 3533775"/>
                  <a:gd name="connsiteY3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3775" h="47625">
                    <a:moveTo>
                      <a:pt x="0" y="0"/>
                    </a:moveTo>
                    <a:lnTo>
                      <a:pt x="0" y="0"/>
                    </a:lnTo>
                    <a:lnTo>
                      <a:pt x="3533775" y="476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7" name="任意多边形: 形状 186">
                <a:extLst>
                  <a:ext uri="{FF2B5EF4-FFF2-40B4-BE49-F238E27FC236}">
                    <a16:creationId xmlns:a16="http://schemas.microsoft.com/office/drawing/2014/main" id="{4CE442B6-0727-4B4E-A236-86D3B2529785}"/>
                  </a:ext>
                </a:extLst>
              </p:cNvPr>
              <p:cNvSpPr/>
              <p:nvPr/>
            </p:nvSpPr>
            <p:spPr>
              <a:xfrm>
                <a:off x="681609" y="3024185"/>
                <a:ext cx="1264273" cy="0"/>
              </a:xfrm>
              <a:custGeom>
                <a:avLst/>
                <a:gdLst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3533775 w 3533775"/>
                  <a:gd name="connsiteY3" fmla="*/ 19050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0 w 3533775"/>
                  <a:gd name="connsiteY3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3775" h="47625">
                    <a:moveTo>
                      <a:pt x="0" y="0"/>
                    </a:moveTo>
                    <a:lnTo>
                      <a:pt x="0" y="0"/>
                    </a:lnTo>
                    <a:lnTo>
                      <a:pt x="3533775" y="476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任意多边形: 形状 187">
                <a:extLst>
                  <a:ext uri="{FF2B5EF4-FFF2-40B4-BE49-F238E27FC236}">
                    <a16:creationId xmlns:a16="http://schemas.microsoft.com/office/drawing/2014/main" id="{CA574F96-D35F-43FE-9A5B-B108CFCC05AA}"/>
                  </a:ext>
                </a:extLst>
              </p:cNvPr>
              <p:cNvSpPr/>
              <p:nvPr/>
            </p:nvSpPr>
            <p:spPr>
              <a:xfrm>
                <a:off x="732172" y="2934465"/>
                <a:ext cx="1168078" cy="0"/>
              </a:xfrm>
              <a:custGeom>
                <a:avLst/>
                <a:gdLst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3533775 w 3533775"/>
                  <a:gd name="connsiteY3" fmla="*/ 19050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0 w 3533775"/>
                  <a:gd name="connsiteY3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3775" h="47625">
                    <a:moveTo>
                      <a:pt x="0" y="0"/>
                    </a:moveTo>
                    <a:lnTo>
                      <a:pt x="0" y="0"/>
                    </a:lnTo>
                    <a:lnTo>
                      <a:pt x="3533775" y="476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任意多边形: 形状 188">
                <a:extLst>
                  <a:ext uri="{FF2B5EF4-FFF2-40B4-BE49-F238E27FC236}">
                    <a16:creationId xmlns:a16="http://schemas.microsoft.com/office/drawing/2014/main" id="{10E28395-071F-43B8-9863-187C674747B7}"/>
                  </a:ext>
                </a:extLst>
              </p:cNvPr>
              <p:cNvSpPr/>
              <p:nvPr/>
            </p:nvSpPr>
            <p:spPr>
              <a:xfrm>
                <a:off x="786432" y="2843901"/>
                <a:ext cx="1071884" cy="0"/>
              </a:xfrm>
              <a:custGeom>
                <a:avLst/>
                <a:gdLst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3533775 w 3533775"/>
                  <a:gd name="connsiteY3" fmla="*/ 19050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0 w 3533775"/>
                  <a:gd name="connsiteY3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3775" h="47625">
                    <a:moveTo>
                      <a:pt x="0" y="0"/>
                    </a:moveTo>
                    <a:lnTo>
                      <a:pt x="0" y="0"/>
                    </a:lnTo>
                    <a:lnTo>
                      <a:pt x="3533775" y="476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0" name="任意多边形: 形状 189">
                <a:extLst>
                  <a:ext uri="{FF2B5EF4-FFF2-40B4-BE49-F238E27FC236}">
                    <a16:creationId xmlns:a16="http://schemas.microsoft.com/office/drawing/2014/main" id="{F4420D30-EA25-499A-8086-966551AC7553}"/>
                  </a:ext>
                </a:extLst>
              </p:cNvPr>
              <p:cNvSpPr/>
              <p:nvPr/>
            </p:nvSpPr>
            <p:spPr>
              <a:xfrm>
                <a:off x="1694313" y="2790947"/>
                <a:ext cx="99916" cy="398521"/>
              </a:xfrm>
              <a:custGeom>
                <a:avLst/>
                <a:gdLst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3533775 w 3533775"/>
                  <a:gd name="connsiteY3" fmla="*/ 19050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0 w 3533775"/>
                  <a:gd name="connsiteY3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3775" h="47625">
                    <a:moveTo>
                      <a:pt x="0" y="0"/>
                    </a:moveTo>
                    <a:lnTo>
                      <a:pt x="0" y="0"/>
                    </a:lnTo>
                    <a:lnTo>
                      <a:pt x="3533775" y="476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任意多边形: 形状 190">
                <a:extLst>
                  <a:ext uri="{FF2B5EF4-FFF2-40B4-BE49-F238E27FC236}">
                    <a16:creationId xmlns:a16="http://schemas.microsoft.com/office/drawing/2014/main" id="{FE492190-B36C-4C59-9CA6-401F419BF3B0}"/>
                  </a:ext>
                </a:extLst>
              </p:cNvPr>
              <p:cNvSpPr/>
              <p:nvPr/>
            </p:nvSpPr>
            <p:spPr>
              <a:xfrm>
                <a:off x="1603167" y="2787995"/>
                <a:ext cx="75237" cy="394229"/>
              </a:xfrm>
              <a:custGeom>
                <a:avLst/>
                <a:gdLst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3533775 w 3533775"/>
                  <a:gd name="connsiteY3" fmla="*/ 19050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0 w 3533775"/>
                  <a:gd name="connsiteY3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3775" h="47625">
                    <a:moveTo>
                      <a:pt x="0" y="0"/>
                    </a:moveTo>
                    <a:lnTo>
                      <a:pt x="0" y="0"/>
                    </a:lnTo>
                    <a:lnTo>
                      <a:pt x="3533775" y="476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任意多边形: 形状 191">
                <a:extLst>
                  <a:ext uri="{FF2B5EF4-FFF2-40B4-BE49-F238E27FC236}">
                    <a16:creationId xmlns:a16="http://schemas.microsoft.com/office/drawing/2014/main" id="{B49D10CD-89FF-40A8-9BFD-CA156D972800}"/>
                  </a:ext>
                </a:extLst>
              </p:cNvPr>
              <p:cNvSpPr/>
              <p:nvPr/>
            </p:nvSpPr>
            <p:spPr>
              <a:xfrm>
                <a:off x="1494058" y="2786891"/>
                <a:ext cx="57957" cy="395333"/>
              </a:xfrm>
              <a:custGeom>
                <a:avLst/>
                <a:gdLst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3533775 w 3533775"/>
                  <a:gd name="connsiteY3" fmla="*/ 19050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0 w 3533775"/>
                  <a:gd name="connsiteY3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3775" h="47625">
                    <a:moveTo>
                      <a:pt x="0" y="0"/>
                    </a:moveTo>
                    <a:lnTo>
                      <a:pt x="0" y="0"/>
                    </a:lnTo>
                    <a:lnTo>
                      <a:pt x="3533775" y="476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3" name="任意多边形: 形状 192">
                <a:extLst>
                  <a:ext uri="{FF2B5EF4-FFF2-40B4-BE49-F238E27FC236}">
                    <a16:creationId xmlns:a16="http://schemas.microsoft.com/office/drawing/2014/main" id="{C7AABC50-0B31-445A-861E-6F5030AAC792}"/>
                  </a:ext>
                </a:extLst>
              </p:cNvPr>
              <p:cNvSpPr/>
              <p:nvPr/>
            </p:nvSpPr>
            <p:spPr>
              <a:xfrm>
                <a:off x="1384053" y="2792978"/>
                <a:ext cx="32825" cy="389248"/>
              </a:xfrm>
              <a:custGeom>
                <a:avLst/>
                <a:gdLst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3533775 w 3533775"/>
                  <a:gd name="connsiteY3" fmla="*/ 19050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0 w 3533775"/>
                  <a:gd name="connsiteY3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3775" h="47625">
                    <a:moveTo>
                      <a:pt x="0" y="0"/>
                    </a:moveTo>
                    <a:lnTo>
                      <a:pt x="0" y="0"/>
                    </a:lnTo>
                    <a:lnTo>
                      <a:pt x="3533775" y="476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4" name="任意多边形: 形状 193">
                <a:extLst>
                  <a:ext uri="{FF2B5EF4-FFF2-40B4-BE49-F238E27FC236}">
                    <a16:creationId xmlns:a16="http://schemas.microsoft.com/office/drawing/2014/main" id="{5D403178-31E3-46C1-BA9F-32574496FD96}"/>
                  </a:ext>
                </a:extLst>
              </p:cNvPr>
              <p:cNvSpPr/>
              <p:nvPr/>
            </p:nvSpPr>
            <p:spPr>
              <a:xfrm>
                <a:off x="1256054" y="2787995"/>
                <a:ext cx="17452" cy="384778"/>
              </a:xfrm>
              <a:custGeom>
                <a:avLst/>
                <a:gdLst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3533775 w 3533775"/>
                  <a:gd name="connsiteY3" fmla="*/ 19050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0 w 3533775"/>
                  <a:gd name="connsiteY3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3775" h="47625">
                    <a:moveTo>
                      <a:pt x="0" y="0"/>
                    </a:moveTo>
                    <a:lnTo>
                      <a:pt x="0" y="0"/>
                    </a:lnTo>
                    <a:lnTo>
                      <a:pt x="3533775" y="476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5" name="任意多边形: 形状 194">
                <a:extLst>
                  <a:ext uri="{FF2B5EF4-FFF2-40B4-BE49-F238E27FC236}">
                    <a16:creationId xmlns:a16="http://schemas.microsoft.com/office/drawing/2014/main" id="{132AD4C6-2A79-4303-BD17-28F91AA2C8D3}"/>
                  </a:ext>
                </a:extLst>
              </p:cNvPr>
              <p:cNvSpPr/>
              <p:nvPr/>
            </p:nvSpPr>
            <p:spPr>
              <a:xfrm flipH="1">
                <a:off x="1104000" y="2797449"/>
                <a:ext cx="45719" cy="371427"/>
              </a:xfrm>
              <a:custGeom>
                <a:avLst/>
                <a:gdLst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3533775 w 3533775"/>
                  <a:gd name="connsiteY3" fmla="*/ 19050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0 w 3533775"/>
                  <a:gd name="connsiteY3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3775" h="47625">
                    <a:moveTo>
                      <a:pt x="0" y="0"/>
                    </a:moveTo>
                    <a:lnTo>
                      <a:pt x="0" y="0"/>
                    </a:lnTo>
                    <a:lnTo>
                      <a:pt x="3533775" y="476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6" name="任意多边形: 形状 195">
                <a:extLst>
                  <a:ext uri="{FF2B5EF4-FFF2-40B4-BE49-F238E27FC236}">
                    <a16:creationId xmlns:a16="http://schemas.microsoft.com/office/drawing/2014/main" id="{033E28A2-9302-40F6-9323-48CC771012CC}"/>
                  </a:ext>
                </a:extLst>
              </p:cNvPr>
              <p:cNvSpPr/>
              <p:nvPr/>
            </p:nvSpPr>
            <p:spPr>
              <a:xfrm flipH="1">
                <a:off x="994305" y="2787774"/>
                <a:ext cx="49977" cy="384779"/>
              </a:xfrm>
              <a:custGeom>
                <a:avLst/>
                <a:gdLst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3533775 w 3533775"/>
                  <a:gd name="connsiteY3" fmla="*/ 19050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0 w 3533775"/>
                  <a:gd name="connsiteY3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3775" h="47625">
                    <a:moveTo>
                      <a:pt x="0" y="0"/>
                    </a:moveTo>
                    <a:lnTo>
                      <a:pt x="0" y="0"/>
                    </a:lnTo>
                    <a:lnTo>
                      <a:pt x="3533775" y="476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任意多边形: 形状 196">
                <a:extLst>
                  <a:ext uri="{FF2B5EF4-FFF2-40B4-BE49-F238E27FC236}">
                    <a16:creationId xmlns:a16="http://schemas.microsoft.com/office/drawing/2014/main" id="{FEA88D75-B52E-4301-B756-1CCE4B34AEBD}"/>
                  </a:ext>
                </a:extLst>
              </p:cNvPr>
              <p:cNvSpPr/>
              <p:nvPr/>
            </p:nvSpPr>
            <p:spPr>
              <a:xfrm flipH="1">
                <a:off x="856205" y="2797450"/>
                <a:ext cx="106925" cy="371427"/>
              </a:xfrm>
              <a:custGeom>
                <a:avLst/>
                <a:gdLst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3533775 w 3533775"/>
                  <a:gd name="connsiteY3" fmla="*/ 19050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0 w 3533775"/>
                  <a:gd name="connsiteY3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3775" h="47625">
                    <a:moveTo>
                      <a:pt x="0" y="0"/>
                    </a:moveTo>
                    <a:lnTo>
                      <a:pt x="0" y="0"/>
                    </a:lnTo>
                    <a:lnTo>
                      <a:pt x="3533775" y="476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任意多边形: 形状 197">
                <a:extLst>
                  <a:ext uri="{FF2B5EF4-FFF2-40B4-BE49-F238E27FC236}">
                    <a16:creationId xmlns:a16="http://schemas.microsoft.com/office/drawing/2014/main" id="{9C94CEAB-E46E-42DE-B638-EFB7A093069D}"/>
                  </a:ext>
                </a:extLst>
              </p:cNvPr>
              <p:cNvSpPr/>
              <p:nvPr/>
            </p:nvSpPr>
            <p:spPr>
              <a:xfrm flipH="1">
                <a:off x="716248" y="2794896"/>
                <a:ext cx="156516" cy="373982"/>
              </a:xfrm>
              <a:custGeom>
                <a:avLst/>
                <a:gdLst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3533775 w 3533775"/>
                  <a:gd name="connsiteY3" fmla="*/ 19050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0 w 3533775"/>
                  <a:gd name="connsiteY3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3775" h="47625">
                    <a:moveTo>
                      <a:pt x="0" y="0"/>
                    </a:moveTo>
                    <a:lnTo>
                      <a:pt x="0" y="0"/>
                    </a:lnTo>
                    <a:lnTo>
                      <a:pt x="3533775" y="476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9" name="任意多边形: 形状 198">
                <a:extLst>
                  <a:ext uri="{FF2B5EF4-FFF2-40B4-BE49-F238E27FC236}">
                    <a16:creationId xmlns:a16="http://schemas.microsoft.com/office/drawing/2014/main" id="{A59D417F-29DE-4D2F-92F8-4BC905715CEE}"/>
                  </a:ext>
                </a:extLst>
              </p:cNvPr>
              <p:cNvSpPr/>
              <p:nvPr/>
            </p:nvSpPr>
            <p:spPr>
              <a:xfrm>
                <a:off x="1769797" y="2797440"/>
                <a:ext cx="130453" cy="384783"/>
              </a:xfrm>
              <a:custGeom>
                <a:avLst/>
                <a:gdLst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3533775 w 3533775"/>
                  <a:gd name="connsiteY3" fmla="*/ 19050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0" fmla="*/ 0 w 3533775"/>
                  <a:gd name="connsiteY0" fmla="*/ 0 h 47625"/>
                  <a:gd name="connsiteX1" fmla="*/ 0 w 3533775"/>
                  <a:gd name="connsiteY1" fmla="*/ 0 h 47625"/>
                  <a:gd name="connsiteX2" fmla="*/ 3533775 w 3533775"/>
                  <a:gd name="connsiteY2" fmla="*/ 47625 h 47625"/>
                  <a:gd name="connsiteX3" fmla="*/ 0 w 3533775"/>
                  <a:gd name="connsiteY3" fmla="*/ 0 h 47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33775" h="47625">
                    <a:moveTo>
                      <a:pt x="0" y="0"/>
                    </a:moveTo>
                    <a:lnTo>
                      <a:pt x="0" y="0"/>
                    </a:lnTo>
                    <a:lnTo>
                      <a:pt x="3533775" y="4762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D2B9B524-0FA4-4840-A882-155D8B690588}"/>
                  </a:ext>
                </a:extLst>
              </p:cNvPr>
              <p:cNvSpPr txBox="1"/>
              <p:nvPr/>
            </p:nvSpPr>
            <p:spPr>
              <a:xfrm>
                <a:off x="888289" y="2143342"/>
                <a:ext cx="243978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b="1" i="1">
                    <a:latin typeface="Times New Roman" panose="02020603050405020304" pitchFamily="18" charset="0"/>
                  </a:rPr>
                  <a:t>R</a:t>
                </a:r>
                <a:endParaRPr lang="zh-CN" altLang="en-US" sz="700" b="1" i="1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201" name="直接连接符 200">
                <a:extLst>
                  <a:ext uri="{FF2B5EF4-FFF2-40B4-BE49-F238E27FC236}">
                    <a16:creationId xmlns:a16="http://schemas.microsoft.com/office/drawing/2014/main" id="{19F2515B-EB82-4848-A5C4-9945CDEDE102}"/>
                  </a:ext>
                </a:extLst>
              </p:cNvPr>
              <p:cNvCxnSpPr/>
              <p:nvPr/>
            </p:nvCxnSpPr>
            <p:spPr>
              <a:xfrm>
                <a:off x="1027264" y="2335678"/>
                <a:ext cx="19238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2" name="直接连接符 201">
                <a:extLst>
                  <a:ext uri="{FF2B5EF4-FFF2-40B4-BE49-F238E27FC236}">
                    <a16:creationId xmlns:a16="http://schemas.microsoft.com/office/drawing/2014/main" id="{AD9F75C6-D463-4A46-BF7D-17DFFB63A3BE}"/>
                  </a:ext>
                </a:extLst>
              </p:cNvPr>
              <p:cNvCxnSpPr/>
              <p:nvPr/>
            </p:nvCxnSpPr>
            <p:spPr>
              <a:xfrm>
                <a:off x="1027263" y="2398353"/>
                <a:ext cx="192389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3" name="直接连接符 202">
                <a:extLst>
                  <a:ext uri="{FF2B5EF4-FFF2-40B4-BE49-F238E27FC236}">
                    <a16:creationId xmlns:a16="http://schemas.microsoft.com/office/drawing/2014/main" id="{386A7FAE-99A5-45A6-9AD6-CFC6BAD6BEC1}"/>
                  </a:ext>
                </a:extLst>
              </p:cNvPr>
              <p:cNvCxnSpPr/>
              <p:nvPr/>
            </p:nvCxnSpPr>
            <p:spPr>
              <a:xfrm>
                <a:off x="1019255" y="2523701"/>
                <a:ext cx="44329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4" name="直接连接符 203">
                <a:extLst>
                  <a:ext uri="{FF2B5EF4-FFF2-40B4-BE49-F238E27FC236}">
                    <a16:creationId xmlns:a16="http://schemas.microsoft.com/office/drawing/2014/main" id="{B61CEDF5-C0C1-4C0D-845A-CAD09EF08646}"/>
                  </a:ext>
                </a:extLst>
              </p:cNvPr>
              <p:cNvCxnSpPr/>
              <p:nvPr/>
            </p:nvCxnSpPr>
            <p:spPr>
              <a:xfrm>
                <a:off x="1010852" y="2649049"/>
                <a:ext cx="44329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5" name="直接连接符 204">
                <a:extLst>
                  <a:ext uri="{FF2B5EF4-FFF2-40B4-BE49-F238E27FC236}">
                    <a16:creationId xmlns:a16="http://schemas.microsoft.com/office/drawing/2014/main" id="{B1399F4B-47AB-4DD8-BB74-08E9359CEA29}"/>
                  </a:ext>
                </a:extLst>
              </p:cNvPr>
              <p:cNvCxnSpPr/>
              <p:nvPr/>
            </p:nvCxnSpPr>
            <p:spPr>
              <a:xfrm>
                <a:off x="1027264" y="2586375"/>
                <a:ext cx="274842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>
                <a:extLst>
                  <a:ext uri="{FF2B5EF4-FFF2-40B4-BE49-F238E27FC236}">
                    <a16:creationId xmlns:a16="http://schemas.microsoft.com/office/drawing/2014/main" id="{0801EACA-B2D1-450B-9077-4D209F5DA63A}"/>
                  </a:ext>
                </a:extLst>
              </p:cNvPr>
              <p:cNvCxnSpPr/>
              <p:nvPr/>
            </p:nvCxnSpPr>
            <p:spPr>
              <a:xfrm>
                <a:off x="1027264" y="2461027"/>
                <a:ext cx="288584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B25DF90F-B393-4258-A454-8DEAA74C4638}"/>
                  </a:ext>
                </a:extLst>
              </p:cNvPr>
              <p:cNvSpPr txBox="1"/>
              <p:nvPr/>
            </p:nvSpPr>
            <p:spPr>
              <a:xfrm>
                <a:off x="554375" y="3198555"/>
                <a:ext cx="15359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i="1">
                    <a:latin typeface="Times New Roman" panose="02020603050405020304" pitchFamily="18" charset="0"/>
                  </a:rPr>
                  <a:t>Random sampling</a:t>
                </a:r>
                <a:endParaRPr lang="zh-CN" altLang="en-US" sz="1400" b="1" i="1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128" name="直接箭头连接符 127">
              <a:extLst>
                <a:ext uri="{FF2B5EF4-FFF2-40B4-BE49-F238E27FC236}">
                  <a16:creationId xmlns:a16="http://schemas.microsoft.com/office/drawing/2014/main" id="{5A513182-7E01-4617-8F8E-EF4EB36442BA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2571718"/>
              <a:ext cx="864096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29" name="组合 128">
              <a:extLst>
                <a:ext uri="{FF2B5EF4-FFF2-40B4-BE49-F238E27FC236}">
                  <a16:creationId xmlns:a16="http://schemas.microsoft.com/office/drawing/2014/main" id="{5C3BA6A2-C495-4F60-A690-40F821491A59}"/>
                </a:ext>
              </a:extLst>
            </p:cNvPr>
            <p:cNvGrpSpPr/>
            <p:nvPr/>
          </p:nvGrpSpPr>
          <p:grpSpPr>
            <a:xfrm>
              <a:off x="3652133" y="1695619"/>
              <a:ext cx="2216093" cy="1665689"/>
              <a:chOff x="3518112" y="1709885"/>
              <a:chExt cx="2216093" cy="1665689"/>
            </a:xfrm>
          </p:grpSpPr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3C6AB7AC-3E87-4944-A38C-CF9ADE108737}"/>
                  </a:ext>
                </a:extLst>
              </p:cNvPr>
              <p:cNvGrpSpPr/>
              <p:nvPr/>
            </p:nvGrpSpPr>
            <p:grpSpPr>
              <a:xfrm>
                <a:off x="4846783" y="1721878"/>
                <a:ext cx="873499" cy="1175560"/>
                <a:chOff x="4406773" y="1254804"/>
                <a:chExt cx="873499" cy="1175560"/>
              </a:xfrm>
            </p:grpSpPr>
            <p:grpSp>
              <p:nvGrpSpPr>
                <p:cNvPr id="161" name="组合 160">
                  <a:extLst>
                    <a:ext uri="{FF2B5EF4-FFF2-40B4-BE49-F238E27FC236}">
                      <a16:creationId xmlns:a16="http://schemas.microsoft.com/office/drawing/2014/main" id="{435A7697-52B8-4B90-A7BB-4742C474DCB4}"/>
                    </a:ext>
                  </a:extLst>
                </p:cNvPr>
                <p:cNvGrpSpPr/>
                <p:nvPr/>
              </p:nvGrpSpPr>
              <p:grpSpPr>
                <a:xfrm>
                  <a:off x="4406773" y="1254804"/>
                  <a:ext cx="873499" cy="1175560"/>
                  <a:chOff x="4406773" y="1254804"/>
                  <a:chExt cx="873499" cy="1175560"/>
                </a:xfrm>
              </p:grpSpPr>
              <p:sp>
                <p:nvSpPr>
                  <p:cNvPr id="168" name="矩形 167">
                    <a:extLst>
                      <a:ext uri="{FF2B5EF4-FFF2-40B4-BE49-F238E27FC236}">
                        <a16:creationId xmlns:a16="http://schemas.microsoft.com/office/drawing/2014/main" id="{E12FC13B-2BBA-4C7C-A341-9DD10700EF6D}"/>
                      </a:ext>
                    </a:extLst>
                  </p:cNvPr>
                  <p:cNvSpPr/>
                  <p:nvPr/>
                </p:nvSpPr>
                <p:spPr>
                  <a:xfrm>
                    <a:off x="4406773" y="1254804"/>
                    <a:ext cx="873499" cy="11755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9" name="矩形 168">
                    <a:extLst>
                      <a:ext uri="{FF2B5EF4-FFF2-40B4-BE49-F238E27FC236}">
                        <a16:creationId xmlns:a16="http://schemas.microsoft.com/office/drawing/2014/main" id="{F2A11BF5-88B5-4300-986C-86DA2E775B45}"/>
                      </a:ext>
                    </a:extLst>
                  </p:cNvPr>
                  <p:cNvSpPr/>
                  <p:nvPr/>
                </p:nvSpPr>
                <p:spPr>
                  <a:xfrm>
                    <a:off x="4480724" y="1403110"/>
                    <a:ext cx="72005" cy="720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0" name="矩形 169">
                    <a:extLst>
                      <a:ext uri="{FF2B5EF4-FFF2-40B4-BE49-F238E27FC236}">
                        <a16:creationId xmlns:a16="http://schemas.microsoft.com/office/drawing/2014/main" id="{0A211E06-D83C-43F5-829E-AB01565DB5E7}"/>
                      </a:ext>
                    </a:extLst>
                  </p:cNvPr>
                  <p:cNvSpPr/>
                  <p:nvPr/>
                </p:nvSpPr>
                <p:spPr>
                  <a:xfrm>
                    <a:off x="4480724" y="1546270"/>
                    <a:ext cx="72005" cy="720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1" name="矩形 170">
                    <a:extLst>
                      <a:ext uri="{FF2B5EF4-FFF2-40B4-BE49-F238E27FC236}">
                        <a16:creationId xmlns:a16="http://schemas.microsoft.com/office/drawing/2014/main" id="{72C5DA8F-1456-45A7-8796-6DD021B0E5D3}"/>
                      </a:ext>
                    </a:extLst>
                  </p:cNvPr>
                  <p:cNvSpPr/>
                  <p:nvPr/>
                </p:nvSpPr>
                <p:spPr>
                  <a:xfrm>
                    <a:off x="4480724" y="1689430"/>
                    <a:ext cx="72005" cy="720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2" name="矩形 171">
                    <a:extLst>
                      <a:ext uri="{FF2B5EF4-FFF2-40B4-BE49-F238E27FC236}">
                        <a16:creationId xmlns:a16="http://schemas.microsoft.com/office/drawing/2014/main" id="{87441414-DD8A-4DD1-B006-39AFFD6C116E}"/>
                      </a:ext>
                    </a:extLst>
                  </p:cNvPr>
                  <p:cNvSpPr/>
                  <p:nvPr/>
                </p:nvSpPr>
                <p:spPr>
                  <a:xfrm>
                    <a:off x="4480724" y="1975750"/>
                    <a:ext cx="72005" cy="720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3" name="矩形 172">
                    <a:extLst>
                      <a:ext uri="{FF2B5EF4-FFF2-40B4-BE49-F238E27FC236}">
                        <a16:creationId xmlns:a16="http://schemas.microsoft.com/office/drawing/2014/main" id="{B45DC3FA-2F41-4B2E-94D4-ED066BF3F880}"/>
                      </a:ext>
                    </a:extLst>
                  </p:cNvPr>
                  <p:cNvSpPr/>
                  <p:nvPr/>
                </p:nvSpPr>
                <p:spPr>
                  <a:xfrm>
                    <a:off x="4480724" y="2118910"/>
                    <a:ext cx="72005" cy="720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4" name="矩形 173">
                    <a:extLst>
                      <a:ext uri="{FF2B5EF4-FFF2-40B4-BE49-F238E27FC236}">
                        <a16:creationId xmlns:a16="http://schemas.microsoft.com/office/drawing/2014/main" id="{8DF9DC98-393E-4152-B5CD-B80D329F2D63}"/>
                      </a:ext>
                    </a:extLst>
                  </p:cNvPr>
                  <p:cNvSpPr/>
                  <p:nvPr/>
                </p:nvSpPr>
                <p:spPr>
                  <a:xfrm>
                    <a:off x="4480724" y="1832590"/>
                    <a:ext cx="72005" cy="720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5" name="任意多边形: 形状 174">
                    <a:extLst>
                      <a:ext uri="{FF2B5EF4-FFF2-40B4-BE49-F238E27FC236}">
                        <a16:creationId xmlns:a16="http://schemas.microsoft.com/office/drawing/2014/main" id="{A774A11C-F8F6-4EFF-850F-AAA689222196}"/>
                      </a:ext>
                    </a:extLst>
                  </p:cNvPr>
                  <p:cNvSpPr/>
                  <p:nvPr/>
                </p:nvSpPr>
                <p:spPr>
                  <a:xfrm>
                    <a:off x="4463682" y="1403110"/>
                    <a:ext cx="127591" cy="53163"/>
                  </a:xfrm>
                  <a:custGeom>
                    <a:avLst/>
                    <a:gdLst>
                      <a:gd name="connsiteX0" fmla="*/ 0 w 127591"/>
                      <a:gd name="connsiteY0" fmla="*/ 0 h 53163"/>
                      <a:gd name="connsiteX1" fmla="*/ 53163 w 127591"/>
                      <a:gd name="connsiteY1" fmla="*/ 53163 h 53163"/>
                      <a:gd name="connsiteX2" fmla="*/ 127591 w 127591"/>
                      <a:gd name="connsiteY2" fmla="*/ 0 h 531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7591" h="53163">
                        <a:moveTo>
                          <a:pt x="0" y="0"/>
                        </a:moveTo>
                        <a:lnTo>
                          <a:pt x="53163" y="53163"/>
                        </a:lnTo>
                        <a:lnTo>
                          <a:pt x="127591" y="0"/>
                        </a:lnTo>
                      </a:path>
                    </a:pathLst>
                  </a:custGeom>
                  <a:noFill/>
                  <a:ln w="63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76" name="组合 175">
                    <a:extLst>
                      <a:ext uri="{FF2B5EF4-FFF2-40B4-BE49-F238E27FC236}">
                        <a16:creationId xmlns:a16="http://schemas.microsoft.com/office/drawing/2014/main" id="{62818F8A-4AB4-4E74-A1AA-2C18D6200FFD}"/>
                      </a:ext>
                    </a:extLst>
                  </p:cNvPr>
                  <p:cNvGrpSpPr/>
                  <p:nvPr/>
                </p:nvGrpSpPr>
                <p:grpSpPr>
                  <a:xfrm>
                    <a:off x="4491744" y="1540146"/>
                    <a:ext cx="71465" cy="75040"/>
                    <a:chOff x="957867" y="997933"/>
                    <a:chExt cx="145120" cy="136689"/>
                  </a:xfrm>
                </p:grpSpPr>
                <p:cxnSp>
                  <p:nvCxnSpPr>
                    <p:cNvPr id="181" name="直接连接符 180">
                      <a:extLst>
                        <a:ext uri="{FF2B5EF4-FFF2-40B4-BE49-F238E27FC236}">
                          <a16:creationId xmlns:a16="http://schemas.microsoft.com/office/drawing/2014/main" id="{73072261-82E3-420A-8DE9-06268216235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57867" y="1002985"/>
                      <a:ext cx="123235" cy="131637"/>
                    </a:xfrm>
                    <a:prstGeom prst="lin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直接连接符 181">
                      <a:extLst>
                        <a:ext uri="{FF2B5EF4-FFF2-40B4-BE49-F238E27FC236}">
                          <a16:creationId xmlns:a16="http://schemas.microsoft.com/office/drawing/2014/main" id="{63452A01-CFA6-4678-83EB-413BF89ADE1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57867" y="997933"/>
                      <a:ext cx="145120" cy="103308"/>
                    </a:xfrm>
                    <a:prstGeom prst="lin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7" name="任意多边形: 形状 176">
                    <a:extLst>
                      <a:ext uri="{FF2B5EF4-FFF2-40B4-BE49-F238E27FC236}">
                        <a16:creationId xmlns:a16="http://schemas.microsoft.com/office/drawing/2014/main" id="{D01A90F6-3E6E-494D-8529-5181FC868B25}"/>
                      </a:ext>
                    </a:extLst>
                  </p:cNvPr>
                  <p:cNvSpPr/>
                  <p:nvPr/>
                </p:nvSpPr>
                <p:spPr>
                  <a:xfrm>
                    <a:off x="4463680" y="1827996"/>
                    <a:ext cx="127591" cy="53163"/>
                  </a:xfrm>
                  <a:custGeom>
                    <a:avLst/>
                    <a:gdLst>
                      <a:gd name="connsiteX0" fmla="*/ 0 w 127591"/>
                      <a:gd name="connsiteY0" fmla="*/ 0 h 53163"/>
                      <a:gd name="connsiteX1" fmla="*/ 53163 w 127591"/>
                      <a:gd name="connsiteY1" fmla="*/ 53163 h 53163"/>
                      <a:gd name="connsiteX2" fmla="*/ 127591 w 127591"/>
                      <a:gd name="connsiteY2" fmla="*/ 0 h 531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7591" h="53163">
                        <a:moveTo>
                          <a:pt x="0" y="0"/>
                        </a:moveTo>
                        <a:lnTo>
                          <a:pt x="53163" y="53163"/>
                        </a:lnTo>
                        <a:lnTo>
                          <a:pt x="127591" y="0"/>
                        </a:lnTo>
                      </a:path>
                    </a:pathLst>
                  </a:custGeom>
                  <a:noFill/>
                  <a:ln w="63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8" name="任意多边形: 形状 177">
                    <a:extLst>
                      <a:ext uri="{FF2B5EF4-FFF2-40B4-BE49-F238E27FC236}">
                        <a16:creationId xmlns:a16="http://schemas.microsoft.com/office/drawing/2014/main" id="{390A02C5-0A5A-45C7-8192-19EC7D224AB3}"/>
                      </a:ext>
                    </a:extLst>
                  </p:cNvPr>
                  <p:cNvSpPr/>
                  <p:nvPr/>
                </p:nvSpPr>
                <p:spPr>
                  <a:xfrm>
                    <a:off x="4452930" y="2122608"/>
                    <a:ext cx="127591" cy="53163"/>
                  </a:xfrm>
                  <a:custGeom>
                    <a:avLst/>
                    <a:gdLst>
                      <a:gd name="connsiteX0" fmla="*/ 0 w 127591"/>
                      <a:gd name="connsiteY0" fmla="*/ 0 h 53163"/>
                      <a:gd name="connsiteX1" fmla="*/ 53163 w 127591"/>
                      <a:gd name="connsiteY1" fmla="*/ 53163 h 53163"/>
                      <a:gd name="connsiteX2" fmla="*/ 127591 w 127591"/>
                      <a:gd name="connsiteY2" fmla="*/ 0 h 531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7591" h="53163">
                        <a:moveTo>
                          <a:pt x="0" y="0"/>
                        </a:moveTo>
                        <a:lnTo>
                          <a:pt x="53163" y="53163"/>
                        </a:lnTo>
                        <a:lnTo>
                          <a:pt x="127591" y="0"/>
                        </a:lnTo>
                      </a:path>
                    </a:pathLst>
                  </a:custGeom>
                  <a:noFill/>
                  <a:ln w="63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9" name="任意多边形: 形状 178">
                    <a:extLst>
                      <a:ext uri="{FF2B5EF4-FFF2-40B4-BE49-F238E27FC236}">
                        <a16:creationId xmlns:a16="http://schemas.microsoft.com/office/drawing/2014/main" id="{4F9EE453-E844-4D69-B9B9-236F06ADE114}"/>
                      </a:ext>
                    </a:extLst>
                  </p:cNvPr>
                  <p:cNvSpPr/>
                  <p:nvPr/>
                </p:nvSpPr>
                <p:spPr>
                  <a:xfrm>
                    <a:off x="4464558" y="1695010"/>
                    <a:ext cx="127591" cy="53163"/>
                  </a:xfrm>
                  <a:custGeom>
                    <a:avLst/>
                    <a:gdLst>
                      <a:gd name="connsiteX0" fmla="*/ 0 w 127591"/>
                      <a:gd name="connsiteY0" fmla="*/ 0 h 53163"/>
                      <a:gd name="connsiteX1" fmla="*/ 53163 w 127591"/>
                      <a:gd name="connsiteY1" fmla="*/ 53163 h 53163"/>
                      <a:gd name="connsiteX2" fmla="*/ 127591 w 127591"/>
                      <a:gd name="connsiteY2" fmla="*/ 0 h 531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7591" h="53163">
                        <a:moveTo>
                          <a:pt x="0" y="0"/>
                        </a:moveTo>
                        <a:lnTo>
                          <a:pt x="53163" y="53163"/>
                        </a:lnTo>
                        <a:lnTo>
                          <a:pt x="127591" y="0"/>
                        </a:lnTo>
                      </a:path>
                    </a:pathLst>
                  </a:custGeom>
                  <a:noFill/>
                  <a:ln w="63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0" name="任意多边形: 形状 179">
                    <a:extLst>
                      <a:ext uri="{FF2B5EF4-FFF2-40B4-BE49-F238E27FC236}">
                        <a16:creationId xmlns:a16="http://schemas.microsoft.com/office/drawing/2014/main" id="{58C7D6F2-B43B-4EB7-9389-D293747234AA}"/>
                      </a:ext>
                    </a:extLst>
                  </p:cNvPr>
                  <p:cNvSpPr/>
                  <p:nvPr/>
                </p:nvSpPr>
                <p:spPr>
                  <a:xfrm>
                    <a:off x="4476249" y="1977410"/>
                    <a:ext cx="127591" cy="53163"/>
                  </a:xfrm>
                  <a:custGeom>
                    <a:avLst/>
                    <a:gdLst>
                      <a:gd name="connsiteX0" fmla="*/ 0 w 127591"/>
                      <a:gd name="connsiteY0" fmla="*/ 0 h 53163"/>
                      <a:gd name="connsiteX1" fmla="*/ 53163 w 127591"/>
                      <a:gd name="connsiteY1" fmla="*/ 53163 h 53163"/>
                      <a:gd name="connsiteX2" fmla="*/ 127591 w 127591"/>
                      <a:gd name="connsiteY2" fmla="*/ 0 h 531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7591" h="53163">
                        <a:moveTo>
                          <a:pt x="0" y="0"/>
                        </a:moveTo>
                        <a:lnTo>
                          <a:pt x="53163" y="53163"/>
                        </a:lnTo>
                        <a:lnTo>
                          <a:pt x="127591" y="0"/>
                        </a:lnTo>
                      </a:path>
                    </a:pathLst>
                  </a:custGeom>
                  <a:noFill/>
                  <a:ln w="63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62" name="文本框 161">
                  <a:extLst>
                    <a:ext uri="{FF2B5EF4-FFF2-40B4-BE49-F238E27FC236}">
                      <a16:creationId xmlns:a16="http://schemas.microsoft.com/office/drawing/2014/main" id="{ABE34753-9C3F-4957-A363-37175FC0B6F3}"/>
                    </a:ext>
                  </a:extLst>
                </p:cNvPr>
                <p:cNvSpPr txBox="1"/>
                <p:nvPr/>
              </p:nvSpPr>
              <p:spPr>
                <a:xfrm>
                  <a:off x="4563209" y="1362168"/>
                  <a:ext cx="389850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" b="1" i="1">
                      <a:latin typeface="Times New Roman" panose="02020603050405020304" pitchFamily="18" charset="0"/>
                    </a:rPr>
                    <a:t>20081001</a:t>
                  </a:r>
                  <a:endParaRPr lang="zh-CN" altLang="en-US" sz="400" b="1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4844E84B-3BC3-4573-9F49-F78D26DFD07B}"/>
                    </a:ext>
                  </a:extLst>
                </p:cNvPr>
                <p:cNvSpPr txBox="1"/>
                <p:nvPr/>
              </p:nvSpPr>
              <p:spPr>
                <a:xfrm>
                  <a:off x="4563209" y="1510474"/>
                  <a:ext cx="389850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" b="1" i="1">
                      <a:latin typeface="Times New Roman" panose="02020603050405020304" pitchFamily="18" charset="0"/>
                    </a:rPr>
                    <a:t>20081002</a:t>
                  </a:r>
                  <a:endParaRPr lang="zh-CN" altLang="en-US" sz="400" b="1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5671E0BD-EF68-4A36-800B-E1A17C840D09}"/>
                    </a:ext>
                  </a:extLst>
                </p:cNvPr>
                <p:cNvSpPr txBox="1"/>
                <p:nvPr/>
              </p:nvSpPr>
              <p:spPr>
                <a:xfrm>
                  <a:off x="4563113" y="1654504"/>
                  <a:ext cx="389850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" b="1" i="1">
                      <a:latin typeface="Times New Roman" panose="02020603050405020304" pitchFamily="18" charset="0"/>
                    </a:rPr>
                    <a:t>20083053</a:t>
                  </a:r>
                  <a:endParaRPr lang="zh-CN" altLang="en-US" sz="400" b="1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470F1405-6CF9-4CD2-90E5-21F25CB5B216}"/>
                    </a:ext>
                  </a:extLst>
                </p:cNvPr>
                <p:cNvSpPr txBox="1"/>
                <p:nvPr/>
              </p:nvSpPr>
              <p:spPr>
                <a:xfrm>
                  <a:off x="4555959" y="1794180"/>
                  <a:ext cx="389850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" b="1" i="1">
                      <a:latin typeface="Times New Roman" panose="02020603050405020304" pitchFamily="18" charset="0"/>
                    </a:rPr>
                    <a:t>20181053</a:t>
                  </a:r>
                  <a:endParaRPr lang="zh-CN" altLang="en-US" sz="400" b="1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38B027DB-E487-41B2-B28C-9E9F579EB142}"/>
                    </a:ext>
                  </a:extLst>
                </p:cNvPr>
                <p:cNvSpPr txBox="1"/>
                <p:nvPr/>
              </p:nvSpPr>
              <p:spPr>
                <a:xfrm>
                  <a:off x="4555959" y="1932960"/>
                  <a:ext cx="389850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" b="1" i="1">
                      <a:latin typeface="Times New Roman" panose="02020603050405020304" pitchFamily="18" charset="0"/>
                    </a:rPr>
                    <a:t>20183053</a:t>
                  </a:r>
                  <a:endParaRPr lang="zh-CN" altLang="en-US" sz="400" b="1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505E5115-387B-4EEA-A31E-D34C68FBC7D1}"/>
                    </a:ext>
                  </a:extLst>
                </p:cNvPr>
                <p:cNvSpPr txBox="1"/>
                <p:nvPr/>
              </p:nvSpPr>
              <p:spPr>
                <a:xfrm>
                  <a:off x="4561585" y="2072245"/>
                  <a:ext cx="389850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" b="1" i="1">
                      <a:latin typeface="Times New Roman" panose="02020603050405020304" pitchFamily="18" charset="0"/>
                    </a:rPr>
                    <a:t>20213053</a:t>
                  </a:r>
                  <a:endParaRPr lang="zh-CN" altLang="en-US" sz="400" b="1" i="1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2" name="组合 131">
                <a:extLst>
                  <a:ext uri="{FF2B5EF4-FFF2-40B4-BE49-F238E27FC236}">
                    <a16:creationId xmlns:a16="http://schemas.microsoft.com/office/drawing/2014/main" id="{0C6BA335-6C6F-4304-B5CE-807ACC25BA91}"/>
                  </a:ext>
                </a:extLst>
              </p:cNvPr>
              <p:cNvGrpSpPr/>
              <p:nvPr/>
            </p:nvGrpSpPr>
            <p:grpSpPr>
              <a:xfrm>
                <a:off x="3518112" y="1709885"/>
                <a:ext cx="873499" cy="1175560"/>
                <a:chOff x="4406773" y="1254804"/>
                <a:chExt cx="873499" cy="1175560"/>
              </a:xfrm>
            </p:grpSpPr>
            <p:grpSp>
              <p:nvGrpSpPr>
                <p:cNvPr id="139" name="组合 138">
                  <a:extLst>
                    <a:ext uri="{FF2B5EF4-FFF2-40B4-BE49-F238E27FC236}">
                      <a16:creationId xmlns:a16="http://schemas.microsoft.com/office/drawing/2014/main" id="{122B9291-B14B-4521-BAA8-1C16067E5BC4}"/>
                    </a:ext>
                  </a:extLst>
                </p:cNvPr>
                <p:cNvGrpSpPr/>
                <p:nvPr/>
              </p:nvGrpSpPr>
              <p:grpSpPr>
                <a:xfrm>
                  <a:off x="4406773" y="1254804"/>
                  <a:ext cx="873499" cy="1175560"/>
                  <a:chOff x="4406773" y="1254804"/>
                  <a:chExt cx="873499" cy="1175560"/>
                </a:xfrm>
              </p:grpSpPr>
              <p:sp>
                <p:nvSpPr>
                  <p:cNvPr id="146" name="矩形 145">
                    <a:extLst>
                      <a:ext uri="{FF2B5EF4-FFF2-40B4-BE49-F238E27FC236}">
                        <a16:creationId xmlns:a16="http://schemas.microsoft.com/office/drawing/2014/main" id="{8661AC7C-140A-4BD8-B079-AC5BA86FEFCD}"/>
                      </a:ext>
                    </a:extLst>
                  </p:cNvPr>
                  <p:cNvSpPr/>
                  <p:nvPr/>
                </p:nvSpPr>
                <p:spPr>
                  <a:xfrm>
                    <a:off x="4406773" y="1254804"/>
                    <a:ext cx="873499" cy="117556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7" name="矩形 146">
                    <a:extLst>
                      <a:ext uri="{FF2B5EF4-FFF2-40B4-BE49-F238E27FC236}">
                        <a16:creationId xmlns:a16="http://schemas.microsoft.com/office/drawing/2014/main" id="{403CEEA7-61C2-475A-9E07-58D5CFC986D9}"/>
                      </a:ext>
                    </a:extLst>
                  </p:cNvPr>
                  <p:cNvSpPr/>
                  <p:nvPr/>
                </p:nvSpPr>
                <p:spPr>
                  <a:xfrm>
                    <a:off x="4480724" y="1403110"/>
                    <a:ext cx="72005" cy="720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8" name="矩形 147">
                    <a:extLst>
                      <a:ext uri="{FF2B5EF4-FFF2-40B4-BE49-F238E27FC236}">
                        <a16:creationId xmlns:a16="http://schemas.microsoft.com/office/drawing/2014/main" id="{7D3CC427-87C4-4AB5-8832-1C02FB71927E}"/>
                      </a:ext>
                    </a:extLst>
                  </p:cNvPr>
                  <p:cNvSpPr/>
                  <p:nvPr/>
                </p:nvSpPr>
                <p:spPr>
                  <a:xfrm>
                    <a:off x="4480724" y="1546270"/>
                    <a:ext cx="72005" cy="720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9" name="矩形 148">
                    <a:extLst>
                      <a:ext uri="{FF2B5EF4-FFF2-40B4-BE49-F238E27FC236}">
                        <a16:creationId xmlns:a16="http://schemas.microsoft.com/office/drawing/2014/main" id="{95955B53-C23A-48E9-9BAE-7FB022B8E0F9}"/>
                      </a:ext>
                    </a:extLst>
                  </p:cNvPr>
                  <p:cNvSpPr/>
                  <p:nvPr/>
                </p:nvSpPr>
                <p:spPr>
                  <a:xfrm>
                    <a:off x="4480724" y="1689430"/>
                    <a:ext cx="72005" cy="720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0" name="矩形 149">
                    <a:extLst>
                      <a:ext uri="{FF2B5EF4-FFF2-40B4-BE49-F238E27FC236}">
                        <a16:creationId xmlns:a16="http://schemas.microsoft.com/office/drawing/2014/main" id="{82F0D6AD-A9B5-4D79-AB76-19F37268A65F}"/>
                      </a:ext>
                    </a:extLst>
                  </p:cNvPr>
                  <p:cNvSpPr/>
                  <p:nvPr/>
                </p:nvSpPr>
                <p:spPr>
                  <a:xfrm>
                    <a:off x="4480724" y="1975750"/>
                    <a:ext cx="72005" cy="720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1" name="矩形 150">
                    <a:extLst>
                      <a:ext uri="{FF2B5EF4-FFF2-40B4-BE49-F238E27FC236}">
                        <a16:creationId xmlns:a16="http://schemas.microsoft.com/office/drawing/2014/main" id="{49A9B20A-E5CC-4803-801E-E2E4BE36D106}"/>
                      </a:ext>
                    </a:extLst>
                  </p:cNvPr>
                  <p:cNvSpPr/>
                  <p:nvPr/>
                </p:nvSpPr>
                <p:spPr>
                  <a:xfrm>
                    <a:off x="4480724" y="2118910"/>
                    <a:ext cx="72005" cy="720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2" name="矩形 151">
                    <a:extLst>
                      <a:ext uri="{FF2B5EF4-FFF2-40B4-BE49-F238E27FC236}">
                        <a16:creationId xmlns:a16="http://schemas.microsoft.com/office/drawing/2014/main" id="{B709F202-7F44-43C8-AC34-9ACB54A00232}"/>
                      </a:ext>
                    </a:extLst>
                  </p:cNvPr>
                  <p:cNvSpPr/>
                  <p:nvPr/>
                </p:nvSpPr>
                <p:spPr>
                  <a:xfrm>
                    <a:off x="4480724" y="1832590"/>
                    <a:ext cx="72005" cy="72005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3" name="任意多边形: 形状 152">
                    <a:extLst>
                      <a:ext uri="{FF2B5EF4-FFF2-40B4-BE49-F238E27FC236}">
                        <a16:creationId xmlns:a16="http://schemas.microsoft.com/office/drawing/2014/main" id="{4E8F2209-99A8-4EE3-BCA7-AFA34C879A8D}"/>
                      </a:ext>
                    </a:extLst>
                  </p:cNvPr>
                  <p:cNvSpPr/>
                  <p:nvPr/>
                </p:nvSpPr>
                <p:spPr>
                  <a:xfrm>
                    <a:off x="4463682" y="1403110"/>
                    <a:ext cx="127591" cy="53163"/>
                  </a:xfrm>
                  <a:custGeom>
                    <a:avLst/>
                    <a:gdLst>
                      <a:gd name="connsiteX0" fmla="*/ 0 w 127591"/>
                      <a:gd name="connsiteY0" fmla="*/ 0 h 53163"/>
                      <a:gd name="connsiteX1" fmla="*/ 53163 w 127591"/>
                      <a:gd name="connsiteY1" fmla="*/ 53163 h 53163"/>
                      <a:gd name="connsiteX2" fmla="*/ 127591 w 127591"/>
                      <a:gd name="connsiteY2" fmla="*/ 0 h 531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7591" h="53163">
                        <a:moveTo>
                          <a:pt x="0" y="0"/>
                        </a:moveTo>
                        <a:lnTo>
                          <a:pt x="53163" y="53163"/>
                        </a:lnTo>
                        <a:lnTo>
                          <a:pt x="127591" y="0"/>
                        </a:lnTo>
                      </a:path>
                    </a:pathLst>
                  </a:custGeom>
                  <a:noFill/>
                  <a:ln w="63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54" name="组合 153">
                    <a:extLst>
                      <a:ext uri="{FF2B5EF4-FFF2-40B4-BE49-F238E27FC236}">
                        <a16:creationId xmlns:a16="http://schemas.microsoft.com/office/drawing/2014/main" id="{620AD253-40A5-440A-B652-436EA5A72C70}"/>
                      </a:ext>
                    </a:extLst>
                  </p:cNvPr>
                  <p:cNvGrpSpPr/>
                  <p:nvPr/>
                </p:nvGrpSpPr>
                <p:grpSpPr>
                  <a:xfrm>
                    <a:off x="4491744" y="1540146"/>
                    <a:ext cx="71465" cy="75040"/>
                    <a:chOff x="957867" y="997933"/>
                    <a:chExt cx="145120" cy="136689"/>
                  </a:xfrm>
                </p:grpSpPr>
                <p:cxnSp>
                  <p:nvCxnSpPr>
                    <p:cNvPr id="159" name="直接连接符 158">
                      <a:extLst>
                        <a:ext uri="{FF2B5EF4-FFF2-40B4-BE49-F238E27FC236}">
                          <a16:creationId xmlns:a16="http://schemas.microsoft.com/office/drawing/2014/main" id="{2D1AE5E1-974A-4D5C-A1A1-668CCB631AF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57867" y="1002985"/>
                      <a:ext cx="123235" cy="131637"/>
                    </a:xfrm>
                    <a:prstGeom prst="lin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0" name="直接连接符 159">
                      <a:extLst>
                        <a:ext uri="{FF2B5EF4-FFF2-40B4-BE49-F238E27FC236}">
                          <a16:creationId xmlns:a16="http://schemas.microsoft.com/office/drawing/2014/main" id="{79347CDC-37C2-4374-8521-CA39E50B73A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957867" y="997933"/>
                      <a:ext cx="145120" cy="103308"/>
                    </a:xfrm>
                    <a:prstGeom prst="line">
                      <a:avLst/>
                    </a:prstGeom>
                    <a:ln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5" name="任意多边形: 形状 154">
                    <a:extLst>
                      <a:ext uri="{FF2B5EF4-FFF2-40B4-BE49-F238E27FC236}">
                        <a16:creationId xmlns:a16="http://schemas.microsoft.com/office/drawing/2014/main" id="{51413773-FAD6-48DB-A033-EA61123ABC1D}"/>
                      </a:ext>
                    </a:extLst>
                  </p:cNvPr>
                  <p:cNvSpPr/>
                  <p:nvPr/>
                </p:nvSpPr>
                <p:spPr>
                  <a:xfrm>
                    <a:off x="4463680" y="1827996"/>
                    <a:ext cx="127591" cy="53163"/>
                  </a:xfrm>
                  <a:custGeom>
                    <a:avLst/>
                    <a:gdLst>
                      <a:gd name="connsiteX0" fmla="*/ 0 w 127591"/>
                      <a:gd name="connsiteY0" fmla="*/ 0 h 53163"/>
                      <a:gd name="connsiteX1" fmla="*/ 53163 w 127591"/>
                      <a:gd name="connsiteY1" fmla="*/ 53163 h 53163"/>
                      <a:gd name="connsiteX2" fmla="*/ 127591 w 127591"/>
                      <a:gd name="connsiteY2" fmla="*/ 0 h 531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7591" h="53163">
                        <a:moveTo>
                          <a:pt x="0" y="0"/>
                        </a:moveTo>
                        <a:lnTo>
                          <a:pt x="53163" y="53163"/>
                        </a:lnTo>
                        <a:lnTo>
                          <a:pt x="127591" y="0"/>
                        </a:lnTo>
                      </a:path>
                    </a:pathLst>
                  </a:custGeom>
                  <a:noFill/>
                  <a:ln w="63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6" name="任意多边形: 形状 155">
                    <a:extLst>
                      <a:ext uri="{FF2B5EF4-FFF2-40B4-BE49-F238E27FC236}">
                        <a16:creationId xmlns:a16="http://schemas.microsoft.com/office/drawing/2014/main" id="{2493FBC1-F469-4487-8F5C-487CE5248BDB}"/>
                      </a:ext>
                    </a:extLst>
                  </p:cNvPr>
                  <p:cNvSpPr/>
                  <p:nvPr/>
                </p:nvSpPr>
                <p:spPr>
                  <a:xfrm>
                    <a:off x="4452930" y="2122608"/>
                    <a:ext cx="127591" cy="53163"/>
                  </a:xfrm>
                  <a:custGeom>
                    <a:avLst/>
                    <a:gdLst>
                      <a:gd name="connsiteX0" fmla="*/ 0 w 127591"/>
                      <a:gd name="connsiteY0" fmla="*/ 0 h 53163"/>
                      <a:gd name="connsiteX1" fmla="*/ 53163 w 127591"/>
                      <a:gd name="connsiteY1" fmla="*/ 53163 h 53163"/>
                      <a:gd name="connsiteX2" fmla="*/ 127591 w 127591"/>
                      <a:gd name="connsiteY2" fmla="*/ 0 h 531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7591" h="53163">
                        <a:moveTo>
                          <a:pt x="0" y="0"/>
                        </a:moveTo>
                        <a:lnTo>
                          <a:pt x="53163" y="53163"/>
                        </a:lnTo>
                        <a:lnTo>
                          <a:pt x="127591" y="0"/>
                        </a:lnTo>
                      </a:path>
                    </a:pathLst>
                  </a:custGeom>
                  <a:noFill/>
                  <a:ln w="63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7" name="任意多边形: 形状 156">
                    <a:extLst>
                      <a:ext uri="{FF2B5EF4-FFF2-40B4-BE49-F238E27FC236}">
                        <a16:creationId xmlns:a16="http://schemas.microsoft.com/office/drawing/2014/main" id="{22D909C6-A3F5-4F80-8EDE-C3E718399230}"/>
                      </a:ext>
                    </a:extLst>
                  </p:cNvPr>
                  <p:cNvSpPr/>
                  <p:nvPr/>
                </p:nvSpPr>
                <p:spPr>
                  <a:xfrm>
                    <a:off x="4464558" y="1695010"/>
                    <a:ext cx="127591" cy="53163"/>
                  </a:xfrm>
                  <a:custGeom>
                    <a:avLst/>
                    <a:gdLst>
                      <a:gd name="connsiteX0" fmla="*/ 0 w 127591"/>
                      <a:gd name="connsiteY0" fmla="*/ 0 h 53163"/>
                      <a:gd name="connsiteX1" fmla="*/ 53163 w 127591"/>
                      <a:gd name="connsiteY1" fmla="*/ 53163 h 53163"/>
                      <a:gd name="connsiteX2" fmla="*/ 127591 w 127591"/>
                      <a:gd name="connsiteY2" fmla="*/ 0 h 531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7591" h="53163">
                        <a:moveTo>
                          <a:pt x="0" y="0"/>
                        </a:moveTo>
                        <a:lnTo>
                          <a:pt x="53163" y="53163"/>
                        </a:lnTo>
                        <a:lnTo>
                          <a:pt x="127591" y="0"/>
                        </a:lnTo>
                      </a:path>
                    </a:pathLst>
                  </a:custGeom>
                  <a:noFill/>
                  <a:ln w="63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8" name="任意多边形: 形状 157">
                    <a:extLst>
                      <a:ext uri="{FF2B5EF4-FFF2-40B4-BE49-F238E27FC236}">
                        <a16:creationId xmlns:a16="http://schemas.microsoft.com/office/drawing/2014/main" id="{AD198286-367E-4F5A-BFA3-4FC937DE8272}"/>
                      </a:ext>
                    </a:extLst>
                  </p:cNvPr>
                  <p:cNvSpPr/>
                  <p:nvPr/>
                </p:nvSpPr>
                <p:spPr>
                  <a:xfrm>
                    <a:off x="4476249" y="1977410"/>
                    <a:ext cx="127591" cy="53163"/>
                  </a:xfrm>
                  <a:custGeom>
                    <a:avLst/>
                    <a:gdLst>
                      <a:gd name="connsiteX0" fmla="*/ 0 w 127591"/>
                      <a:gd name="connsiteY0" fmla="*/ 0 h 53163"/>
                      <a:gd name="connsiteX1" fmla="*/ 53163 w 127591"/>
                      <a:gd name="connsiteY1" fmla="*/ 53163 h 53163"/>
                      <a:gd name="connsiteX2" fmla="*/ 127591 w 127591"/>
                      <a:gd name="connsiteY2" fmla="*/ 0 h 531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7591" h="53163">
                        <a:moveTo>
                          <a:pt x="0" y="0"/>
                        </a:moveTo>
                        <a:lnTo>
                          <a:pt x="53163" y="53163"/>
                        </a:lnTo>
                        <a:lnTo>
                          <a:pt x="127591" y="0"/>
                        </a:lnTo>
                      </a:path>
                    </a:pathLst>
                  </a:custGeom>
                  <a:noFill/>
                  <a:ln w="63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EDF41521-AF6C-4DAC-9CC5-4A5D49DB9476}"/>
                    </a:ext>
                  </a:extLst>
                </p:cNvPr>
                <p:cNvSpPr txBox="1"/>
                <p:nvPr/>
              </p:nvSpPr>
              <p:spPr>
                <a:xfrm>
                  <a:off x="4563209" y="1362168"/>
                  <a:ext cx="389850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" b="1" i="1">
                      <a:latin typeface="Times New Roman" panose="02020603050405020304" pitchFamily="18" charset="0"/>
                    </a:rPr>
                    <a:t>20081001</a:t>
                  </a:r>
                  <a:endParaRPr lang="zh-CN" altLang="en-US" sz="400" b="1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10C95262-1F69-4E74-9788-1EC64B2288B4}"/>
                    </a:ext>
                  </a:extLst>
                </p:cNvPr>
                <p:cNvSpPr txBox="1"/>
                <p:nvPr/>
              </p:nvSpPr>
              <p:spPr>
                <a:xfrm>
                  <a:off x="4563209" y="1510474"/>
                  <a:ext cx="389850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" b="1" i="1">
                      <a:latin typeface="Times New Roman" panose="02020603050405020304" pitchFamily="18" charset="0"/>
                    </a:rPr>
                    <a:t>20081002</a:t>
                  </a:r>
                  <a:endParaRPr lang="zh-CN" altLang="en-US" sz="400" b="1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ACC9BB20-48AF-477A-8A4C-9167CC98C44A}"/>
                    </a:ext>
                  </a:extLst>
                </p:cNvPr>
                <p:cNvSpPr txBox="1"/>
                <p:nvPr/>
              </p:nvSpPr>
              <p:spPr>
                <a:xfrm>
                  <a:off x="4563113" y="1654504"/>
                  <a:ext cx="389850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" b="1" i="1">
                      <a:latin typeface="Times New Roman" panose="02020603050405020304" pitchFamily="18" charset="0"/>
                    </a:rPr>
                    <a:t>20083053</a:t>
                  </a:r>
                  <a:endParaRPr lang="zh-CN" altLang="en-US" sz="400" b="1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5DE5C939-AC7E-4CD6-A526-7BBE67E16E60}"/>
                    </a:ext>
                  </a:extLst>
                </p:cNvPr>
                <p:cNvSpPr txBox="1"/>
                <p:nvPr/>
              </p:nvSpPr>
              <p:spPr>
                <a:xfrm>
                  <a:off x="4555959" y="1794180"/>
                  <a:ext cx="389850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" b="1" i="1">
                      <a:latin typeface="Times New Roman" panose="02020603050405020304" pitchFamily="18" charset="0"/>
                    </a:rPr>
                    <a:t>20181053</a:t>
                  </a:r>
                  <a:endParaRPr lang="zh-CN" altLang="en-US" sz="400" b="1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416F5856-B704-4B98-8BDF-A7279994E6BB}"/>
                    </a:ext>
                  </a:extLst>
                </p:cNvPr>
                <p:cNvSpPr txBox="1"/>
                <p:nvPr/>
              </p:nvSpPr>
              <p:spPr>
                <a:xfrm>
                  <a:off x="4555959" y="1932960"/>
                  <a:ext cx="389850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" b="1" i="1">
                      <a:latin typeface="Times New Roman" panose="02020603050405020304" pitchFamily="18" charset="0"/>
                    </a:rPr>
                    <a:t>20183053</a:t>
                  </a:r>
                  <a:endParaRPr lang="zh-CN" altLang="en-US" sz="400" b="1" i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33F4B579-6553-48AB-A928-2B463C136D8B}"/>
                    </a:ext>
                  </a:extLst>
                </p:cNvPr>
                <p:cNvSpPr txBox="1"/>
                <p:nvPr/>
              </p:nvSpPr>
              <p:spPr>
                <a:xfrm>
                  <a:off x="4561585" y="2072245"/>
                  <a:ext cx="389850" cy="1538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400" b="1" i="1">
                      <a:latin typeface="Times New Roman" panose="02020603050405020304" pitchFamily="18" charset="0"/>
                    </a:rPr>
                    <a:t>20213053</a:t>
                  </a:r>
                  <a:endParaRPr lang="zh-CN" altLang="en-US" sz="400" b="1" i="1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3" name="组合 132">
                <a:extLst>
                  <a:ext uri="{FF2B5EF4-FFF2-40B4-BE49-F238E27FC236}">
                    <a16:creationId xmlns:a16="http://schemas.microsoft.com/office/drawing/2014/main" id="{08BA1825-58A6-4046-8718-613D409FEEC2}"/>
                  </a:ext>
                </a:extLst>
              </p:cNvPr>
              <p:cNvGrpSpPr/>
              <p:nvPr/>
            </p:nvGrpSpPr>
            <p:grpSpPr>
              <a:xfrm>
                <a:off x="4932234" y="2295842"/>
                <a:ext cx="801971" cy="1011304"/>
                <a:chOff x="3337981" y="675665"/>
                <a:chExt cx="2157513" cy="3915501"/>
              </a:xfrm>
            </p:grpSpPr>
            <p:sp>
              <p:nvSpPr>
                <p:cNvPr id="137" name="椭圆 136">
                  <a:extLst>
                    <a:ext uri="{FF2B5EF4-FFF2-40B4-BE49-F238E27FC236}">
                      <a16:creationId xmlns:a16="http://schemas.microsoft.com/office/drawing/2014/main" id="{6B2D2536-90E4-42DF-828F-1FC131FA0739}"/>
                    </a:ext>
                  </a:extLst>
                </p:cNvPr>
                <p:cNvSpPr/>
                <p:nvPr/>
              </p:nvSpPr>
              <p:spPr>
                <a:xfrm>
                  <a:off x="3563888" y="675665"/>
                  <a:ext cx="1705701" cy="17057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任意多边形: 形状 137">
                  <a:extLst>
                    <a:ext uri="{FF2B5EF4-FFF2-40B4-BE49-F238E27FC236}">
                      <a16:creationId xmlns:a16="http://schemas.microsoft.com/office/drawing/2014/main" id="{51EFF5A8-FF62-4ABE-AB16-318783359FC7}"/>
                    </a:ext>
                  </a:extLst>
                </p:cNvPr>
                <p:cNvSpPr/>
                <p:nvPr/>
              </p:nvSpPr>
              <p:spPr>
                <a:xfrm>
                  <a:off x="3337981" y="2381366"/>
                  <a:ext cx="2157513" cy="2209800"/>
                </a:xfrm>
                <a:custGeom>
                  <a:avLst/>
                  <a:gdLst>
                    <a:gd name="connsiteX0" fmla="*/ 0 w 2139950"/>
                    <a:gd name="connsiteY0" fmla="*/ 2032000 h 2209800"/>
                    <a:gd name="connsiteX1" fmla="*/ 1117600 w 2139950"/>
                    <a:gd name="connsiteY1" fmla="*/ 2209800 h 2209800"/>
                    <a:gd name="connsiteX2" fmla="*/ 2139950 w 2139950"/>
                    <a:gd name="connsiteY2" fmla="*/ 2012950 h 2209800"/>
                    <a:gd name="connsiteX3" fmla="*/ 2038350 w 2139950"/>
                    <a:gd name="connsiteY3" fmla="*/ 869950 h 2209800"/>
                    <a:gd name="connsiteX4" fmla="*/ 1524000 w 2139950"/>
                    <a:gd name="connsiteY4" fmla="*/ 0 h 2209800"/>
                    <a:gd name="connsiteX5" fmla="*/ 1111250 w 2139950"/>
                    <a:gd name="connsiteY5" fmla="*/ 196850 h 2209800"/>
                    <a:gd name="connsiteX6" fmla="*/ 615950 w 2139950"/>
                    <a:gd name="connsiteY6" fmla="*/ 25400 h 2209800"/>
                    <a:gd name="connsiteX7" fmla="*/ 63500 w 2139950"/>
                    <a:gd name="connsiteY7" fmla="*/ 927100 h 2209800"/>
                    <a:gd name="connsiteX8" fmla="*/ 0 w 2139950"/>
                    <a:gd name="connsiteY8" fmla="*/ 2032000 h 2209800"/>
                    <a:gd name="connsiteX0" fmla="*/ 0 w 2139950"/>
                    <a:gd name="connsiteY0" fmla="*/ 2032000 h 2209800"/>
                    <a:gd name="connsiteX1" fmla="*/ 1117600 w 2139950"/>
                    <a:gd name="connsiteY1" fmla="*/ 2209800 h 2209800"/>
                    <a:gd name="connsiteX2" fmla="*/ 2139950 w 2139950"/>
                    <a:gd name="connsiteY2" fmla="*/ 2012950 h 2209800"/>
                    <a:gd name="connsiteX3" fmla="*/ 2038350 w 2139950"/>
                    <a:gd name="connsiteY3" fmla="*/ 869950 h 2209800"/>
                    <a:gd name="connsiteX4" fmla="*/ 1524000 w 2139950"/>
                    <a:gd name="connsiteY4" fmla="*/ 0 h 2209800"/>
                    <a:gd name="connsiteX5" fmla="*/ 1111250 w 2139950"/>
                    <a:gd name="connsiteY5" fmla="*/ 196850 h 2209800"/>
                    <a:gd name="connsiteX6" fmla="*/ 615950 w 2139950"/>
                    <a:gd name="connsiteY6" fmla="*/ 25400 h 2209800"/>
                    <a:gd name="connsiteX7" fmla="*/ 63500 w 2139950"/>
                    <a:gd name="connsiteY7" fmla="*/ 927100 h 2209800"/>
                    <a:gd name="connsiteX8" fmla="*/ 0 w 2139950"/>
                    <a:gd name="connsiteY8" fmla="*/ 2032000 h 2209800"/>
                    <a:gd name="connsiteX0" fmla="*/ 0 w 2139950"/>
                    <a:gd name="connsiteY0" fmla="*/ 2032000 h 2209800"/>
                    <a:gd name="connsiteX1" fmla="*/ 1117600 w 2139950"/>
                    <a:gd name="connsiteY1" fmla="*/ 2209800 h 2209800"/>
                    <a:gd name="connsiteX2" fmla="*/ 2139950 w 2139950"/>
                    <a:gd name="connsiteY2" fmla="*/ 2012950 h 2209800"/>
                    <a:gd name="connsiteX3" fmla="*/ 2038350 w 2139950"/>
                    <a:gd name="connsiteY3" fmla="*/ 869950 h 2209800"/>
                    <a:gd name="connsiteX4" fmla="*/ 1524000 w 2139950"/>
                    <a:gd name="connsiteY4" fmla="*/ 0 h 2209800"/>
                    <a:gd name="connsiteX5" fmla="*/ 1111250 w 2139950"/>
                    <a:gd name="connsiteY5" fmla="*/ 196850 h 2209800"/>
                    <a:gd name="connsiteX6" fmla="*/ 615950 w 2139950"/>
                    <a:gd name="connsiteY6" fmla="*/ 25400 h 2209800"/>
                    <a:gd name="connsiteX7" fmla="*/ 63500 w 2139950"/>
                    <a:gd name="connsiteY7" fmla="*/ 927100 h 2209800"/>
                    <a:gd name="connsiteX8" fmla="*/ 0 w 2139950"/>
                    <a:gd name="connsiteY8" fmla="*/ 2032000 h 2209800"/>
                    <a:gd name="connsiteX0" fmla="*/ 0 w 2148981"/>
                    <a:gd name="connsiteY0" fmla="*/ 2032000 h 2209800"/>
                    <a:gd name="connsiteX1" fmla="*/ 1117600 w 2148981"/>
                    <a:gd name="connsiteY1" fmla="*/ 2209800 h 2209800"/>
                    <a:gd name="connsiteX2" fmla="*/ 2139950 w 2148981"/>
                    <a:gd name="connsiteY2" fmla="*/ 2012950 h 2209800"/>
                    <a:gd name="connsiteX3" fmla="*/ 2038350 w 2148981"/>
                    <a:gd name="connsiteY3" fmla="*/ 869950 h 2209800"/>
                    <a:gd name="connsiteX4" fmla="*/ 1524000 w 2148981"/>
                    <a:gd name="connsiteY4" fmla="*/ 0 h 2209800"/>
                    <a:gd name="connsiteX5" fmla="*/ 1111250 w 2148981"/>
                    <a:gd name="connsiteY5" fmla="*/ 196850 h 2209800"/>
                    <a:gd name="connsiteX6" fmla="*/ 615950 w 2148981"/>
                    <a:gd name="connsiteY6" fmla="*/ 25400 h 2209800"/>
                    <a:gd name="connsiteX7" fmla="*/ 63500 w 2148981"/>
                    <a:gd name="connsiteY7" fmla="*/ 927100 h 2209800"/>
                    <a:gd name="connsiteX8" fmla="*/ 0 w 2148981"/>
                    <a:gd name="connsiteY8" fmla="*/ 2032000 h 2209800"/>
                    <a:gd name="connsiteX0" fmla="*/ 0 w 2165563"/>
                    <a:gd name="connsiteY0" fmla="*/ 2032000 h 2209800"/>
                    <a:gd name="connsiteX1" fmla="*/ 1117600 w 2165563"/>
                    <a:gd name="connsiteY1" fmla="*/ 2209800 h 2209800"/>
                    <a:gd name="connsiteX2" fmla="*/ 2139950 w 2165563"/>
                    <a:gd name="connsiteY2" fmla="*/ 2012950 h 2209800"/>
                    <a:gd name="connsiteX3" fmla="*/ 2038350 w 2165563"/>
                    <a:gd name="connsiteY3" fmla="*/ 869950 h 2209800"/>
                    <a:gd name="connsiteX4" fmla="*/ 1524000 w 2165563"/>
                    <a:gd name="connsiteY4" fmla="*/ 0 h 2209800"/>
                    <a:gd name="connsiteX5" fmla="*/ 1111250 w 2165563"/>
                    <a:gd name="connsiteY5" fmla="*/ 196850 h 2209800"/>
                    <a:gd name="connsiteX6" fmla="*/ 615950 w 2165563"/>
                    <a:gd name="connsiteY6" fmla="*/ 25400 h 2209800"/>
                    <a:gd name="connsiteX7" fmla="*/ 63500 w 2165563"/>
                    <a:gd name="connsiteY7" fmla="*/ 927100 h 2209800"/>
                    <a:gd name="connsiteX8" fmla="*/ 0 w 2165563"/>
                    <a:gd name="connsiteY8" fmla="*/ 2032000 h 2209800"/>
                    <a:gd name="connsiteX0" fmla="*/ 0 w 2178437"/>
                    <a:gd name="connsiteY0" fmla="*/ 2032000 h 2209800"/>
                    <a:gd name="connsiteX1" fmla="*/ 1117600 w 2178437"/>
                    <a:gd name="connsiteY1" fmla="*/ 2209800 h 2209800"/>
                    <a:gd name="connsiteX2" fmla="*/ 2139950 w 2178437"/>
                    <a:gd name="connsiteY2" fmla="*/ 2012950 h 2209800"/>
                    <a:gd name="connsiteX3" fmla="*/ 2063750 w 2178437"/>
                    <a:gd name="connsiteY3" fmla="*/ 863600 h 2209800"/>
                    <a:gd name="connsiteX4" fmla="*/ 1524000 w 2178437"/>
                    <a:gd name="connsiteY4" fmla="*/ 0 h 2209800"/>
                    <a:gd name="connsiteX5" fmla="*/ 1111250 w 2178437"/>
                    <a:gd name="connsiteY5" fmla="*/ 196850 h 2209800"/>
                    <a:gd name="connsiteX6" fmla="*/ 615950 w 2178437"/>
                    <a:gd name="connsiteY6" fmla="*/ 25400 h 2209800"/>
                    <a:gd name="connsiteX7" fmla="*/ 63500 w 2178437"/>
                    <a:gd name="connsiteY7" fmla="*/ 927100 h 2209800"/>
                    <a:gd name="connsiteX8" fmla="*/ 0 w 2178437"/>
                    <a:gd name="connsiteY8" fmla="*/ 2032000 h 2209800"/>
                    <a:gd name="connsiteX0" fmla="*/ 0 w 2178437"/>
                    <a:gd name="connsiteY0" fmla="*/ 2032000 h 2209800"/>
                    <a:gd name="connsiteX1" fmla="*/ 1117600 w 2178437"/>
                    <a:gd name="connsiteY1" fmla="*/ 2209800 h 2209800"/>
                    <a:gd name="connsiteX2" fmla="*/ 2139950 w 2178437"/>
                    <a:gd name="connsiteY2" fmla="*/ 2012950 h 2209800"/>
                    <a:gd name="connsiteX3" fmla="*/ 2063750 w 2178437"/>
                    <a:gd name="connsiteY3" fmla="*/ 863600 h 2209800"/>
                    <a:gd name="connsiteX4" fmla="*/ 1524000 w 2178437"/>
                    <a:gd name="connsiteY4" fmla="*/ 0 h 2209800"/>
                    <a:gd name="connsiteX5" fmla="*/ 1111250 w 2178437"/>
                    <a:gd name="connsiteY5" fmla="*/ 196850 h 2209800"/>
                    <a:gd name="connsiteX6" fmla="*/ 615950 w 2178437"/>
                    <a:gd name="connsiteY6" fmla="*/ 25400 h 2209800"/>
                    <a:gd name="connsiteX7" fmla="*/ 63500 w 2178437"/>
                    <a:gd name="connsiteY7" fmla="*/ 927100 h 2209800"/>
                    <a:gd name="connsiteX8" fmla="*/ 0 w 2178437"/>
                    <a:gd name="connsiteY8" fmla="*/ 2032000 h 2209800"/>
                    <a:gd name="connsiteX0" fmla="*/ 0 w 2178437"/>
                    <a:gd name="connsiteY0" fmla="*/ 2032000 h 2209800"/>
                    <a:gd name="connsiteX1" fmla="*/ 1117600 w 2178437"/>
                    <a:gd name="connsiteY1" fmla="*/ 2209800 h 2209800"/>
                    <a:gd name="connsiteX2" fmla="*/ 2139950 w 2178437"/>
                    <a:gd name="connsiteY2" fmla="*/ 2012950 h 2209800"/>
                    <a:gd name="connsiteX3" fmla="*/ 2063750 w 2178437"/>
                    <a:gd name="connsiteY3" fmla="*/ 863600 h 2209800"/>
                    <a:gd name="connsiteX4" fmla="*/ 1524000 w 2178437"/>
                    <a:gd name="connsiteY4" fmla="*/ 0 h 2209800"/>
                    <a:gd name="connsiteX5" fmla="*/ 1111250 w 2178437"/>
                    <a:gd name="connsiteY5" fmla="*/ 196850 h 2209800"/>
                    <a:gd name="connsiteX6" fmla="*/ 615950 w 2178437"/>
                    <a:gd name="connsiteY6" fmla="*/ 25400 h 2209800"/>
                    <a:gd name="connsiteX7" fmla="*/ 63500 w 2178437"/>
                    <a:gd name="connsiteY7" fmla="*/ 927100 h 2209800"/>
                    <a:gd name="connsiteX8" fmla="*/ 0 w 2178437"/>
                    <a:gd name="connsiteY8" fmla="*/ 2032000 h 2209800"/>
                    <a:gd name="connsiteX0" fmla="*/ 0 w 2178437"/>
                    <a:gd name="connsiteY0" fmla="*/ 2032000 h 2209800"/>
                    <a:gd name="connsiteX1" fmla="*/ 1117600 w 2178437"/>
                    <a:gd name="connsiteY1" fmla="*/ 2209800 h 2209800"/>
                    <a:gd name="connsiteX2" fmla="*/ 2139950 w 2178437"/>
                    <a:gd name="connsiteY2" fmla="*/ 2012950 h 2209800"/>
                    <a:gd name="connsiteX3" fmla="*/ 2063750 w 2178437"/>
                    <a:gd name="connsiteY3" fmla="*/ 863600 h 2209800"/>
                    <a:gd name="connsiteX4" fmla="*/ 1524000 w 2178437"/>
                    <a:gd name="connsiteY4" fmla="*/ 0 h 2209800"/>
                    <a:gd name="connsiteX5" fmla="*/ 1111250 w 2178437"/>
                    <a:gd name="connsiteY5" fmla="*/ 196850 h 2209800"/>
                    <a:gd name="connsiteX6" fmla="*/ 615950 w 2178437"/>
                    <a:gd name="connsiteY6" fmla="*/ 25400 h 2209800"/>
                    <a:gd name="connsiteX7" fmla="*/ 63500 w 2178437"/>
                    <a:gd name="connsiteY7" fmla="*/ 927100 h 2209800"/>
                    <a:gd name="connsiteX8" fmla="*/ 0 w 2178437"/>
                    <a:gd name="connsiteY8" fmla="*/ 2032000 h 2209800"/>
                    <a:gd name="connsiteX0" fmla="*/ 0 w 2178437"/>
                    <a:gd name="connsiteY0" fmla="*/ 2032000 h 2209800"/>
                    <a:gd name="connsiteX1" fmla="*/ 1117600 w 2178437"/>
                    <a:gd name="connsiteY1" fmla="*/ 2209800 h 2209800"/>
                    <a:gd name="connsiteX2" fmla="*/ 2139950 w 2178437"/>
                    <a:gd name="connsiteY2" fmla="*/ 2012950 h 2209800"/>
                    <a:gd name="connsiteX3" fmla="*/ 2063750 w 2178437"/>
                    <a:gd name="connsiteY3" fmla="*/ 863600 h 2209800"/>
                    <a:gd name="connsiteX4" fmla="*/ 1524000 w 2178437"/>
                    <a:gd name="connsiteY4" fmla="*/ 0 h 2209800"/>
                    <a:gd name="connsiteX5" fmla="*/ 1111250 w 2178437"/>
                    <a:gd name="connsiteY5" fmla="*/ 196850 h 2209800"/>
                    <a:gd name="connsiteX6" fmla="*/ 615950 w 2178437"/>
                    <a:gd name="connsiteY6" fmla="*/ 25400 h 2209800"/>
                    <a:gd name="connsiteX7" fmla="*/ 63500 w 2178437"/>
                    <a:gd name="connsiteY7" fmla="*/ 927100 h 2209800"/>
                    <a:gd name="connsiteX8" fmla="*/ 0 w 2178437"/>
                    <a:gd name="connsiteY8" fmla="*/ 2032000 h 2209800"/>
                    <a:gd name="connsiteX0" fmla="*/ 0 w 2178437"/>
                    <a:gd name="connsiteY0" fmla="*/ 2032000 h 2209800"/>
                    <a:gd name="connsiteX1" fmla="*/ 1117600 w 2178437"/>
                    <a:gd name="connsiteY1" fmla="*/ 2209800 h 2209800"/>
                    <a:gd name="connsiteX2" fmla="*/ 2139950 w 2178437"/>
                    <a:gd name="connsiteY2" fmla="*/ 2012950 h 2209800"/>
                    <a:gd name="connsiteX3" fmla="*/ 2063750 w 2178437"/>
                    <a:gd name="connsiteY3" fmla="*/ 863600 h 2209800"/>
                    <a:gd name="connsiteX4" fmla="*/ 1524000 w 2178437"/>
                    <a:gd name="connsiteY4" fmla="*/ 0 h 2209800"/>
                    <a:gd name="connsiteX5" fmla="*/ 1111250 w 2178437"/>
                    <a:gd name="connsiteY5" fmla="*/ 196850 h 2209800"/>
                    <a:gd name="connsiteX6" fmla="*/ 615950 w 2178437"/>
                    <a:gd name="connsiteY6" fmla="*/ 25400 h 2209800"/>
                    <a:gd name="connsiteX7" fmla="*/ 63500 w 2178437"/>
                    <a:gd name="connsiteY7" fmla="*/ 927100 h 2209800"/>
                    <a:gd name="connsiteX8" fmla="*/ 0 w 2178437"/>
                    <a:gd name="connsiteY8" fmla="*/ 2032000 h 2209800"/>
                    <a:gd name="connsiteX0" fmla="*/ 0 w 2178437"/>
                    <a:gd name="connsiteY0" fmla="*/ 2032000 h 2209800"/>
                    <a:gd name="connsiteX1" fmla="*/ 1117600 w 2178437"/>
                    <a:gd name="connsiteY1" fmla="*/ 2209800 h 2209800"/>
                    <a:gd name="connsiteX2" fmla="*/ 2139950 w 2178437"/>
                    <a:gd name="connsiteY2" fmla="*/ 2012950 h 2209800"/>
                    <a:gd name="connsiteX3" fmla="*/ 2063750 w 2178437"/>
                    <a:gd name="connsiteY3" fmla="*/ 863600 h 2209800"/>
                    <a:gd name="connsiteX4" fmla="*/ 1524000 w 2178437"/>
                    <a:gd name="connsiteY4" fmla="*/ 0 h 2209800"/>
                    <a:gd name="connsiteX5" fmla="*/ 1111250 w 2178437"/>
                    <a:gd name="connsiteY5" fmla="*/ 196850 h 2209800"/>
                    <a:gd name="connsiteX6" fmla="*/ 615950 w 2178437"/>
                    <a:gd name="connsiteY6" fmla="*/ 25400 h 2209800"/>
                    <a:gd name="connsiteX7" fmla="*/ 63500 w 2178437"/>
                    <a:gd name="connsiteY7" fmla="*/ 927100 h 2209800"/>
                    <a:gd name="connsiteX8" fmla="*/ 0 w 2178437"/>
                    <a:gd name="connsiteY8" fmla="*/ 2032000 h 2209800"/>
                    <a:gd name="connsiteX0" fmla="*/ 0 w 2178437"/>
                    <a:gd name="connsiteY0" fmla="*/ 2032000 h 2221208"/>
                    <a:gd name="connsiteX1" fmla="*/ 1117600 w 2178437"/>
                    <a:gd name="connsiteY1" fmla="*/ 2209800 h 2221208"/>
                    <a:gd name="connsiteX2" fmla="*/ 2139950 w 2178437"/>
                    <a:gd name="connsiteY2" fmla="*/ 2012950 h 2221208"/>
                    <a:gd name="connsiteX3" fmla="*/ 2063750 w 2178437"/>
                    <a:gd name="connsiteY3" fmla="*/ 863600 h 2221208"/>
                    <a:gd name="connsiteX4" fmla="*/ 1524000 w 2178437"/>
                    <a:gd name="connsiteY4" fmla="*/ 0 h 2221208"/>
                    <a:gd name="connsiteX5" fmla="*/ 1111250 w 2178437"/>
                    <a:gd name="connsiteY5" fmla="*/ 196850 h 2221208"/>
                    <a:gd name="connsiteX6" fmla="*/ 615950 w 2178437"/>
                    <a:gd name="connsiteY6" fmla="*/ 25400 h 2221208"/>
                    <a:gd name="connsiteX7" fmla="*/ 63500 w 2178437"/>
                    <a:gd name="connsiteY7" fmla="*/ 927100 h 2221208"/>
                    <a:gd name="connsiteX8" fmla="*/ 0 w 2178437"/>
                    <a:gd name="connsiteY8" fmla="*/ 2032000 h 2221208"/>
                    <a:gd name="connsiteX0" fmla="*/ 0 w 2178437"/>
                    <a:gd name="connsiteY0" fmla="*/ 2032000 h 2209800"/>
                    <a:gd name="connsiteX1" fmla="*/ 1117600 w 2178437"/>
                    <a:gd name="connsiteY1" fmla="*/ 2209800 h 2209800"/>
                    <a:gd name="connsiteX2" fmla="*/ 2139950 w 2178437"/>
                    <a:gd name="connsiteY2" fmla="*/ 2012950 h 2209800"/>
                    <a:gd name="connsiteX3" fmla="*/ 2063750 w 2178437"/>
                    <a:gd name="connsiteY3" fmla="*/ 863600 h 2209800"/>
                    <a:gd name="connsiteX4" fmla="*/ 1524000 w 2178437"/>
                    <a:gd name="connsiteY4" fmla="*/ 0 h 2209800"/>
                    <a:gd name="connsiteX5" fmla="*/ 1111250 w 2178437"/>
                    <a:gd name="connsiteY5" fmla="*/ 196850 h 2209800"/>
                    <a:gd name="connsiteX6" fmla="*/ 615950 w 2178437"/>
                    <a:gd name="connsiteY6" fmla="*/ 25400 h 2209800"/>
                    <a:gd name="connsiteX7" fmla="*/ 63500 w 2178437"/>
                    <a:gd name="connsiteY7" fmla="*/ 927100 h 2209800"/>
                    <a:gd name="connsiteX8" fmla="*/ 0 w 2178437"/>
                    <a:gd name="connsiteY8" fmla="*/ 2032000 h 2209800"/>
                    <a:gd name="connsiteX0" fmla="*/ 0 w 2178437"/>
                    <a:gd name="connsiteY0" fmla="*/ 2032000 h 2209800"/>
                    <a:gd name="connsiteX1" fmla="*/ 1117600 w 2178437"/>
                    <a:gd name="connsiteY1" fmla="*/ 2209800 h 2209800"/>
                    <a:gd name="connsiteX2" fmla="*/ 2139950 w 2178437"/>
                    <a:gd name="connsiteY2" fmla="*/ 2012950 h 2209800"/>
                    <a:gd name="connsiteX3" fmla="*/ 2063750 w 2178437"/>
                    <a:gd name="connsiteY3" fmla="*/ 863600 h 2209800"/>
                    <a:gd name="connsiteX4" fmla="*/ 1524000 w 2178437"/>
                    <a:gd name="connsiteY4" fmla="*/ 0 h 2209800"/>
                    <a:gd name="connsiteX5" fmla="*/ 1111250 w 2178437"/>
                    <a:gd name="connsiteY5" fmla="*/ 196850 h 2209800"/>
                    <a:gd name="connsiteX6" fmla="*/ 615950 w 2178437"/>
                    <a:gd name="connsiteY6" fmla="*/ 25400 h 2209800"/>
                    <a:gd name="connsiteX7" fmla="*/ 63500 w 2178437"/>
                    <a:gd name="connsiteY7" fmla="*/ 927100 h 2209800"/>
                    <a:gd name="connsiteX8" fmla="*/ 0 w 2178437"/>
                    <a:gd name="connsiteY8" fmla="*/ 2032000 h 2209800"/>
                    <a:gd name="connsiteX0" fmla="*/ 0 w 2185240"/>
                    <a:gd name="connsiteY0" fmla="*/ 2032000 h 2209800"/>
                    <a:gd name="connsiteX1" fmla="*/ 1117600 w 2185240"/>
                    <a:gd name="connsiteY1" fmla="*/ 2209800 h 2209800"/>
                    <a:gd name="connsiteX2" fmla="*/ 2139950 w 2185240"/>
                    <a:gd name="connsiteY2" fmla="*/ 2012950 h 2209800"/>
                    <a:gd name="connsiteX3" fmla="*/ 2063750 w 2185240"/>
                    <a:gd name="connsiteY3" fmla="*/ 863600 h 2209800"/>
                    <a:gd name="connsiteX4" fmla="*/ 1524000 w 2185240"/>
                    <a:gd name="connsiteY4" fmla="*/ 0 h 2209800"/>
                    <a:gd name="connsiteX5" fmla="*/ 1111250 w 2185240"/>
                    <a:gd name="connsiteY5" fmla="*/ 196850 h 2209800"/>
                    <a:gd name="connsiteX6" fmla="*/ 615950 w 2185240"/>
                    <a:gd name="connsiteY6" fmla="*/ 25400 h 2209800"/>
                    <a:gd name="connsiteX7" fmla="*/ 63500 w 2185240"/>
                    <a:gd name="connsiteY7" fmla="*/ 927100 h 2209800"/>
                    <a:gd name="connsiteX8" fmla="*/ 0 w 2185240"/>
                    <a:gd name="connsiteY8" fmla="*/ 2032000 h 2209800"/>
                    <a:gd name="connsiteX0" fmla="*/ 0 w 2149601"/>
                    <a:gd name="connsiteY0" fmla="*/ 2032000 h 2209800"/>
                    <a:gd name="connsiteX1" fmla="*/ 1117600 w 2149601"/>
                    <a:gd name="connsiteY1" fmla="*/ 2209800 h 2209800"/>
                    <a:gd name="connsiteX2" fmla="*/ 2139950 w 2149601"/>
                    <a:gd name="connsiteY2" fmla="*/ 2012950 h 2209800"/>
                    <a:gd name="connsiteX3" fmla="*/ 2063750 w 2149601"/>
                    <a:gd name="connsiteY3" fmla="*/ 863600 h 2209800"/>
                    <a:gd name="connsiteX4" fmla="*/ 1524000 w 2149601"/>
                    <a:gd name="connsiteY4" fmla="*/ 0 h 2209800"/>
                    <a:gd name="connsiteX5" fmla="*/ 1111250 w 2149601"/>
                    <a:gd name="connsiteY5" fmla="*/ 196850 h 2209800"/>
                    <a:gd name="connsiteX6" fmla="*/ 615950 w 2149601"/>
                    <a:gd name="connsiteY6" fmla="*/ 25400 h 2209800"/>
                    <a:gd name="connsiteX7" fmla="*/ 63500 w 2149601"/>
                    <a:gd name="connsiteY7" fmla="*/ 927100 h 2209800"/>
                    <a:gd name="connsiteX8" fmla="*/ 0 w 2149601"/>
                    <a:gd name="connsiteY8" fmla="*/ 2032000 h 2209800"/>
                    <a:gd name="connsiteX0" fmla="*/ 0 w 2149601"/>
                    <a:gd name="connsiteY0" fmla="*/ 2032000 h 2209800"/>
                    <a:gd name="connsiteX1" fmla="*/ 1117600 w 2149601"/>
                    <a:gd name="connsiteY1" fmla="*/ 2209800 h 2209800"/>
                    <a:gd name="connsiteX2" fmla="*/ 2139950 w 2149601"/>
                    <a:gd name="connsiteY2" fmla="*/ 2012950 h 2209800"/>
                    <a:gd name="connsiteX3" fmla="*/ 2063750 w 2149601"/>
                    <a:gd name="connsiteY3" fmla="*/ 863600 h 2209800"/>
                    <a:gd name="connsiteX4" fmla="*/ 1524000 w 2149601"/>
                    <a:gd name="connsiteY4" fmla="*/ 0 h 2209800"/>
                    <a:gd name="connsiteX5" fmla="*/ 1111250 w 2149601"/>
                    <a:gd name="connsiteY5" fmla="*/ 196850 h 2209800"/>
                    <a:gd name="connsiteX6" fmla="*/ 615950 w 2149601"/>
                    <a:gd name="connsiteY6" fmla="*/ 25400 h 2209800"/>
                    <a:gd name="connsiteX7" fmla="*/ 63500 w 2149601"/>
                    <a:gd name="connsiteY7" fmla="*/ 927100 h 2209800"/>
                    <a:gd name="connsiteX8" fmla="*/ 0 w 2149601"/>
                    <a:gd name="connsiteY8" fmla="*/ 2032000 h 2209800"/>
                    <a:gd name="connsiteX0" fmla="*/ 0 w 2149601"/>
                    <a:gd name="connsiteY0" fmla="*/ 2032000 h 2209800"/>
                    <a:gd name="connsiteX1" fmla="*/ 1117600 w 2149601"/>
                    <a:gd name="connsiteY1" fmla="*/ 2209800 h 2209800"/>
                    <a:gd name="connsiteX2" fmla="*/ 2139950 w 2149601"/>
                    <a:gd name="connsiteY2" fmla="*/ 2012950 h 2209800"/>
                    <a:gd name="connsiteX3" fmla="*/ 2063750 w 2149601"/>
                    <a:gd name="connsiteY3" fmla="*/ 863600 h 2209800"/>
                    <a:gd name="connsiteX4" fmla="*/ 1524000 w 2149601"/>
                    <a:gd name="connsiteY4" fmla="*/ 0 h 2209800"/>
                    <a:gd name="connsiteX5" fmla="*/ 1111250 w 2149601"/>
                    <a:gd name="connsiteY5" fmla="*/ 196850 h 2209800"/>
                    <a:gd name="connsiteX6" fmla="*/ 615950 w 2149601"/>
                    <a:gd name="connsiteY6" fmla="*/ 25400 h 2209800"/>
                    <a:gd name="connsiteX7" fmla="*/ 63500 w 2149601"/>
                    <a:gd name="connsiteY7" fmla="*/ 927100 h 2209800"/>
                    <a:gd name="connsiteX8" fmla="*/ 0 w 2149601"/>
                    <a:gd name="connsiteY8" fmla="*/ 2032000 h 2209800"/>
                    <a:gd name="connsiteX0" fmla="*/ 0 w 2149601"/>
                    <a:gd name="connsiteY0" fmla="*/ 2032000 h 2209800"/>
                    <a:gd name="connsiteX1" fmla="*/ 1117600 w 2149601"/>
                    <a:gd name="connsiteY1" fmla="*/ 2209800 h 2209800"/>
                    <a:gd name="connsiteX2" fmla="*/ 2139950 w 2149601"/>
                    <a:gd name="connsiteY2" fmla="*/ 2012950 h 2209800"/>
                    <a:gd name="connsiteX3" fmla="*/ 2063750 w 2149601"/>
                    <a:gd name="connsiteY3" fmla="*/ 863600 h 2209800"/>
                    <a:gd name="connsiteX4" fmla="*/ 1524000 w 2149601"/>
                    <a:gd name="connsiteY4" fmla="*/ 0 h 2209800"/>
                    <a:gd name="connsiteX5" fmla="*/ 1111250 w 2149601"/>
                    <a:gd name="connsiteY5" fmla="*/ 196850 h 2209800"/>
                    <a:gd name="connsiteX6" fmla="*/ 615950 w 2149601"/>
                    <a:gd name="connsiteY6" fmla="*/ 25400 h 2209800"/>
                    <a:gd name="connsiteX7" fmla="*/ 63500 w 2149601"/>
                    <a:gd name="connsiteY7" fmla="*/ 927100 h 2209800"/>
                    <a:gd name="connsiteX8" fmla="*/ 0 w 2149601"/>
                    <a:gd name="connsiteY8" fmla="*/ 2032000 h 2209800"/>
                    <a:gd name="connsiteX0" fmla="*/ 0 w 2149601"/>
                    <a:gd name="connsiteY0" fmla="*/ 2032000 h 2209800"/>
                    <a:gd name="connsiteX1" fmla="*/ 1117600 w 2149601"/>
                    <a:gd name="connsiteY1" fmla="*/ 2209800 h 2209800"/>
                    <a:gd name="connsiteX2" fmla="*/ 2139950 w 2149601"/>
                    <a:gd name="connsiteY2" fmla="*/ 2012950 h 2209800"/>
                    <a:gd name="connsiteX3" fmla="*/ 2063750 w 2149601"/>
                    <a:gd name="connsiteY3" fmla="*/ 863600 h 2209800"/>
                    <a:gd name="connsiteX4" fmla="*/ 1524000 w 2149601"/>
                    <a:gd name="connsiteY4" fmla="*/ 0 h 2209800"/>
                    <a:gd name="connsiteX5" fmla="*/ 1111250 w 2149601"/>
                    <a:gd name="connsiteY5" fmla="*/ 196850 h 2209800"/>
                    <a:gd name="connsiteX6" fmla="*/ 615950 w 2149601"/>
                    <a:gd name="connsiteY6" fmla="*/ 25400 h 2209800"/>
                    <a:gd name="connsiteX7" fmla="*/ 63500 w 2149601"/>
                    <a:gd name="connsiteY7" fmla="*/ 927100 h 2209800"/>
                    <a:gd name="connsiteX8" fmla="*/ 0 w 2149601"/>
                    <a:gd name="connsiteY8" fmla="*/ 2032000 h 2209800"/>
                    <a:gd name="connsiteX0" fmla="*/ 0 w 2149601"/>
                    <a:gd name="connsiteY0" fmla="*/ 2032000 h 2209800"/>
                    <a:gd name="connsiteX1" fmla="*/ 1117600 w 2149601"/>
                    <a:gd name="connsiteY1" fmla="*/ 2209800 h 2209800"/>
                    <a:gd name="connsiteX2" fmla="*/ 2139950 w 2149601"/>
                    <a:gd name="connsiteY2" fmla="*/ 2012950 h 2209800"/>
                    <a:gd name="connsiteX3" fmla="*/ 2063750 w 2149601"/>
                    <a:gd name="connsiteY3" fmla="*/ 863600 h 2209800"/>
                    <a:gd name="connsiteX4" fmla="*/ 1524000 w 2149601"/>
                    <a:gd name="connsiteY4" fmla="*/ 0 h 2209800"/>
                    <a:gd name="connsiteX5" fmla="*/ 1111250 w 2149601"/>
                    <a:gd name="connsiteY5" fmla="*/ 196850 h 2209800"/>
                    <a:gd name="connsiteX6" fmla="*/ 615950 w 2149601"/>
                    <a:gd name="connsiteY6" fmla="*/ 25400 h 2209800"/>
                    <a:gd name="connsiteX7" fmla="*/ 63500 w 2149601"/>
                    <a:gd name="connsiteY7" fmla="*/ 927100 h 2209800"/>
                    <a:gd name="connsiteX8" fmla="*/ 0 w 2149601"/>
                    <a:gd name="connsiteY8" fmla="*/ 2032000 h 2209800"/>
                    <a:gd name="connsiteX0" fmla="*/ 0 w 2149601"/>
                    <a:gd name="connsiteY0" fmla="*/ 2032000 h 2209800"/>
                    <a:gd name="connsiteX1" fmla="*/ 1117600 w 2149601"/>
                    <a:gd name="connsiteY1" fmla="*/ 2209800 h 2209800"/>
                    <a:gd name="connsiteX2" fmla="*/ 2139950 w 2149601"/>
                    <a:gd name="connsiteY2" fmla="*/ 2012950 h 2209800"/>
                    <a:gd name="connsiteX3" fmla="*/ 2063750 w 2149601"/>
                    <a:gd name="connsiteY3" fmla="*/ 863600 h 2209800"/>
                    <a:gd name="connsiteX4" fmla="*/ 1524000 w 2149601"/>
                    <a:gd name="connsiteY4" fmla="*/ 0 h 2209800"/>
                    <a:gd name="connsiteX5" fmla="*/ 1111250 w 2149601"/>
                    <a:gd name="connsiteY5" fmla="*/ 196850 h 2209800"/>
                    <a:gd name="connsiteX6" fmla="*/ 615950 w 2149601"/>
                    <a:gd name="connsiteY6" fmla="*/ 25400 h 2209800"/>
                    <a:gd name="connsiteX7" fmla="*/ 63500 w 2149601"/>
                    <a:gd name="connsiteY7" fmla="*/ 927100 h 2209800"/>
                    <a:gd name="connsiteX8" fmla="*/ 0 w 2149601"/>
                    <a:gd name="connsiteY8" fmla="*/ 2032000 h 2209800"/>
                    <a:gd name="connsiteX0" fmla="*/ 0 w 2149601"/>
                    <a:gd name="connsiteY0" fmla="*/ 2032000 h 2209800"/>
                    <a:gd name="connsiteX1" fmla="*/ 1117600 w 2149601"/>
                    <a:gd name="connsiteY1" fmla="*/ 2209800 h 2209800"/>
                    <a:gd name="connsiteX2" fmla="*/ 2139950 w 2149601"/>
                    <a:gd name="connsiteY2" fmla="*/ 2012950 h 2209800"/>
                    <a:gd name="connsiteX3" fmla="*/ 2063750 w 2149601"/>
                    <a:gd name="connsiteY3" fmla="*/ 863600 h 2209800"/>
                    <a:gd name="connsiteX4" fmla="*/ 1524000 w 2149601"/>
                    <a:gd name="connsiteY4" fmla="*/ 0 h 2209800"/>
                    <a:gd name="connsiteX5" fmla="*/ 1111250 w 2149601"/>
                    <a:gd name="connsiteY5" fmla="*/ 196850 h 2209800"/>
                    <a:gd name="connsiteX6" fmla="*/ 615950 w 2149601"/>
                    <a:gd name="connsiteY6" fmla="*/ 25400 h 2209800"/>
                    <a:gd name="connsiteX7" fmla="*/ 63500 w 2149601"/>
                    <a:gd name="connsiteY7" fmla="*/ 927100 h 2209800"/>
                    <a:gd name="connsiteX8" fmla="*/ 0 w 2149601"/>
                    <a:gd name="connsiteY8" fmla="*/ 2032000 h 2209800"/>
                    <a:gd name="connsiteX0" fmla="*/ 0 w 2149601"/>
                    <a:gd name="connsiteY0" fmla="*/ 2032000 h 2209800"/>
                    <a:gd name="connsiteX1" fmla="*/ 1117600 w 2149601"/>
                    <a:gd name="connsiteY1" fmla="*/ 2209800 h 2209800"/>
                    <a:gd name="connsiteX2" fmla="*/ 2139950 w 2149601"/>
                    <a:gd name="connsiteY2" fmla="*/ 2012950 h 2209800"/>
                    <a:gd name="connsiteX3" fmla="*/ 2063750 w 2149601"/>
                    <a:gd name="connsiteY3" fmla="*/ 863600 h 2209800"/>
                    <a:gd name="connsiteX4" fmla="*/ 1524000 w 2149601"/>
                    <a:gd name="connsiteY4" fmla="*/ 0 h 2209800"/>
                    <a:gd name="connsiteX5" fmla="*/ 1111250 w 2149601"/>
                    <a:gd name="connsiteY5" fmla="*/ 196850 h 2209800"/>
                    <a:gd name="connsiteX6" fmla="*/ 615950 w 2149601"/>
                    <a:gd name="connsiteY6" fmla="*/ 25400 h 2209800"/>
                    <a:gd name="connsiteX7" fmla="*/ 63500 w 2149601"/>
                    <a:gd name="connsiteY7" fmla="*/ 927100 h 2209800"/>
                    <a:gd name="connsiteX8" fmla="*/ 0 w 2149601"/>
                    <a:gd name="connsiteY8" fmla="*/ 2032000 h 2209800"/>
                    <a:gd name="connsiteX0" fmla="*/ 0 w 2149601"/>
                    <a:gd name="connsiteY0" fmla="*/ 2032000 h 2209800"/>
                    <a:gd name="connsiteX1" fmla="*/ 1117600 w 2149601"/>
                    <a:gd name="connsiteY1" fmla="*/ 2209800 h 2209800"/>
                    <a:gd name="connsiteX2" fmla="*/ 2139950 w 2149601"/>
                    <a:gd name="connsiteY2" fmla="*/ 2012950 h 2209800"/>
                    <a:gd name="connsiteX3" fmla="*/ 2063750 w 2149601"/>
                    <a:gd name="connsiteY3" fmla="*/ 863600 h 2209800"/>
                    <a:gd name="connsiteX4" fmla="*/ 1524000 w 2149601"/>
                    <a:gd name="connsiteY4" fmla="*/ 0 h 2209800"/>
                    <a:gd name="connsiteX5" fmla="*/ 1111250 w 2149601"/>
                    <a:gd name="connsiteY5" fmla="*/ 196850 h 2209800"/>
                    <a:gd name="connsiteX6" fmla="*/ 615950 w 2149601"/>
                    <a:gd name="connsiteY6" fmla="*/ 25400 h 2209800"/>
                    <a:gd name="connsiteX7" fmla="*/ 63500 w 2149601"/>
                    <a:gd name="connsiteY7" fmla="*/ 927100 h 2209800"/>
                    <a:gd name="connsiteX8" fmla="*/ 0 w 2149601"/>
                    <a:gd name="connsiteY8" fmla="*/ 2032000 h 2209800"/>
                    <a:gd name="connsiteX0" fmla="*/ 0 w 2157513"/>
                    <a:gd name="connsiteY0" fmla="*/ 2032000 h 2209800"/>
                    <a:gd name="connsiteX1" fmla="*/ 1117600 w 2157513"/>
                    <a:gd name="connsiteY1" fmla="*/ 2209800 h 2209800"/>
                    <a:gd name="connsiteX2" fmla="*/ 2139950 w 2157513"/>
                    <a:gd name="connsiteY2" fmla="*/ 2012950 h 2209800"/>
                    <a:gd name="connsiteX3" fmla="*/ 2063750 w 2157513"/>
                    <a:gd name="connsiteY3" fmla="*/ 863600 h 2209800"/>
                    <a:gd name="connsiteX4" fmla="*/ 1524000 w 2157513"/>
                    <a:gd name="connsiteY4" fmla="*/ 0 h 2209800"/>
                    <a:gd name="connsiteX5" fmla="*/ 1111250 w 2157513"/>
                    <a:gd name="connsiteY5" fmla="*/ 196850 h 2209800"/>
                    <a:gd name="connsiteX6" fmla="*/ 615950 w 2157513"/>
                    <a:gd name="connsiteY6" fmla="*/ 25400 h 2209800"/>
                    <a:gd name="connsiteX7" fmla="*/ 63500 w 2157513"/>
                    <a:gd name="connsiteY7" fmla="*/ 927100 h 2209800"/>
                    <a:gd name="connsiteX8" fmla="*/ 0 w 2157513"/>
                    <a:gd name="connsiteY8" fmla="*/ 2032000 h 2209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57513" h="2209800">
                      <a:moveTo>
                        <a:pt x="0" y="2032000"/>
                      </a:moveTo>
                      <a:cubicBezTo>
                        <a:pt x="226483" y="2201333"/>
                        <a:pt x="770467" y="2199217"/>
                        <a:pt x="1117600" y="2209800"/>
                      </a:cubicBezTo>
                      <a:cubicBezTo>
                        <a:pt x="1477433" y="2188633"/>
                        <a:pt x="1799167" y="2116667"/>
                        <a:pt x="2139950" y="2012950"/>
                      </a:cubicBezTo>
                      <a:cubicBezTo>
                        <a:pt x="2188633" y="1619250"/>
                        <a:pt x="2127250" y="1172633"/>
                        <a:pt x="2063750" y="863600"/>
                      </a:cubicBezTo>
                      <a:cubicBezTo>
                        <a:pt x="2000250" y="554567"/>
                        <a:pt x="1771650" y="182033"/>
                        <a:pt x="1524000" y="0"/>
                      </a:cubicBezTo>
                      <a:cubicBezTo>
                        <a:pt x="1399117" y="97367"/>
                        <a:pt x="1248833" y="131233"/>
                        <a:pt x="1111250" y="196850"/>
                      </a:cubicBezTo>
                      <a:cubicBezTo>
                        <a:pt x="973667" y="262467"/>
                        <a:pt x="790575" y="-32808"/>
                        <a:pt x="615950" y="25400"/>
                      </a:cubicBezTo>
                      <a:cubicBezTo>
                        <a:pt x="441325" y="147108"/>
                        <a:pt x="84667" y="558800"/>
                        <a:pt x="63500" y="927100"/>
                      </a:cubicBezTo>
                      <a:cubicBezTo>
                        <a:pt x="-33867" y="1301750"/>
                        <a:pt x="21167" y="1663700"/>
                        <a:pt x="0" y="20320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4" name="组合 133">
                <a:extLst>
                  <a:ext uri="{FF2B5EF4-FFF2-40B4-BE49-F238E27FC236}">
                    <a16:creationId xmlns:a16="http://schemas.microsoft.com/office/drawing/2014/main" id="{5E9B48B2-A9E7-4C73-A5FF-4B1BE70952C2}"/>
                  </a:ext>
                </a:extLst>
              </p:cNvPr>
              <p:cNvGrpSpPr/>
              <p:nvPr/>
            </p:nvGrpSpPr>
            <p:grpSpPr>
              <a:xfrm>
                <a:off x="3611691" y="2364270"/>
                <a:ext cx="801971" cy="1011304"/>
                <a:chOff x="3337981" y="675665"/>
                <a:chExt cx="2157513" cy="3915501"/>
              </a:xfrm>
            </p:grpSpPr>
            <p:sp>
              <p:nvSpPr>
                <p:cNvPr id="135" name="椭圆 134">
                  <a:extLst>
                    <a:ext uri="{FF2B5EF4-FFF2-40B4-BE49-F238E27FC236}">
                      <a16:creationId xmlns:a16="http://schemas.microsoft.com/office/drawing/2014/main" id="{16D09DF2-C2AB-4D70-9591-417416781764}"/>
                    </a:ext>
                  </a:extLst>
                </p:cNvPr>
                <p:cNvSpPr/>
                <p:nvPr/>
              </p:nvSpPr>
              <p:spPr>
                <a:xfrm>
                  <a:off x="3563888" y="675665"/>
                  <a:ext cx="1705701" cy="1705701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6" name="任意多边形: 形状 135">
                  <a:extLst>
                    <a:ext uri="{FF2B5EF4-FFF2-40B4-BE49-F238E27FC236}">
                      <a16:creationId xmlns:a16="http://schemas.microsoft.com/office/drawing/2014/main" id="{8CF256B5-E506-4AF1-A803-5310E495989A}"/>
                    </a:ext>
                  </a:extLst>
                </p:cNvPr>
                <p:cNvSpPr/>
                <p:nvPr/>
              </p:nvSpPr>
              <p:spPr>
                <a:xfrm>
                  <a:off x="3337981" y="2381366"/>
                  <a:ext cx="2157513" cy="2209800"/>
                </a:xfrm>
                <a:custGeom>
                  <a:avLst/>
                  <a:gdLst>
                    <a:gd name="connsiteX0" fmla="*/ 0 w 2139950"/>
                    <a:gd name="connsiteY0" fmla="*/ 2032000 h 2209800"/>
                    <a:gd name="connsiteX1" fmla="*/ 1117600 w 2139950"/>
                    <a:gd name="connsiteY1" fmla="*/ 2209800 h 2209800"/>
                    <a:gd name="connsiteX2" fmla="*/ 2139950 w 2139950"/>
                    <a:gd name="connsiteY2" fmla="*/ 2012950 h 2209800"/>
                    <a:gd name="connsiteX3" fmla="*/ 2038350 w 2139950"/>
                    <a:gd name="connsiteY3" fmla="*/ 869950 h 2209800"/>
                    <a:gd name="connsiteX4" fmla="*/ 1524000 w 2139950"/>
                    <a:gd name="connsiteY4" fmla="*/ 0 h 2209800"/>
                    <a:gd name="connsiteX5" fmla="*/ 1111250 w 2139950"/>
                    <a:gd name="connsiteY5" fmla="*/ 196850 h 2209800"/>
                    <a:gd name="connsiteX6" fmla="*/ 615950 w 2139950"/>
                    <a:gd name="connsiteY6" fmla="*/ 25400 h 2209800"/>
                    <a:gd name="connsiteX7" fmla="*/ 63500 w 2139950"/>
                    <a:gd name="connsiteY7" fmla="*/ 927100 h 2209800"/>
                    <a:gd name="connsiteX8" fmla="*/ 0 w 2139950"/>
                    <a:gd name="connsiteY8" fmla="*/ 2032000 h 2209800"/>
                    <a:gd name="connsiteX0" fmla="*/ 0 w 2139950"/>
                    <a:gd name="connsiteY0" fmla="*/ 2032000 h 2209800"/>
                    <a:gd name="connsiteX1" fmla="*/ 1117600 w 2139950"/>
                    <a:gd name="connsiteY1" fmla="*/ 2209800 h 2209800"/>
                    <a:gd name="connsiteX2" fmla="*/ 2139950 w 2139950"/>
                    <a:gd name="connsiteY2" fmla="*/ 2012950 h 2209800"/>
                    <a:gd name="connsiteX3" fmla="*/ 2038350 w 2139950"/>
                    <a:gd name="connsiteY3" fmla="*/ 869950 h 2209800"/>
                    <a:gd name="connsiteX4" fmla="*/ 1524000 w 2139950"/>
                    <a:gd name="connsiteY4" fmla="*/ 0 h 2209800"/>
                    <a:gd name="connsiteX5" fmla="*/ 1111250 w 2139950"/>
                    <a:gd name="connsiteY5" fmla="*/ 196850 h 2209800"/>
                    <a:gd name="connsiteX6" fmla="*/ 615950 w 2139950"/>
                    <a:gd name="connsiteY6" fmla="*/ 25400 h 2209800"/>
                    <a:gd name="connsiteX7" fmla="*/ 63500 w 2139950"/>
                    <a:gd name="connsiteY7" fmla="*/ 927100 h 2209800"/>
                    <a:gd name="connsiteX8" fmla="*/ 0 w 2139950"/>
                    <a:gd name="connsiteY8" fmla="*/ 2032000 h 2209800"/>
                    <a:gd name="connsiteX0" fmla="*/ 0 w 2139950"/>
                    <a:gd name="connsiteY0" fmla="*/ 2032000 h 2209800"/>
                    <a:gd name="connsiteX1" fmla="*/ 1117600 w 2139950"/>
                    <a:gd name="connsiteY1" fmla="*/ 2209800 h 2209800"/>
                    <a:gd name="connsiteX2" fmla="*/ 2139950 w 2139950"/>
                    <a:gd name="connsiteY2" fmla="*/ 2012950 h 2209800"/>
                    <a:gd name="connsiteX3" fmla="*/ 2038350 w 2139950"/>
                    <a:gd name="connsiteY3" fmla="*/ 869950 h 2209800"/>
                    <a:gd name="connsiteX4" fmla="*/ 1524000 w 2139950"/>
                    <a:gd name="connsiteY4" fmla="*/ 0 h 2209800"/>
                    <a:gd name="connsiteX5" fmla="*/ 1111250 w 2139950"/>
                    <a:gd name="connsiteY5" fmla="*/ 196850 h 2209800"/>
                    <a:gd name="connsiteX6" fmla="*/ 615950 w 2139950"/>
                    <a:gd name="connsiteY6" fmla="*/ 25400 h 2209800"/>
                    <a:gd name="connsiteX7" fmla="*/ 63500 w 2139950"/>
                    <a:gd name="connsiteY7" fmla="*/ 927100 h 2209800"/>
                    <a:gd name="connsiteX8" fmla="*/ 0 w 2139950"/>
                    <a:gd name="connsiteY8" fmla="*/ 2032000 h 2209800"/>
                    <a:gd name="connsiteX0" fmla="*/ 0 w 2148981"/>
                    <a:gd name="connsiteY0" fmla="*/ 2032000 h 2209800"/>
                    <a:gd name="connsiteX1" fmla="*/ 1117600 w 2148981"/>
                    <a:gd name="connsiteY1" fmla="*/ 2209800 h 2209800"/>
                    <a:gd name="connsiteX2" fmla="*/ 2139950 w 2148981"/>
                    <a:gd name="connsiteY2" fmla="*/ 2012950 h 2209800"/>
                    <a:gd name="connsiteX3" fmla="*/ 2038350 w 2148981"/>
                    <a:gd name="connsiteY3" fmla="*/ 869950 h 2209800"/>
                    <a:gd name="connsiteX4" fmla="*/ 1524000 w 2148981"/>
                    <a:gd name="connsiteY4" fmla="*/ 0 h 2209800"/>
                    <a:gd name="connsiteX5" fmla="*/ 1111250 w 2148981"/>
                    <a:gd name="connsiteY5" fmla="*/ 196850 h 2209800"/>
                    <a:gd name="connsiteX6" fmla="*/ 615950 w 2148981"/>
                    <a:gd name="connsiteY6" fmla="*/ 25400 h 2209800"/>
                    <a:gd name="connsiteX7" fmla="*/ 63500 w 2148981"/>
                    <a:gd name="connsiteY7" fmla="*/ 927100 h 2209800"/>
                    <a:gd name="connsiteX8" fmla="*/ 0 w 2148981"/>
                    <a:gd name="connsiteY8" fmla="*/ 2032000 h 2209800"/>
                    <a:gd name="connsiteX0" fmla="*/ 0 w 2165563"/>
                    <a:gd name="connsiteY0" fmla="*/ 2032000 h 2209800"/>
                    <a:gd name="connsiteX1" fmla="*/ 1117600 w 2165563"/>
                    <a:gd name="connsiteY1" fmla="*/ 2209800 h 2209800"/>
                    <a:gd name="connsiteX2" fmla="*/ 2139950 w 2165563"/>
                    <a:gd name="connsiteY2" fmla="*/ 2012950 h 2209800"/>
                    <a:gd name="connsiteX3" fmla="*/ 2038350 w 2165563"/>
                    <a:gd name="connsiteY3" fmla="*/ 869950 h 2209800"/>
                    <a:gd name="connsiteX4" fmla="*/ 1524000 w 2165563"/>
                    <a:gd name="connsiteY4" fmla="*/ 0 h 2209800"/>
                    <a:gd name="connsiteX5" fmla="*/ 1111250 w 2165563"/>
                    <a:gd name="connsiteY5" fmla="*/ 196850 h 2209800"/>
                    <a:gd name="connsiteX6" fmla="*/ 615950 w 2165563"/>
                    <a:gd name="connsiteY6" fmla="*/ 25400 h 2209800"/>
                    <a:gd name="connsiteX7" fmla="*/ 63500 w 2165563"/>
                    <a:gd name="connsiteY7" fmla="*/ 927100 h 2209800"/>
                    <a:gd name="connsiteX8" fmla="*/ 0 w 2165563"/>
                    <a:gd name="connsiteY8" fmla="*/ 2032000 h 2209800"/>
                    <a:gd name="connsiteX0" fmla="*/ 0 w 2178437"/>
                    <a:gd name="connsiteY0" fmla="*/ 2032000 h 2209800"/>
                    <a:gd name="connsiteX1" fmla="*/ 1117600 w 2178437"/>
                    <a:gd name="connsiteY1" fmla="*/ 2209800 h 2209800"/>
                    <a:gd name="connsiteX2" fmla="*/ 2139950 w 2178437"/>
                    <a:gd name="connsiteY2" fmla="*/ 2012950 h 2209800"/>
                    <a:gd name="connsiteX3" fmla="*/ 2063750 w 2178437"/>
                    <a:gd name="connsiteY3" fmla="*/ 863600 h 2209800"/>
                    <a:gd name="connsiteX4" fmla="*/ 1524000 w 2178437"/>
                    <a:gd name="connsiteY4" fmla="*/ 0 h 2209800"/>
                    <a:gd name="connsiteX5" fmla="*/ 1111250 w 2178437"/>
                    <a:gd name="connsiteY5" fmla="*/ 196850 h 2209800"/>
                    <a:gd name="connsiteX6" fmla="*/ 615950 w 2178437"/>
                    <a:gd name="connsiteY6" fmla="*/ 25400 h 2209800"/>
                    <a:gd name="connsiteX7" fmla="*/ 63500 w 2178437"/>
                    <a:gd name="connsiteY7" fmla="*/ 927100 h 2209800"/>
                    <a:gd name="connsiteX8" fmla="*/ 0 w 2178437"/>
                    <a:gd name="connsiteY8" fmla="*/ 2032000 h 2209800"/>
                    <a:gd name="connsiteX0" fmla="*/ 0 w 2178437"/>
                    <a:gd name="connsiteY0" fmla="*/ 2032000 h 2209800"/>
                    <a:gd name="connsiteX1" fmla="*/ 1117600 w 2178437"/>
                    <a:gd name="connsiteY1" fmla="*/ 2209800 h 2209800"/>
                    <a:gd name="connsiteX2" fmla="*/ 2139950 w 2178437"/>
                    <a:gd name="connsiteY2" fmla="*/ 2012950 h 2209800"/>
                    <a:gd name="connsiteX3" fmla="*/ 2063750 w 2178437"/>
                    <a:gd name="connsiteY3" fmla="*/ 863600 h 2209800"/>
                    <a:gd name="connsiteX4" fmla="*/ 1524000 w 2178437"/>
                    <a:gd name="connsiteY4" fmla="*/ 0 h 2209800"/>
                    <a:gd name="connsiteX5" fmla="*/ 1111250 w 2178437"/>
                    <a:gd name="connsiteY5" fmla="*/ 196850 h 2209800"/>
                    <a:gd name="connsiteX6" fmla="*/ 615950 w 2178437"/>
                    <a:gd name="connsiteY6" fmla="*/ 25400 h 2209800"/>
                    <a:gd name="connsiteX7" fmla="*/ 63500 w 2178437"/>
                    <a:gd name="connsiteY7" fmla="*/ 927100 h 2209800"/>
                    <a:gd name="connsiteX8" fmla="*/ 0 w 2178437"/>
                    <a:gd name="connsiteY8" fmla="*/ 2032000 h 2209800"/>
                    <a:gd name="connsiteX0" fmla="*/ 0 w 2178437"/>
                    <a:gd name="connsiteY0" fmla="*/ 2032000 h 2209800"/>
                    <a:gd name="connsiteX1" fmla="*/ 1117600 w 2178437"/>
                    <a:gd name="connsiteY1" fmla="*/ 2209800 h 2209800"/>
                    <a:gd name="connsiteX2" fmla="*/ 2139950 w 2178437"/>
                    <a:gd name="connsiteY2" fmla="*/ 2012950 h 2209800"/>
                    <a:gd name="connsiteX3" fmla="*/ 2063750 w 2178437"/>
                    <a:gd name="connsiteY3" fmla="*/ 863600 h 2209800"/>
                    <a:gd name="connsiteX4" fmla="*/ 1524000 w 2178437"/>
                    <a:gd name="connsiteY4" fmla="*/ 0 h 2209800"/>
                    <a:gd name="connsiteX5" fmla="*/ 1111250 w 2178437"/>
                    <a:gd name="connsiteY5" fmla="*/ 196850 h 2209800"/>
                    <a:gd name="connsiteX6" fmla="*/ 615950 w 2178437"/>
                    <a:gd name="connsiteY6" fmla="*/ 25400 h 2209800"/>
                    <a:gd name="connsiteX7" fmla="*/ 63500 w 2178437"/>
                    <a:gd name="connsiteY7" fmla="*/ 927100 h 2209800"/>
                    <a:gd name="connsiteX8" fmla="*/ 0 w 2178437"/>
                    <a:gd name="connsiteY8" fmla="*/ 2032000 h 2209800"/>
                    <a:gd name="connsiteX0" fmla="*/ 0 w 2178437"/>
                    <a:gd name="connsiteY0" fmla="*/ 2032000 h 2209800"/>
                    <a:gd name="connsiteX1" fmla="*/ 1117600 w 2178437"/>
                    <a:gd name="connsiteY1" fmla="*/ 2209800 h 2209800"/>
                    <a:gd name="connsiteX2" fmla="*/ 2139950 w 2178437"/>
                    <a:gd name="connsiteY2" fmla="*/ 2012950 h 2209800"/>
                    <a:gd name="connsiteX3" fmla="*/ 2063750 w 2178437"/>
                    <a:gd name="connsiteY3" fmla="*/ 863600 h 2209800"/>
                    <a:gd name="connsiteX4" fmla="*/ 1524000 w 2178437"/>
                    <a:gd name="connsiteY4" fmla="*/ 0 h 2209800"/>
                    <a:gd name="connsiteX5" fmla="*/ 1111250 w 2178437"/>
                    <a:gd name="connsiteY5" fmla="*/ 196850 h 2209800"/>
                    <a:gd name="connsiteX6" fmla="*/ 615950 w 2178437"/>
                    <a:gd name="connsiteY6" fmla="*/ 25400 h 2209800"/>
                    <a:gd name="connsiteX7" fmla="*/ 63500 w 2178437"/>
                    <a:gd name="connsiteY7" fmla="*/ 927100 h 2209800"/>
                    <a:gd name="connsiteX8" fmla="*/ 0 w 2178437"/>
                    <a:gd name="connsiteY8" fmla="*/ 2032000 h 2209800"/>
                    <a:gd name="connsiteX0" fmla="*/ 0 w 2178437"/>
                    <a:gd name="connsiteY0" fmla="*/ 2032000 h 2209800"/>
                    <a:gd name="connsiteX1" fmla="*/ 1117600 w 2178437"/>
                    <a:gd name="connsiteY1" fmla="*/ 2209800 h 2209800"/>
                    <a:gd name="connsiteX2" fmla="*/ 2139950 w 2178437"/>
                    <a:gd name="connsiteY2" fmla="*/ 2012950 h 2209800"/>
                    <a:gd name="connsiteX3" fmla="*/ 2063750 w 2178437"/>
                    <a:gd name="connsiteY3" fmla="*/ 863600 h 2209800"/>
                    <a:gd name="connsiteX4" fmla="*/ 1524000 w 2178437"/>
                    <a:gd name="connsiteY4" fmla="*/ 0 h 2209800"/>
                    <a:gd name="connsiteX5" fmla="*/ 1111250 w 2178437"/>
                    <a:gd name="connsiteY5" fmla="*/ 196850 h 2209800"/>
                    <a:gd name="connsiteX6" fmla="*/ 615950 w 2178437"/>
                    <a:gd name="connsiteY6" fmla="*/ 25400 h 2209800"/>
                    <a:gd name="connsiteX7" fmla="*/ 63500 w 2178437"/>
                    <a:gd name="connsiteY7" fmla="*/ 927100 h 2209800"/>
                    <a:gd name="connsiteX8" fmla="*/ 0 w 2178437"/>
                    <a:gd name="connsiteY8" fmla="*/ 2032000 h 2209800"/>
                    <a:gd name="connsiteX0" fmla="*/ 0 w 2178437"/>
                    <a:gd name="connsiteY0" fmla="*/ 2032000 h 2209800"/>
                    <a:gd name="connsiteX1" fmla="*/ 1117600 w 2178437"/>
                    <a:gd name="connsiteY1" fmla="*/ 2209800 h 2209800"/>
                    <a:gd name="connsiteX2" fmla="*/ 2139950 w 2178437"/>
                    <a:gd name="connsiteY2" fmla="*/ 2012950 h 2209800"/>
                    <a:gd name="connsiteX3" fmla="*/ 2063750 w 2178437"/>
                    <a:gd name="connsiteY3" fmla="*/ 863600 h 2209800"/>
                    <a:gd name="connsiteX4" fmla="*/ 1524000 w 2178437"/>
                    <a:gd name="connsiteY4" fmla="*/ 0 h 2209800"/>
                    <a:gd name="connsiteX5" fmla="*/ 1111250 w 2178437"/>
                    <a:gd name="connsiteY5" fmla="*/ 196850 h 2209800"/>
                    <a:gd name="connsiteX6" fmla="*/ 615950 w 2178437"/>
                    <a:gd name="connsiteY6" fmla="*/ 25400 h 2209800"/>
                    <a:gd name="connsiteX7" fmla="*/ 63500 w 2178437"/>
                    <a:gd name="connsiteY7" fmla="*/ 927100 h 2209800"/>
                    <a:gd name="connsiteX8" fmla="*/ 0 w 2178437"/>
                    <a:gd name="connsiteY8" fmla="*/ 2032000 h 2209800"/>
                    <a:gd name="connsiteX0" fmla="*/ 0 w 2178437"/>
                    <a:gd name="connsiteY0" fmla="*/ 2032000 h 2209800"/>
                    <a:gd name="connsiteX1" fmla="*/ 1117600 w 2178437"/>
                    <a:gd name="connsiteY1" fmla="*/ 2209800 h 2209800"/>
                    <a:gd name="connsiteX2" fmla="*/ 2139950 w 2178437"/>
                    <a:gd name="connsiteY2" fmla="*/ 2012950 h 2209800"/>
                    <a:gd name="connsiteX3" fmla="*/ 2063750 w 2178437"/>
                    <a:gd name="connsiteY3" fmla="*/ 863600 h 2209800"/>
                    <a:gd name="connsiteX4" fmla="*/ 1524000 w 2178437"/>
                    <a:gd name="connsiteY4" fmla="*/ 0 h 2209800"/>
                    <a:gd name="connsiteX5" fmla="*/ 1111250 w 2178437"/>
                    <a:gd name="connsiteY5" fmla="*/ 196850 h 2209800"/>
                    <a:gd name="connsiteX6" fmla="*/ 615950 w 2178437"/>
                    <a:gd name="connsiteY6" fmla="*/ 25400 h 2209800"/>
                    <a:gd name="connsiteX7" fmla="*/ 63500 w 2178437"/>
                    <a:gd name="connsiteY7" fmla="*/ 927100 h 2209800"/>
                    <a:gd name="connsiteX8" fmla="*/ 0 w 2178437"/>
                    <a:gd name="connsiteY8" fmla="*/ 2032000 h 2209800"/>
                    <a:gd name="connsiteX0" fmla="*/ 0 w 2178437"/>
                    <a:gd name="connsiteY0" fmla="*/ 2032000 h 2221208"/>
                    <a:gd name="connsiteX1" fmla="*/ 1117600 w 2178437"/>
                    <a:gd name="connsiteY1" fmla="*/ 2209800 h 2221208"/>
                    <a:gd name="connsiteX2" fmla="*/ 2139950 w 2178437"/>
                    <a:gd name="connsiteY2" fmla="*/ 2012950 h 2221208"/>
                    <a:gd name="connsiteX3" fmla="*/ 2063750 w 2178437"/>
                    <a:gd name="connsiteY3" fmla="*/ 863600 h 2221208"/>
                    <a:gd name="connsiteX4" fmla="*/ 1524000 w 2178437"/>
                    <a:gd name="connsiteY4" fmla="*/ 0 h 2221208"/>
                    <a:gd name="connsiteX5" fmla="*/ 1111250 w 2178437"/>
                    <a:gd name="connsiteY5" fmla="*/ 196850 h 2221208"/>
                    <a:gd name="connsiteX6" fmla="*/ 615950 w 2178437"/>
                    <a:gd name="connsiteY6" fmla="*/ 25400 h 2221208"/>
                    <a:gd name="connsiteX7" fmla="*/ 63500 w 2178437"/>
                    <a:gd name="connsiteY7" fmla="*/ 927100 h 2221208"/>
                    <a:gd name="connsiteX8" fmla="*/ 0 w 2178437"/>
                    <a:gd name="connsiteY8" fmla="*/ 2032000 h 2221208"/>
                    <a:gd name="connsiteX0" fmla="*/ 0 w 2178437"/>
                    <a:gd name="connsiteY0" fmla="*/ 2032000 h 2209800"/>
                    <a:gd name="connsiteX1" fmla="*/ 1117600 w 2178437"/>
                    <a:gd name="connsiteY1" fmla="*/ 2209800 h 2209800"/>
                    <a:gd name="connsiteX2" fmla="*/ 2139950 w 2178437"/>
                    <a:gd name="connsiteY2" fmla="*/ 2012950 h 2209800"/>
                    <a:gd name="connsiteX3" fmla="*/ 2063750 w 2178437"/>
                    <a:gd name="connsiteY3" fmla="*/ 863600 h 2209800"/>
                    <a:gd name="connsiteX4" fmla="*/ 1524000 w 2178437"/>
                    <a:gd name="connsiteY4" fmla="*/ 0 h 2209800"/>
                    <a:gd name="connsiteX5" fmla="*/ 1111250 w 2178437"/>
                    <a:gd name="connsiteY5" fmla="*/ 196850 h 2209800"/>
                    <a:gd name="connsiteX6" fmla="*/ 615950 w 2178437"/>
                    <a:gd name="connsiteY6" fmla="*/ 25400 h 2209800"/>
                    <a:gd name="connsiteX7" fmla="*/ 63500 w 2178437"/>
                    <a:gd name="connsiteY7" fmla="*/ 927100 h 2209800"/>
                    <a:gd name="connsiteX8" fmla="*/ 0 w 2178437"/>
                    <a:gd name="connsiteY8" fmla="*/ 2032000 h 2209800"/>
                    <a:gd name="connsiteX0" fmla="*/ 0 w 2178437"/>
                    <a:gd name="connsiteY0" fmla="*/ 2032000 h 2209800"/>
                    <a:gd name="connsiteX1" fmla="*/ 1117600 w 2178437"/>
                    <a:gd name="connsiteY1" fmla="*/ 2209800 h 2209800"/>
                    <a:gd name="connsiteX2" fmla="*/ 2139950 w 2178437"/>
                    <a:gd name="connsiteY2" fmla="*/ 2012950 h 2209800"/>
                    <a:gd name="connsiteX3" fmla="*/ 2063750 w 2178437"/>
                    <a:gd name="connsiteY3" fmla="*/ 863600 h 2209800"/>
                    <a:gd name="connsiteX4" fmla="*/ 1524000 w 2178437"/>
                    <a:gd name="connsiteY4" fmla="*/ 0 h 2209800"/>
                    <a:gd name="connsiteX5" fmla="*/ 1111250 w 2178437"/>
                    <a:gd name="connsiteY5" fmla="*/ 196850 h 2209800"/>
                    <a:gd name="connsiteX6" fmla="*/ 615950 w 2178437"/>
                    <a:gd name="connsiteY6" fmla="*/ 25400 h 2209800"/>
                    <a:gd name="connsiteX7" fmla="*/ 63500 w 2178437"/>
                    <a:gd name="connsiteY7" fmla="*/ 927100 h 2209800"/>
                    <a:gd name="connsiteX8" fmla="*/ 0 w 2178437"/>
                    <a:gd name="connsiteY8" fmla="*/ 2032000 h 2209800"/>
                    <a:gd name="connsiteX0" fmla="*/ 0 w 2185240"/>
                    <a:gd name="connsiteY0" fmla="*/ 2032000 h 2209800"/>
                    <a:gd name="connsiteX1" fmla="*/ 1117600 w 2185240"/>
                    <a:gd name="connsiteY1" fmla="*/ 2209800 h 2209800"/>
                    <a:gd name="connsiteX2" fmla="*/ 2139950 w 2185240"/>
                    <a:gd name="connsiteY2" fmla="*/ 2012950 h 2209800"/>
                    <a:gd name="connsiteX3" fmla="*/ 2063750 w 2185240"/>
                    <a:gd name="connsiteY3" fmla="*/ 863600 h 2209800"/>
                    <a:gd name="connsiteX4" fmla="*/ 1524000 w 2185240"/>
                    <a:gd name="connsiteY4" fmla="*/ 0 h 2209800"/>
                    <a:gd name="connsiteX5" fmla="*/ 1111250 w 2185240"/>
                    <a:gd name="connsiteY5" fmla="*/ 196850 h 2209800"/>
                    <a:gd name="connsiteX6" fmla="*/ 615950 w 2185240"/>
                    <a:gd name="connsiteY6" fmla="*/ 25400 h 2209800"/>
                    <a:gd name="connsiteX7" fmla="*/ 63500 w 2185240"/>
                    <a:gd name="connsiteY7" fmla="*/ 927100 h 2209800"/>
                    <a:gd name="connsiteX8" fmla="*/ 0 w 2185240"/>
                    <a:gd name="connsiteY8" fmla="*/ 2032000 h 2209800"/>
                    <a:gd name="connsiteX0" fmla="*/ 0 w 2149601"/>
                    <a:gd name="connsiteY0" fmla="*/ 2032000 h 2209800"/>
                    <a:gd name="connsiteX1" fmla="*/ 1117600 w 2149601"/>
                    <a:gd name="connsiteY1" fmla="*/ 2209800 h 2209800"/>
                    <a:gd name="connsiteX2" fmla="*/ 2139950 w 2149601"/>
                    <a:gd name="connsiteY2" fmla="*/ 2012950 h 2209800"/>
                    <a:gd name="connsiteX3" fmla="*/ 2063750 w 2149601"/>
                    <a:gd name="connsiteY3" fmla="*/ 863600 h 2209800"/>
                    <a:gd name="connsiteX4" fmla="*/ 1524000 w 2149601"/>
                    <a:gd name="connsiteY4" fmla="*/ 0 h 2209800"/>
                    <a:gd name="connsiteX5" fmla="*/ 1111250 w 2149601"/>
                    <a:gd name="connsiteY5" fmla="*/ 196850 h 2209800"/>
                    <a:gd name="connsiteX6" fmla="*/ 615950 w 2149601"/>
                    <a:gd name="connsiteY6" fmla="*/ 25400 h 2209800"/>
                    <a:gd name="connsiteX7" fmla="*/ 63500 w 2149601"/>
                    <a:gd name="connsiteY7" fmla="*/ 927100 h 2209800"/>
                    <a:gd name="connsiteX8" fmla="*/ 0 w 2149601"/>
                    <a:gd name="connsiteY8" fmla="*/ 2032000 h 2209800"/>
                    <a:gd name="connsiteX0" fmla="*/ 0 w 2149601"/>
                    <a:gd name="connsiteY0" fmla="*/ 2032000 h 2209800"/>
                    <a:gd name="connsiteX1" fmla="*/ 1117600 w 2149601"/>
                    <a:gd name="connsiteY1" fmla="*/ 2209800 h 2209800"/>
                    <a:gd name="connsiteX2" fmla="*/ 2139950 w 2149601"/>
                    <a:gd name="connsiteY2" fmla="*/ 2012950 h 2209800"/>
                    <a:gd name="connsiteX3" fmla="*/ 2063750 w 2149601"/>
                    <a:gd name="connsiteY3" fmla="*/ 863600 h 2209800"/>
                    <a:gd name="connsiteX4" fmla="*/ 1524000 w 2149601"/>
                    <a:gd name="connsiteY4" fmla="*/ 0 h 2209800"/>
                    <a:gd name="connsiteX5" fmla="*/ 1111250 w 2149601"/>
                    <a:gd name="connsiteY5" fmla="*/ 196850 h 2209800"/>
                    <a:gd name="connsiteX6" fmla="*/ 615950 w 2149601"/>
                    <a:gd name="connsiteY6" fmla="*/ 25400 h 2209800"/>
                    <a:gd name="connsiteX7" fmla="*/ 63500 w 2149601"/>
                    <a:gd name="connsiteY7" fmla="*/ 927100 h 2209800"/>
                    <a:gd name="connsiteX8" fmla="*/ 0 w 2149601"/>
                    <a:gd name="connsiteY8" fmla="*/ 2032000 h 2209800"/>
                    <a:gd name="connsiteX0" fmla="*/ 0 w 2149601"/>
                    <a:gd name="connsiteY0" fmla="*/ 2032000 h 2209800"/>
                    <a:gd name="connsiteX1" fmla="*/ 1117600 w 2149601"/>
                    <a:gd name="connsiteY1" fmla="*/ 2209800 h 2209800"/>
                    <a:gd name="connsiteX2" fmla="*/ 2139950 w 2149601"/>
                    <a:gd name="connsiteY2" fmla="*/ 2012950 h 2209800"/>
                    <a:gd name="connsiteX3" fmla="*/ 2063750 w 2149601"/>
                    <a:gd name="connsiteY3" fmla="*/ 863600 h 2209800"/>
                    <a:gd name="connsiteX4" fmla="*/ 1524000 w 2149601"/>
                    <a:gd name="connsiteY4" fmla="*/ 0 h 2209800"/>
                    <a:gd name="connsiteX5" fmla="*/ 1111250 w 2149601"/>
                    <a:gd name="connsiteY5" fmla="*/ 196850 h 2209800"/>
                    <a:gd name="connsiteX6" fmla="*/ 615950 w 2149601"/>
                    <a:gd name="connsiteY6" fmla="*/ 25400 h 2209800"/>
                    <a:gd name="connsiteX7" fmla="*/ 63500 w 2149601"/>
                    <a:gd name="connsiteY7" fmla="*/ 927100 h 2209800"/>
                    <a:gd name="connsiteX8" fmla="*/ 0 w 2149601"/>
                    <a:gd name="connsiteY8" fmla="*/ 2032000 h 2209800"/>
                    <a:gd name="connsiteX0" fmla="*/ 0 w 2149601"/>
                    <a:gd name="connsiteY0" fmla="*/ 2032000 h 2209800"/>
                    <a:gd name="connsiteX1" fmla="*/ 1117600 w 2149601"/>
                    <a:gd name="connsiteY1" fmla="*/ 2209800 h 2209800"/>
                    <a:gd name="connsiteX2" fmla="*/ 2139950 w 2149601"/>
                    <a:gd name="connsiteY2" fmla="*/ 2012950 h 2209800"/>
                    <a:gd name="connsiteX3" fmla="*/ 2063750 w 2149601"/>
                    <a:gd name="connsiteY3" fmla="*/ 863600 h 2209800"/>
                    <a:gd name="connsiteX4" fmla="*/ 1524000 w 2149601"/>
                    <a:gd name="connsiteY4" fmla="*/ 0 h 2209800"/>
                    <a:gd name="connsiteX5" fmla="*/ 1111250 w 2149601"/>
                    <a:gd name="connsiteY5" fmla="*/ 196850 h 2209800"/>
                    <a:gd name="connsiteX6" fmla="*/ 615950 w 2149601"/>
                    <a:gd name="connsiteY6" fmla="*/ 25400 h 2209800"/>
                    <a:gd name="connsiteX7" fmla="*/ 63500 w 2149601"/>
                    <a:gd name="connsiteY7" fmla="*/ 927100 h 2209800"/>
                    <a:gd name="connsiteX8" fmla="*/ 0 w 2149601"/>
                    <a:gd name="connsiteY8" fmla="*/ 2032000 h 2209800"/>
                    <a:gd name="connsiteX0" fmla="*/ 0 w 2149601"/>
                    <a:gd name="connsiteY0" fmla="*/ 2032000 h 2209800"/>
                    <a:gd name="connsiteX1" fmla="*/ 1117600 w 2149601"/>
                    <a:gd name="connsiteY1" fmla="*/ 2209800 h 2209800"/>
                    <a:gd name="connsiteX2" fmla="*/ 2139950 w 2149601"/>
                    <a:gd name="connsiteY2" fmla="*/ 2012950 h 2209800"/>
                    <a:gd name="connsiteX3" fmla="*/ 2063750 w 2149601"/>
                    <a:gd name="connsiteY3" fmla="*/ 863600 h 2209800"/>
                    <a:gd name="connsiteX4" fmla="*/ 1524000 w 2149601"/>
                    <a:gd name="connsiteY4" fmla="*/ 0 h 2209800"/>
                    <a:gd name="connsiteX5" fmla="*/ 1111250 w 2149601"/>
                    <a:gd name="connsiteY5" fmla="*/ 196850 h 2209800"/>
                    <a:gd name="connsiteX6" fmla="*/ 615950 w 2149601"/>
                    <a:gd name="connsiteY6" fmla="*/ 25400 h 2209800"/>
                    <a:gd name="connsiteX7" fmla="*/ 63500 w 2149601"/>
                    <a:gd name="connsiteY7" fmla="*/ 927100 h 2209800"/>
                    <a:gd name="connsiteX8" fmla="*/ 0 w 2149601"/>
                    <a:gd name="connsiteY8" fmla="*/ 2032000 h 2209800"/>
                    <a:gd name="connsiteX0" fmla="*/ 0 w 2149601"/>
                    <a:gd name="connsiteY0" fmla="*/ 2032000 h 2209800"/>
                    <a:gd name="connsiteX1" fmla="*/ 1117600 w 2149601"/>
                    <a:gd name="connsiteY1" fmla="*/ 2209800 h 2209800"/>
                    <a:gd name="connsiteX2" fmla="*/ 2139950 w 2149601"/>
                    <a:gd name="connsiteY2" fmla="*/ 2012950 h 2209800"/>
                    <a:gd name="connsiteX3" fmla="*/ 2063750 w 2149601"/>
                    <a:gd name="connsiteY3" fmla="*/ 863600 h 2209800"/>
                    <a:gd name="connsiteX4" fmla="*/ 1524000 w 2149601"/>
                    <a:gd name="connsiteY4" fmla="*/ 0 h 2209800"/>
                    <a:gd name="connsiteX5" fmla="*/ 1111250 w 2149601"/>
                    <a:gd name="connsiteY5" fmla="*/ 196850 h 2209800"/>
                    <a:gd name="connsiteX6" fmla="*/ 615950 w 2149601"/>
                    <a:gd name="connsiteY6" fmla="*/ 25400 h 2209800"/>
                    <a:gd name="connsiteX7" fmla="*/ 63500 w 2149601"/>
                    <a:gd name="connsiteY7" fmla="*/ 927100 h 2209800"/>
                    <a:gd name="connsiteX8" fmla="*/ 0 w 2149601"/>
                    <a:gd name="connsiteY8" fmla="*/ 2032000 h 2209800"/>
                    <a:gd name="connsiteX0" fmla="*/ 0 w 2149601"/>
                    <a:gd name="connsiteY0" fmla="*/ 2032000 h 2209800"/>
                    <a:gd name="connsiteX1" fmla="*/ 1117600 w 2149601"/>
                    <a:gd name="connsiteY1" fmla="*/ 2209800 h 2209800"/>
                    <a:gd name="connsiteX2" fmla="*/ 2139950 w 2149601"/>
                    <a:gd name="connsiteY2" fmla="*/ 2012950 h 2209800"/>
                    <a:gd name="connsiteX3" fmla="*/ 2063750 w 2149601"/>
                    <a:gd name="connsiteY3" fmla="*/ 863600 h 2209800"/>
                    <a:gd name="connsiteX4" fmla="*/ 1524000 w 2149601"/>
                    <a:gd name="connsiteY4" fmla="*/ 0 h 2209800"/>
                    <a:gd name="connsiteX5" fmla="*/ 1111250 w 2149601"/>
                    <a:gd name="connsiteY5" fmla="*/ 196850 h 2209800"/>
                    <a:gd name="connsiteX6" fmla="*/ 615950 w 2149601"/>
                    <a:gd name="connsiteY6" fmla="*/ 25400 h 2209800"/>
                    <a:gd name="connsiteX7" fmla="*/ 63500 w 2149601"/>
                    <a:gd name="connsiteY7" fmla="*/ 927100 h 2209800"/>
                    <a:gd name="connsiteX8" fmla="*/ 0 w 2149601"/>
                    <a:gd name="connsiteY8" fmla="*/ 2032000 h 2209800"/>
                    <a:gd name="connsiteX0" fmla="*/ 0 w 2149601"/>
                    <a:gd name="connsiteY0" fmla="*/ 2032000 h 2209800"/>
                    <a:gd name="connsiteX1" fmla="*/ 1117600 w 2149601"/>
                    <a:gd name="connsiteY1" fmla="*/ 2209800 h 2209800"/>
                    <a:gd name="connsiteX2" fmla="*/ 2139950 w 2149601"/>
                    <a:gd name="connsiteY2" fmla="*/ 2012950 h 2209800"/>
                    <a:gd name="connsiteX3" fmla="*/ 2063750 w 2149601"/>
                    <a:gd name="connsiteY3" fmla="*/ 863600 h 2209800"/>
                    <a:gd name="connsiteX4" fmla="*/ 1524000 w 2149601"/>
                    <a:gd name="connsiteY4" fmla="*/ 0 h 2209800"/>
                    <a:gd name="connsiteX5" fmla="*/ 1111250 w 2149601"/>
                    <a:gd name="connsiteY5" fmla="*/ 196850 h 2209800"/>
                    <a:gd name="connsiteX6" fmla="*/ 615950 w 2149601"/>
                    <a:gd name="connsiteY6" fmla="*/ 25400 h 2209800"/>
                    <a:gd name="connsiteX7" fmla="*/ 63500 w 2149601"/>
                    <a:gd name="connsiteY7" fmla="*/ 927100 h 2209800"/>
                    <a:gd name="connsiteX8" fmla="*/ 0 w 2149601"/>
                    <a:gd name="connsiteY8" fmla="*/ 2032000 h 2209800"/>
                    <a:gd name="connsiteX0" fmla="*/ 0 w 2149601"/>
                    <a:gd name="connsiteY0" fmla="*/ 2032000 h 2209800"/>
                    <a:gd name="connsiteX1" fmla="*/ 1117600 w 2149601"/>
                    <a:gd name="connsiteY1" fmla="*/ 2209800 h 2209800"/>
                    <a:gd name="connsiteX2" fmla="*/ 2139950 w 2149601"/>
                    <a:gd name="connsiteY2" fmla="*/ 2012950 h 2209800"/>
                    <a:gd name="connsiteX3" fmla="*/ 2063750 w 2149601"/>
                    <a:gd name="connsiteY3" fmla="*/ 863600 h 2209800"/>
                    <a:gd name="connsiteX4" fmla="*/ 1524000 w 2149601"/>
                    <a:gd name="connsiteY4" fmla="*/ 0 h 2209800"/>
                    <a:gd name="connsiteX5" fmla="*/ 1111250 w 2149601"/>
                    <a:gd name="connsiteY5" fmla="*/ 196850 h 2209800"/>
                    <a:gd name="connsiteX6" fmla="*/ 615950 w 2149601"/>
                    <a:gd name="connsiteY6" fmla="*/ 25400 h 2209800"/>
                    <a:gd name="connsiteX7" fmla="*/ 63500 w 2149601"/>
                    <a:gd name="connsiteY7" fmla="*/ 927100 h 2209800"/>
                    <a:gd name="connsiteX8" fmla="*/ 0 w 2149601"/>
                    <a:gd name="connsiteY8" fmla="*/ 2032000 h 2209800"/>
                    <a:gd name="connsiteX0" fmla="*/ 0 w 2149601"/>
                    <a:gd name="connsiteY0" fmla="*/ 2032000 h 2209800"/>
                    <a:gd name="connsiteX1" fmla="*/ 1117600 w 2149601"/>
                    <a:gd name="connsiteY1" fmla="*/ 2209800 h 2209800"/>
                    <a:gd name="connsiteX2" fmla="*/ 2139950 w 2149601"/>
                    <a:gd name="connsiteY2" fmla="*/ 2012950 h 2209800"/>
                    <a:gd name="connsiteX3" fmla="*/ 2063750 w 2149601"/>
                    <a:gd name="connsiteY3" fmla="*/ 863600 h 2209800"/>
                    <a:gd name="connsiteX4" fmla="*/ 1524000 w 2149601"/>
                    <a:gd name="connsiteY4" fmla="*/ 0 h 2209800"/>
                    <a:gd name="connsiteX5" fmla="*/ 1111250 w 2149601"/>
                    <a:gd name="connsiteY5" fmla="*/ 196850 h 2209800"/>
                    <a:gd name="connsiteX6" fmla="*/ 615950 w 2149601"/>
                    <a:gd name="connsiteY6" fmla="*/ 25400 h 2209800"/>
                    <a:gd name="connsiteX7" fmla="*/ 63500 w 2149601"/>
                    <a:gd name="connsiteY7" fmla="*/ 927100 h 2209800"/>
                    <a:gd name="connsiteX8" fmla="*/ 0 w 2149601"/>
                    <a:gd name="connsiteY8" fmla="*/ 2032000 h 2209800"/>
                    <a:gd name="connsiteX0" fmla="*/ 0 w 2157513"/>
                    <a:gd name="connsiteY0" fmla="*/ 2032000 h 2209800"/>
                    <a:gd name="connsiteX1" fmla="*/ 1117600 w 2157513"/>
                    <a:gd name="connsiteY1" fmla="*/ 2209800 h 2209800"/>
                    <a:gd name="connsiteX2" fmla="*/ 2139950 w 2157513"/>
                    <a:gd name="connsiteY2" fmla="*/ 2012950 h 2209800"/>
                    <a:gd name="connsiteX3" fmla="*/ 2063750 w 2157513"/>
                    <a:gd name="connsiteY3" fmla="*/ 863600 h 2209800"/>
                    <a:gd name="connsiteX4" fmla="*/ 1524000 w 2157513"/>
                    <a:gd name="connsiteY4" fmla="*/ 0 h 2209800"/>
                    <a:gd name="connsiteX5" fmla="*/ 1111250 w 2157513"/>
                    <a:gd name="connsiteY5" fmla="*/ 196850 h 2209800"/>
                    <a:gd name="connsiteX6" fmla="*/ 615950 w 2157513"/>
                    <a:gd name="connsiteY6" fmla="*/ 25400 h 2209800"/>
                    <a:gd name="connsiteX7" fmla="*/ 63500 w 2157513"/>
                    <a:gd name="connsiteY7" fmla="*/ 927100 h 2209800"/>
                    <a:gd name="connsiteX8" fmla="*/ 0 w 2157513"/>
                    <a:gd name="connsiteY8" fmla="*/ 2032000 h 2209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57513" h="2209800">
                      <a:moveTo>
                        <a:pt x="0" y="2032000"/>
                      </a:moveTo>
                      <a:cubicBezTo>
                        <a:pt x="226483" y="2201333"/>
                        <a:pt x="770467" y="2199217"/>
                        <a:pt x="1117600" y="2209800"/>
                      </a:cubicBezTo>
                      <a:cubicBezTo>
                        <a:pt x="1477433" y="2188633"/>
                        <a:pt x="1799167" y="2116667"/>
                        <a:pt x="2139950" y="2012950"/>
                      </a:cubicBezTo>
                      <a:cubicBezTo>
                        <a:pt x="2188633" y="1619250"/>
                        <a:pt x="2127250" y="1172633"/>
                        <a:pt x="2063750" y="863600"/>
                      </a:cubicBezTo>
                      <a:cubicBezTo>
                        <a:pt x="2000250" y="554567"/>
                        <a:pt x="1771650" y="182033"/>
                        <a:pt x="1524000" y="0"/>
                      </a:cubicBezTo>
                      <a:cubicBezTo>
                        <a:pt x="1399117" y="97367"/>
                        <a:pt x="1248833" y="131233"/>
                        <a:pt x="1111250" y="196850"/>
                      </a:cubicBezTo>
                      <a:cubicBezTo>
                        <a:pt x="973667" y="262467"/>
                        <a:pt x="790575" y="-32808"/>
                        <a:pt x="615950" y="25400"/>
                      </a:cubicBezTo>
                      <a:cubicBezTo>
                        <a:pt x="441325" y="147108"/>
                        <a:pt x="84667" y="558800"/>
                        <a:pt x="63500" y="927100"/>
                      </a:cubicBezTo>
                      <a:cubicBezTo>
                        <a:pt x="-33867" y="1301750"/>
                        <a:pt x="21167" y="1663700"/>
                        <a:pt x="0" y="203200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tx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A4AD4943-1766-420D-AC21-F944DA1F6E06}"/>
                </a:ext>
              </a:extLst>
            </p:cNvPr>
            <p:cNvSpPr txBox="1"/>
            <p:nvPr/>
          </p:nvSpPr>
          <p:spPr>
            <a:xfrm>
              <a:off x="4436410" y="3408485"/>
              <a:ext cx="6543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i="1">
                  <a:latin typeface="Times New Roman" panose="02020603050405020304" pitchFamily="18" charset="0"/>
                </a:rPr>
                <a:t>Check</a:t>
              </a:r>
              <a:endParaRPr lang="zh-CN" altLang="en-US" sz="1400" b="1" i="1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531585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2421004F-1BA3-424A-A192-2A909FD3FA36}"/>
              </a:ext>
            </a:extLst>
          </p:cNvPr>
          <p:cNvGrpSpPr/>
          <p:nvPr/>
        </p:nvGrpSpPr>
        <p:grpSpPr>
          <a:xfrm>
            <a:off x="7892" y="0"/>
            <a:ext cx="9144000" cy="54006"/>
            <a:chOff x="2190216" y="0"/>
            <a:chExt cx="7128792" cy="10801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4EDAC90-828E-4203-9F40-31996FC5BCBC}"/>
                </a:ext>
              </a:extLst>
            </p:cNvPr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44D2B49-C625-4B18-B5D3-97EE663C69C5}"/>
                </a:ext>
              </a:extLst>
            </p:cNvPr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2B97457-10B8-49A4-A9B8-B44A19960178}"/>
                </a:ext>
              </a:extLst>
            </p:cNvPr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2CCE191-46F8-4811-9D00-F499E3BC50C0}"/>
                </a:ext>
              </a:extLst>
            </p:cNvPr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2F9F1B9-78B2-49FA-BBDC-9C0616F422C7}"/>
                </a:ext>
              </a:extLst>
            </p:cNvPr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A99C75D-5E03-455D-B78B-22A7A484FA66}"/>
                </a:ext>
              </a:extLst>
            </p:cNvPr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rgbClr val="006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88DF42F-B73E-406F-9BDB-DA47707B7354}"/>
              </a:ext>
            </a:extLst>
          </p:cNvPr>
          <p:cNvGrpSpPr/>
          <p:nvPr/>
        </p:nvGrpSpPr>
        <p:grpSpPr>
          <a:xfrm>
            <a:off x="7892" y="5089494"/>
            <a:ext cx="9144000" cy="54006"/>
            <a:chOff x="2190216" y="0"/>
            <a:chExt cx="7128792" cy="108012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8F68AA6-5FA0-4257-8B1C-BF0C3796DE92}"/>
                </a:ext>
              </a:extLst>
            </p:cNvPr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BCD49C1-D835-4AC4-A056-6ED087D15126}"/>
                </a:ext>
              </a:extLst>
            </p:cNvPr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DE6A8E4-F919-4015-B8B9-D972FA52F7A1}"/>
                </a:ext>
              </a:extLst>
            </p:cNvPr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7C8E42A-98EC-4B84-8639-89CE79EE9479}"/>
                </a:ext>
              </a:extLst>
            </p:cNvPr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2947C8D-9B81-451A-9013-4110C7E8583E}"/>
                </a:ext>
              </a:extLst>
            </p:cNvPr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454AE11-9596-434C-9382-5AB21DD5A6F8}"/>
                </a:ext>
              </a:extLst>
            </p:cNvPr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rgbClr val="006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" name="TextBox 21">
            <a:extLst>
              <a:ext uri="{FF2B5EF4-FFF2-40B4-BE49-F238E27FC236}">
                <a16:creationId xmlns:a16="http://schemas.microsoft.com/office/drawing/2014/main" id="{A1AE17D3-9795-480D-9885-F87021D4D628}"/>
              </a:ext>
            </a:extLst>
          </p:cNvPr>
          <p:cNvSpPr txBox="1"/>
          <p:nvPr/>
        </p:nvSpPr>
        <p:spPr>
          <a:xfrm>
            <a:off x="905851" y="898542"/>
            <a:ext cx="7900973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>
                <a:ln w="6350"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1.Checking whether sampled article is an empirical study;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>
                <a:ln w="6350"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2. If not, replace it;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>
                <a:ln w="6350"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3.Downloading all object article;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>
                <a:ln w="6350">
                  <a:noFill/>
                </a:ln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4. Training coders based on our coding manual;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>
                <a:ln w="6350">
                  <a:noFill/>
                </a:ln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5. Strating formal codding stage;</a:t>
            </a:r>
          </a:p>
          <a:p>
            <a:pPr algn="just">
              <a:lnSpc>
                <a:spcPct val="150000"/>
              </a:lnSpc>
            </a:pPr>
            <a:r>
              <a:rPr lang="en-US" altLang="zh-CN" sz="2000">
                <a:ln w="6350">
                  <a:noFill/>
                </a:ln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6. Coding proofreading stage.</a:t>
            </a:r>
          </a:p>
        </p:txBody>
      </p:sp>
    </p:spTree>
    <p:extLst>
      <p:ext uri="{BB962C8B-B14F-4D97-AF65-F5344CB8AC3E}">
        <p14:creationId xmlns:p14="http://schemas.microsoft.com/office/powerpoint/2010/main" val="3782626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2421004F-1BA3-424A-A192-2A909FD3FA36}"/>
              </a:ext>
            </a:extLst>
          </p:cNvPr>
          <p:cNvGrpSpPr/>
          <p:nvPr/>
        </p:nvGrpSpPr>
        <p:grpSpPr>
          <a:xfrm>
            <a:off x="7892" y="0"/>
            <a:ext cx="9144000" cy="54006"/>
            <a:chOff x="2190216" y="0"/>
            <a:chExt cx="7128792" cy="10801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4EDAC90-828E-4203-9F40-31996FC5BCBC}"/>
                </a:ext>
              </a:extLst>
            </p:cNvPr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44D2B49-C625-4B18-B5D3-97EE663C69C5}"/>
                </a:ext>
              </a:extLst>
            </p:cNvPr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2B97457-10B8-49A4-A9B8-B44A19960178}"/>
                </a:ext>
              </a:extLst>
            </p:cNvPr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2CCE191-46F8-4811-9D00-F499E3BC50C0}"/>
                </a:ext>
              </a:extLst>
            </p:cNvPr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2F9F1B9-78B2-49FA-BBDC-9C0616F422C7}"/>
                </a:ext>
              </a:extLst>
            </p:cNvPr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A99C75D-5E03-455D-B78B-22A7A484FA66}"/>
                </a:ext>
              </a:extLst>
            </p:cNvPr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rgbClr val="006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88DF42F-B73E-406F-9BDB-DA47707B7354}"/>
              </a:ext>
            </a:extLst>
          </p:cNvPr>
          <p:cNvGrpSpPr/>
          <p:nvPr/>
        </p:nvGrpSpPr>
        <p:grpSpPr>
          <a:xfrm>
            <a:off x="7892" y="5089494"/>
            <a:ext cx="9144000" cy="54006"/>
            <a:chOff x="2190216" y="0"/>
            <a:chExt cx="7128792" cy="108012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8F68AA6-5FA0-4257-8B1C-BF0C3796DE92}"/>
                </a:ext>
              </a:extLst>
            </p:cNvPr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BCD49C1-D835-4AC4-A056-6ED087D15126}"/>
                </a:ext>
              </a:extLst>
            </p:cNvPr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DE6A8E4-F919-4015-B8B9-D972FA52F7A1}"/>
                </a:ext>
              </a:extLst>
            </p:cNvPr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7C8E42A-98EC-4B84-8639-89CE79EE9479}"/>
                </a:ext>
              </a:extLst>
            </p:cNvPr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2947C8D-9B81-451A-9013-4110C7E8583E}"/>
                </a:ext>
              </a:extLst>
            </p:cNvPr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454AE11-9596-434C-9382-5AB21DD5A6F8}"/>
                </a:ext>
              </a:extLst>
            </p:cNvPr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rgbClr val="006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630BBB9-3751-4C3C-A4A0-D3E479BF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2" y="202075"/>
            <a:ext cx="9144000" cy="473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07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2421004F-1BA3-424A-A192-2A909FD3FA36}"/>
              </a:ext>
            </a:extLst>
          </p:cNvPr>
          <p:cNvGrpSpPr/>
          <p:nvPr/>
        </p:nvGrpSpPr>
        <p:grpSpPr>
          <a:xfrm>
            <a:off x="7892" y="0"/>
            <a:ext cx="9144000" cy="54006"/>
            <a:chOff x="2190216" y="0"/>
            <a:chExt cx="7128792" cy="10801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4EDAC90-828E-4203-9F40-31996FC5BCBC}"/>
                </a:ext>
              </a:extLst>
            </p:cNvPr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44D2B49-C625-4B18-B5D3-97EE663C69C5}"/>
                </a:ext>
              </a:extLst>
            </p:cNvPr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2B97457-10B8-49A4-A9B8-B44A19960178}"/>
                </a:ext>
              </a:extLst>
            </p:cNvPr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2CCE191-46F8-4811-9D00-F499E3BC50C0}"/>
                </a:ext>
              </a:extLst>
            </p:cNvPr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2F9F1B9-78B2-49FA-BBDC-9C0616F422C7}"/>
                </a:ext>
              </a:extLst>
            </p:cNvPr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A99C75D-5E03-455D-B78B-22A7A484FA66}"/>
                </a:ext>
              </a:extLst>
            </p:cNvPr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rgbClr val="006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88DF42F-B73E-406F-9BDB-DA47707B7354}"/>
              </a:ext>
            </a:extLst>
          </p:cNvPr>
          <p:cNvGrpSpPr/>
          <p:nvPr/>
        </p:nvGrpSpPr>
        <p:grpSpPr>
          <a:xfrm>
            <a:off x="7892" y="5089494"/>
            <a:ext cx="9144000" cy="54006"/>
            <a:chOff x="2190216" y="0"/>
            <a:chExt cx="7128792" cy="108012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8F68AA6-5FA0-4257-8B1C-BF0C3796DE92}"/>
                </a:ext>
              </a:extLst>
            </p:cNvPr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BCD49C1-D835-4AC4-A056-6ED087D15126}"/>
                </a:ext>
              </a:extLst>
            </p:cNvPr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DE6A8E4-F919-4015-B8B9-D972FA52F7A1}"/>
                </a:ext>
              </a:extLst>
            </p:cNvPr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7C8E42A-98EC-4B84-8639-89CE79EE9479}"/>
                </a:ext>
              </a:extLst>
            </p:cNvPr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2947C8D-9B81-451A-9013-4110C7E8583E}"/>
                </a:ext>
              </a:extLst>
            </p:cNvPr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454AE11-9596-434C-9382-5AB21DD5A6F8}"/>
                </a:ext>
              </a:extLst>
            </p:cNvPr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rgbClr val="006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6C3372E-9BAC-4648-AEC2-6EF8959AE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404"/>
            <a:ext cx="9144000" cy="456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53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2421004F-1BA3-424A-A192-2A909FD3FA36}"/>
              </a:ext>
            </a:extLst>
          </p:cNvPr>
          <p:cNvGrpSpPr/>
          <p:nvPr/>
        </p:nvGrpSpPr>
        <p:grpSpPr>
          <a:xfrm>
            <a:off x="7892" y="0"/>
            <a:ext cx="9144000" cy="54006"/>
            <a:chOff x="2190216" y="0"/>
            <a:chExt cx="7128792" cy="10801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4EDAC90-828E-4203-9F40-31996FC5BCBC}"/>
                </a:ext>
              </a:extLst>
            </p:cNvPr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44D2B49-C625-4B18-B5D3-97EE663C69C5}"/>
                </a:ext>
              </a:extLst>
            </p:cNvPr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2B97457-10B8-49A4-A9B8-B44A19960178}"/>
                </a:ext>
              </a:extLst>
            </p:cNvPr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2CCE191-46F8-4811-9D00-F499E3BC50C0}"/>
                </a:ext>
              </a:extLst>
            </p:cNvPr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2F9F1B9-78B2-49FA-BBDC-9C0616F422C7}"/>
                </a:ext>
              </a:extLst>
            </p:cNvPr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A99C75D-5E03-455D-B78B-22A7A484FA66}"/>
                </a:ext>
              </a:extLst>
            </p:cNvPr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rgbClr val="006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88DF42F-B73E-406F-9BDB-DA47707B7354}"/>
              </a:ext>
            </a:extLst>
          </p:cNvPr>
          <p:cNvGrpSpPr/>
          <p:nvPr/>
        </p:nvGrpSpPr>
        <p:grpSpPr>
          <a:xfrm>
            <a:off x="7892" y="5089494"/>
            <a:ext cx="9144000" cy="54006"/>
            <a:chOff x="2190216" y="0"/>
            <a:chExt cx="7128792" cy="108012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8F68AA6-5FA0-4257-8B1C-BF0C3796DE92}"/>
                </a:ext>
              </a:extLst>
            </p:cNvPr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BCD49C1-D835-4AC4-A056-6ED087D15126}"/>
                </a:ext>
              </a:extLst>
            </p:cNvPr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DE6A8E4-F919-4015-B8B9-D972FA52F7A1}"/>
                </a:ext>
              </a:extLst>
            </p:cNvPr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7C8E42A-98EC-4B84-8639-89CE79EE9479}"/>
                </a:ext>
              </a:extLst>
            </p:cNvPr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2947C8D-9B81-451A-9013-4110C7E8583E}"/>
                </a:ext>
              </a:extLst>
            </p:cNvPr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454AE11-9596-434C-9382-5AB21DD5A6F8}"/>
                </a:ext>
              </a:extLst>
            </p:cNvPr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rgbClr val="006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6E002A0-5A40-4924-BA86-B60E3813A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196016"/>
              </p:ext>
            </p:extLst>
          </p:nvPr>
        </p:nvGraphicFramePr>
        <p:xfrm>
          <a:off x="425303" y="1187232"/>
          <a:ext cx="7964590" cy="2946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5246">
                  <a:extLst>
                    <a:ext uri="{9D8B030D-6E8A-4147-A177-3AD203B41FA5}">
                      <a16:colId xmlns:a16="http://schemas.microsoft.com/office/drawing/2014/main" val="2542832518"/>
                    </a:ext>
                  </a:extLst>
                </a:gridCol>
                <a:gridCol w="3625702">
                  <a:extLst>
                    <a:ext uri="{9D8B030D-6E8A-4147-A177-3AD203B41FA5}">
                      <a16:colId xmlns:a16="http://schemas.microsoft.com/office/drawing/2014/main" val="44672632"/>
                    </a:ext>
                  </a:extLst>
                </a:gridCol>
                <a:gridCol w="1689923">
                  <a:extLst>
                    <a:ext uri="{9D8B030D-6E8A-4147-A177-3AD203B41FA5}">
                      <a16:colId xmlns:a16="http://schemas.microsoft.com/office/drawing/2014/main" val="3842088736"/>
                    </a:ext>
                  </a:extLst>
                </a:gridCol>
                <a:gridCol w="543719">
                  <a:extLst>
                    <a:ext uri="{9D8B030D-6E8A-4147-A177-3AD203B41FA5}">
                      <a16:colId xmlns:a16="http://schemas.microsoft.com/office/drawing/2014/main" val="382301939"/>
                    </a:ext>
                  </a:extLst>
                </a:gridCol>
              </a:tblGrid>
              <a:tr h="3472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Article ID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sz="1600" u="none" strike="noStrike">
                          <a:effectLst/>
                        </a:rPr>
                        <a:t>Title-</a:t>
                      </a:r>
                      <a:r>
                        <a:rPr lang="zh-CN" altLang="en-US" sz="1600" u="none" strike="noStrike">
                          <a:effectLst/>
                        </a:rPr>
                        <a:t>题名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是不是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实证研究</a:t>
                      </a:r>
                    </a:p>
                  </a:txBody>
                  <a:tcPr marL="5089" marR="5089" marT="508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982219"/>
                  </a:ext>
                </a:extLst>
              </a:tr>
              <a:tr h="54253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</a:rPr>
                        <a:t>20081001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u="none" strike="noStrike">
                          <a:effectLst/>
                        </a:rPr>
                        <a:t>位置和轨迹信息在短暂消失目标复原过程中的作用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672563"/>
                  </a:ext>
                </a:extLst>
              </a:tr>
              <a:tr h="45295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</a:rPr>
                        <a:t>20081010</a:t>
                      </a:r>
                    </a:p>
                  </a:txBody>
                  <a:tcPr marL="5089" marR="5089" marT="508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u="none" strike="noStrike">
                          <a:effectLst/>
                        </a:rPr>
                        <a:t>工作绩效与工作满意度、组织承诺和目标定向的关系</a:t>
                      </a:r>
                    </a:p>
                  </a:txBody>
                  <a:tcPr marL="5089" marR="5089" marT="508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u="none" strike="noStrike">
                        <a:effectLst/>
                      </a:endParaRPr>
                    </a:p>
                  </a:txBody>
                  <a:tcPr marL="5089" marR="5089" marT="508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0894"/>
                  </a:ext>
                </a:extLst>
              </a:tr>
              <a:tr h="45295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en-US" altLang="zh-CN" sz="1600" u="none" strike="noStrike">
                          <a:effectLst/>
                        </a:rPr>
                        <a:t>20081024</a:t>
                      </a:r>
                    </a:p>
                  </a:txBody>
                  <a:tcPr marL="5089" marR="5089" marT="508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r>
                        <a:rPr lang="zh-CN" altLang="en-US" sz="1600" u="none" strike="noStrike">
                          <a:effectLst/>
                        </a:rPr>
                        <a:t>小概率权重问题及其市场应用</a:t>
                      </a:r>
                    </a:p>
                  </a:txBody>
                  <a:tcPr marL="5089" marR="5089" marT="508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u="none" strike="noStrike">
                        <a:effectLst/>
                      </a:endParaRPr>
                    </a:p>
                  </a:txBody>
                  <a:tcPr marL="5089" marR="5089" marT="508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+mn-ea"/>
                        </a:rPr>
                        <a:t>…</a:t>
                      </a: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+mn-ea"/>
                      </a:endParaRPr>
                    </a:p>
                    <a:p>
                      <a:pPr algn="ctr" fontAlgn="ctr">
                        <a:lnSpc>
                          <a:spcPct val="150000"/>
                        </a:lnSpc>
                      </a:pPr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5089" marR="5089" marT="5089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799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21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2421004F-1BA3-424A-A192-2A909FD3FA36}"/>
              </a:ext>
            </a:extLst>
          </p:cNvPr>
          <p:cNvGrpSpPr/>
          <p:nvPr/>
        </p:nvGrpSpPr>
        <p:grpSpPr>
          <a:xfrm>
            <a:off x="7892" y="0"/>
            <a:ext cx="9144000" cy="54006"/>
            <a:chOff x="2190216" y="0"/>
            <a:chExt cx="7128792" cy="10801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4EDAC90-828E-4203-9F40-31996FC5BCBC}"/>
                </a:ext>
              </a:extLst>
            </p:cNvPr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44D2B49-C625-4B18-B5D3-97EE663C69C5}"/>
                </a:ext>
              </a:extLst>
            </p:cNvPr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2B97457-10B8-49A4-A9B8-B44A19960178}"/>
                </a:ext>
              </a:extLst>
            </p:cNvPr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2CCE191-46F8-4811-9D00-F499E3BC50C0}"/>
                </a:ext>
              </a:extLst>
            </p:cNvPr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2F9F1B9-78B2-49FA-BBDC-9C0616F422C7}"/>
                </a:ext>
              </a:extLst>
            </p:cNvPr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3A99C75D-5E03-455D-B78B-22A7A484FA66}"/>
                </a:ext>
              </a:extLst>
            </p:cNvPr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rgbClr val="006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88DF42F-B73E-406F-9BDB-DA47707B7354}"/>
              </a:ext>
            </a:extLst>
          </p:cNvPr>
          <p:cNvGrpSpPr/>
          <p:nvPr/>
        </p:nvGrpSpPr>
        <p:grpSpPr>
          <a:xfrm>
            <a:off x="7892" y="5089494"/>
            <a:ext cx="9144000" cy="54006"/>
            <a:chOff x="2190216" y="0"/>
            <a:chExt cx="7128792" cy="108012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8F68AA6-5FA0-4257-8B1C-BF0C3796DE92}"/>
                </a:ext>
              </a:extLst>
            </p:cNvPr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BCD49C1-D835-4AC4-A056-6ED087D15126}"/>
                </a:ext>
              </a:extLst>
            </p:cNvPr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DE6A8E4-F919-4015-B8B9-D972FA52F7A1}"/>
                </a:ext>
              </a:extLst>
            </p:cNvPr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7C8E42A-98EC-4B84-8639-89CE79EE9479}"/>
                </a:ext>
              </a:extLst>
            </p:cNvPr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B2947C8D-9B81-451A-9013-4110C7E8583E}"/>
                </a:ext>
              </a:extLst>
            </p:cNvPr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454AE11-9596-434C-9382-5AB21DD5A6F8}"/>
                </a:ext>
              </a:extLst>
            </p:cNvPr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rgbClr val="0063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>
            <a:hlinkClick r:id="" action="ppaction://noaction"/>
            <a:extLst>
              <a:ext uri="{FF2B5EF4-FFF2-40B4-BE49-F238E27FC236}">
                <a16:creationId xmlns:a16="http://schemas.microsoft.com/office/drawing/2014/main" id="{8E6527E5-05F4-4FA2-A378-40E649C28AAA}"/>
              </a:ext>
            </a:extLst>
          </p:cNvPr>
          <p:cNvSpPr txBox="1"/>
          <p:nvPr/>
        </p:nvSpPr>
        <p:spPr>
          <a:xfrm>
            <a:off x="539552" y="197379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>
                <a:latin typeface="Times New Roman" panose="02020603050405020304" pitchFamily="18" charset="0"/>
              </a:rPr>
              <a:t>Note</a:t>
            </a:r>
            <a:endParaRPr lang="zh-CN" altLang="en-US" sz="2400" b="1" i="1"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23DE42-71B5-4CD7-9502-C13D5B08475D}"/>
              </a:ext>
            </a:extLst>
          </p:cNvPr>
          <p:cNvSpPr txBox="1"/>
          <p:nvPr/>
        </p:nvSpPr>
        <p:spPr>
          <a:xfrm>
            <a:off x="930845" y="1578401"/>
            <a:ext cx="7222215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1.</a:t>
            </a:r>
            <a:r>
              <a:rPr lang="zh-CN" altLang="en-US"/>
              <a:t>数据文献命名，就以</a:t>
            </a:r>
            <a:r>
              <a:rPr lang="en-US" altLang="zh-CN"/>
              <a:t>article ID</a:t>
            </a:r>
            <a:r>
              <a:rPr lang="zh-CN" altLang="en-US"/>
              <a:t>命名（</a:t>
            </a:r>
            <a:r>
              <a:rPr lang="en-US" altLang="zh-CN"/>
              <a:t>20081001</a:t>
            </a:r>
            <a:r>
              <a:rPr lang="zh-CN" altLang="en-US"/>
              <a:t>）；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2.</a:t>
            </a:r>
            <a:r>
              <a:rPr lang="zh-CN" altLang="en-US"/>
              <a:t>其余文档命名（主要是编码数据文档），以</a:t>
            </a:r>
            <a:r>
              <a:rPr lang="en-US" altLang="zh-CN"/>
              <a:t>Chin_Subj_Article_ Code_Coder name_data.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6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</TotalTime>
  <Words>170</Words>
  <Application>Microsoft Office PowerPoint</Application>
  <PresentationFormat>全屏显示(16:9)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宋体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岳 念念</dc:creator>
  <cp:lastModifiedBy>岳 念念</cp:lastModifiedBy>
  <cp:revision>5</cp:revision>
  <dcterms:created xsi:type="dcterms:W3CDTF">2022-04-04T01:01:30Z</dcterms:created>
  <dcterms:modified xsi:type="dcterms:W3CDTF">2022-04-14T12:38:01Z</dcterms:modified>
</cp:coreProperties>
</file>