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4"/>
    <p:restoredTop sz="94674"/>
  </p:normalViewPr>
  <p:slideViewPr>
    <p:cSldViewPr snapToGrid="0" snapToObjects="1">
      <p:cViewPr varScale="1">
        <p:scale>
          <a:sx n="119" d="100"/>
          <a:sy n="119" d="100"/>
        </p:scale>
        <p:origin x="115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7FE8C-CAA5-AE42-9BE1-98510DA99783}" type="datetimeFigureOut">
              <a:rPr lang="en-US" smtClean="0"/>
              <a:t>9/14/17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2B7B4-0137-604A-8392-1707F5EF8A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7FE8C-CAA5-AE42-9BE1-98510DA99783}" type="datetimeFigureOut">
              <a:rPr lang="en-US" smtClean="0"/>
              <a:t>9/14/17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2B7B4-0137-604A-8392-1707F5EF8A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7FE8C-CAA5-AE42-9BE1-98510DA99783}" type="datetimeFigureOut">
              <a:rPr lang="en-US" smtClean="0"/>
              <a:t>9/14/17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2B7B4-0137-604A-8392-1707F5EF8A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7FE8C-CAA5-AE42-9BE1-98510DA99783}" type="datetimeFigureOut">
              <a:rPr lang="en-US" smtClean="0"/>
              <a:t>9/14/17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2B7B4-0137-604A-8392-1707F5EF8A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7FE8C-CAA5-AE42-9BE1-98510DA99783}" type="datetimeFigureOut">
              <a:rPr lang="en-US" smtClean="0"/>
              <a:t>9/14/17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2B7B4-0137-604A-8392-1707F5EF8A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7FE8C-CAA5-AE42-9BE1-98510DA99783}" type="datetimeFigureOut">
              <a:rPr lang="en-US" smtClean="0"/>
              <a:t>9/14/17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2B7B4-0137-604A-8392-1707F5EF8A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7FE8C-CAA5-AE42-9BE1-98510DA99783}" type="datetimeFigureOut">
              <a:rPr lang="en-US" smtClean="0"/>
              <a:t>9/14/17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2B7B4-0137-604A-8392-1707F5EF8A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7FE8C-CAA5-AE42-9BE1-98510DA99783}" type="datetimeFigureOut">
              <a:rPr lang="en-US" smtClean="0"/>
              <a:t>9/14/17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2B7B4-0137-604A-8392-1707F5EF8A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7FE8C-CAA5-AE42-9BE1-98510DA99783}" type="datetimeFigureOut">
              <a:rPr lang="en-US" smtClean="0"/>
              <a:t>9/14/17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2B7B4-0137-604A-8392-1707F5EF8A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7FE8C-CAA5-AE42-9BE1-98510DA99783}" type="datetimeFigureOut">
              <a:rPr lang="en-US" smtClean="0"/>
              <a:t>9/14/17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2B7B4-0137-604A-8392-1707F5EF8A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7FE8C-CAA5-AE42-9BE1-98510DA99783}" type="datetimeFigureOut">
              <a:rPr lang="en-US" smtClean="0"/>
              <a:t>9/14/17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2B7B4-0137-604A-8392-1707F5EF8A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47FE8C-CAA5-AE42-9BE1-98510DA99783}" type="datetimeFigureOut">
              <a:rPr lang="en-US" smtClean="0"/>
              <a:t>9/14/17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32B7B4-0137-604A-8392-1707F5EF8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664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943" y="731520"/>
            <a:ext cx="8004660" cy="5562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339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3647" y="343848"/>
            <a:ext cx="6029702" cy="6395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39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991" y="473336"/>
            <a:ext cx="8557903" cy="6164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998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137" y="376517"/>
            <a:ext cx="8757255" cy="636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156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8172"/>
            <a:ext cx="9144000" cy="6339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240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78" y="333487"/>
            <a:ext cx="8701790" cy="6336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29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0918" y="485642"/>
            <a:ext cx="6496053" cy="6092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3440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575</TotalTime>
  <Words>0</Words>
  <Application>Microsoft Macintosh PowerPoint</Application>
  <PresentationFormat>Letter Paper (8.5x11 in)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Helene Wagner</dc:creator>
  <cp:lastModifiedBy>Helene Wagner</cp:lastModifiedBy>
  <cp:revision>9</cp:revision>
  <cp:lastPrinted>2017-09-14T15:03:04Z</cp:lastPrinted>
  <dcterms:created xsi:type="dcterms:W3CDTF">2017-09-14T14:51:49Z</dcterms:created>
  <dcterms:modified xsi:type="dcterms:W3CDTF">2017-09-15T00:27:16Z</dcterms:modified>
</cp:coreProperties>
</file>