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259" r:id="rId3"/>
    <p:sldId id="258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1D8151-96C8-4150-A5CD-373E31DD22C1}" type="datetimeFigureOut">
              <a:rPr lang="zh-TW" altLang="en-US" smtClean="0"/>
              <a:t>2021/8/26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CB5773-9E7B-48E3-A904-FEB210059C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46884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CB5773-9E7B-48E3-A904-FEB210059CE1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26117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CB5773-9E7B-48E3-A904-FEB210059CE1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08354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CB5773-9E7B-48E3-A904-FEB210059CE1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7872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603297-5A10-4AE0-BBF7-D3DD89BF9C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1C407D9-B73A-4898-93EC-06A9D1E264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0360642-B4B0-4A69-A5EC-E91437F9C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13853-BE4C-497E-93D4-E8F1EE3E244F}" type="datetimeFigureOut">
              <a:rPr lang="zh-TW" altLang="en-US" smtClean="0"/>
              <a:t>2021/8/26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0155EC9-159E-41FA-8E6C-3BCD10C10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7F1104F-71E4-4052-8B8B-CA45B032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E24F1-AE48-4497-A645-1C9958DDD6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5458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E8EA7C-E9A7-48A2-9909-88697BDF5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7A09EA4-4133-40BC-BD03-FFDB668DCA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BF32008-5BCE-415D-871B-C9C9969C7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13853-BE4C-497E-93D4-E8F1EE3E244F}" type="datetimeFigureOut">
              <a:rPr lang="zh-TW" altLang="en-US" smtClean="0"/>
              <a:t>2021/8/26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10665D1-E7BF-4565-B03C-44364955B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E3E8017-A5FA-442C-9A49-0BFB17636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E24F1-AE48-4497-A645-1C9958DDD6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8957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03102427-7D57-47C4-AE45-01D88E7A57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5742B06-C829-41FC-8B3E-6CBE07074E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5754568-3B5B-4690-9664-946176C58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13853-BE4C-497E-93D4-E8F1EE3E244F}" type="datetimeFigureOut">
              <a:rPr lang="zh-TW" altLang="en-US" smtClean="0"/>
              <a:t>2021/8/26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8CCE094-674D-4847-ACB4-1B499630F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4E76788-1CB6-4616-AAE2-3B35BB4CF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E24F1-AE48-4497-A645-1C9958DDD6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1799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BAD6D7-E469-4E82-BE0F-90BCE2C6F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2339D98-07C0-4F0A-A82B-6396E128EB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5107F83-AF3E-46DB-84DE-7C37B8D5B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13853-BE4C-497E-93D4-E8F1EE3E244F}" type="datetimeFigureOut">
              <a:rPr lang="zh-TW" altLang="en-US" smtClean="0"/>
              <a:t>2021/8/26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7BB5463-C36B-47AA-828C-2835AE8E0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49BBD29-33F4-4ECF-923A-0000FF04F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E24F1-AE48-4497-A645-1C9958DDD6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7798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3B40F5-DB56-4FE4-BA87-A83DA2E48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1FFA124-326E-4171-A350-07C0A1EE90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5CBA0B4-BE1D-498B-B0A1-9F36092F0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13853-BE4C-497E-93D4-E8F1EE3E244F}" type="datetimeFigureOut">
              <a:rPr lang="zh-TW" altLang="en-US" smtClean="0"/>
              <a:t>2021/8/26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E663FB6-C51E-4C92-9062-3C864A2BB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92F30B1-2F7D-4CDA-8F44-559BEE1B5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E24F1-AE48-4497-A645-1C9958DDD6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708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579BE2C-162B-4CB0-80D0-68BE664DF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D4DB466-3D4B-41B8-8993-2409A3BC17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64121B9-7480-4993-BA49-59A802B804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F423A69-3646-481D-B1F8-BDFAE2298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13853-BE4C-497E-93D4-E8F1EE3E244F}" type="datetimeFigureOut">
              <a:rPr lang="zh-TW" altLang="en-US" smtClean="0"/>
              <a:t>2021/8/26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6EDAD31-CEFF-42EC-9AEF-5B6029AB3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C76DCC9-0F72-4313-84CF-16E5D1D0C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E24F1-AE48-4497-A645-1C9958DDD6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3793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462AFF-8D0D-43AB-B5FB-4CF9998E0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E4DF9D2-FA64-44EC-AB74-3797532A9D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08BA7DF-767C-4D65-B0A5-EC04856ECA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546ADC15-3AF7-4088-B0C0-FBDB1426CE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F743737-21CD-4CE5-8270-47CBC794CF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82CFC655-32AD-426C-A4F8-74D7740AC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13853-BE4C-497E-93D4-E8F1EE3E244F}" type="datetimeFigureOut">
              <a:rPr lang="zh-TW" altLang="en-US" smtClean="0"/>
              <a:t>2021/8/26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D3922D1-1DE7-430F-BAB8-3A642E756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4C3C13A8-E286-4109-95FA-47A012A86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E24F1-AE48-4497-A645-1C9958DDD6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3809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EC69FC-BA04-4F55-8F0F-3993D5972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687A757B-BE86-4711-95DD-779E8AE51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13853-BE4C-497E-93D4-E8F1EE3E244F}" type="datetimeFigureOut">
              <a:rPr lang="zh-TW" altLang="en-US" smtClean="0"/>
              <a:t>2021/8/26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C69DE38-7B7E-4D0A-AA11-7B2A73E5C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82CAEFE-DD28-44A2-B2B2-BE0EDE9FE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E24F1-AE48-4497-A645-1C9958DDD6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8619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9C1DFD7-3829-42DF-894A-7CCC85821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13853-BE4C-497E-93D4-E8F1EE3E244F}" type="datetimeFigureOut">
              <a:rPr lang="zh-TW" altLang="en-US" smtClean="0"/>
              <a:t>2021/8/26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12200008-2297-41C8-AF22-AE69CD529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6FC214C-D9C3-4860-B675-BB4BFB7A6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E24F1-AE48-4497-A645-1C9958DDD6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3378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6614C2-5A89-43A0-AE50-2BDBB6AB9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5D8F643-9A92-4A61-A364-46620B60A3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B49E6EA-4CD5-4891-B416-E54A58AEFD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AF6E538-43D0-4531-AEE9-5A6C5827C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13853-BE4C-497E-93D4-E8F1EE3E244F}" type="datetimeFigureOut">
              <a:rPr lang="zh-TW" altLang="en-US" smtClean="0"/>
              <a:t>2021/8/26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29D52BD-6C63-4363-B1FD-9CF85D52D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0D7511C-D635-4A7C-AB7B-2DDFEA4DB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E24F1-AE48-4497-A645-1C9958DDD6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7093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18CEB0-7403-490C-ACE4-6E90A0107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51BD8FB6-88B5-483D-BE3B-8E0B971DCC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4D4453A-0736-41CC-AFCD-E14AA0048D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60233F5-F190-4468-8128-C749B30F7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13853-BE4C-497E-93D4-E8F1EE3E244F}" type="datetimeFigureOut">
              <a:rPr lang="zh-TW" altLang="en-US" smtClean="0"/>
              <a:t>2021/8/26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2A6C01A-EFE8-4FB6-836F-FFE17FE61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E46768C-7EA6-4101-9387-017BA4AD6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E24F1-AE48-4497-A645-1C9958DDD6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1942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F7B05A43-C156-45D0-94B6-B969A8823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3CB87C4-E5E9-411F-883D-CF06A09EFC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C904F95-9706-4DF7-9591-7D3FEC828F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A13853-BE4C-497E-93D4-E8F1EE3E244F}" type="datetimeFigureOut">
              <a:rPr lang="zh-TW" altLang="en-US" smtClean="0"/>
              <a:t>2021/8/26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3083131-61E9-4087-B273-A706B46F55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015E323-291F-468F-B7EA-BC0E687E2C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E24F1-AE48-4497-A645-1C9958DDD6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942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gif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gif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AE97F90C-C8EB-44E4-AE85-EE2BF42C57EF}"/>
              </a:ext>
            </a:extLst>
          </p:cNvPr>
          <p:cNvGrpSpPr/>
          <p:nvPr/>
        </p:nvGrpSpPr>
        <p:grpSpPr>
          <a:xfrm>
            <a:off x="267969" y="-30589"/>
            <a:ext cx="12206662" cy="6954570"/>
            <a:chOff x="267969" y="-30589"/>
            <a:chExt cx="12206662" cy="6954570"/>
          </a:xfrm>
        </p:grpSpPr>
        <p:pic>
          <p:nvPicPr>
            <p:cNvPr id="4" name="圖片 3">
              <a:extLst>
                <a:ext uri="{FF2B5EF4-FFF2-40B4-BE49-F238E27FC236}">
                  <a16:creationId xmlns:a16="http://schemas.microsoft.com/office/drawing/2014/main" id="{CC25F8F2-B60A-4BAD-9EE1-D8089D7C84B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27" t="5617" r="5624"/>
            <a:stretch/>
          </p:blipFill>
          <p:spPr>
            <a:xfrm>
              <a:off x="2046894" y="-30589"/>
              <a:ext cx="10118472" cy="6906346"/>
            </a:xfrm>
            <a:prstGeom prst="rect">
              <a:avLst/>
            </a:prstGeom>
          </p:spPr>
        </p:pic>
        <p:grpSp>
          <p:nvGrpSpPr>
            <p:cNvPr id="8" name="群組 7">
              <a:extLst>
                <a:ext uri="{FF2B5EF4-FFF2-40B4-BE49-F238E27FC236}">
                  <a16:creationId xmlns:a16="http://schemas.microsoft.com/office/drawing/2014/main" id="{F703EAD5-0F66-48F2-B76C-30CE4762D433}"/>
                </a:ext>
              </a:extLst>
            </p:cNvPr>
            <p:cNvGrpSpPr/>
            <p:nvPr/>
          </p:nvGrpSpPr>
          <p:grpSpPr>
            <a:xfrm>
              <a:off x="267969" y="17756"/>
              <a:ext cx="12206662" cy="6906225"/>
              <a:chOff x="267969" y="17756"/>
              <a:chExt cx="12206662" cy="6906225"/>
            </a:xfrm>
          </p:grpSpPr>
          <p:pic>
            <p:nvPicPr>
              <p:cNvPr id="5" name="圖片 4">
                <a:extLst>
                  <a:ext uri="{FF2B5EF4-FFF2-40B4-BE49-F238E27FC236}">
                    <a16:creationId xmlns:a16="http://schemas.microsoft.com/office/drawing/2014/main" id="{8D9D006B-ACFC-466D-8B59-D9B0DA9219D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0775" y="17756"/>
                <a:ext cx="1150251" cy="5905413"/>
              </a:xfrm>
              <a:prstGeom prst="rect">
                <a:avLst/>
              </a:prstGeom>
            </p:spPr>
          </p:pic>
          <p:cxnSp>
            <p:nvCxnSpPr>
              <p:cNvPr id="11" name="直線接點 10">
                <a:extLst>
                  <a:ext uri="{FF2B5EF4-FFF2-40B4-BE49-F238E27FC236}">
                    <a16:creationId xmlns:a16="http://schemas.microsoft.com/office/drawing/2014/main" id="{FA42C617-5B4D-43A3-A0B4-FD1DA7443F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3277" y="490494"/>
                <a:ext cx="772357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線接點 23">
                <a:extLst>
                  <a:ext uri="{FF2B5EF4-FFF2-40B4-BE49-F238E27FC236}">
                    <a16:creationId xmlns:a16="http://schemas.microsoft.com/office/drawing/2014/main" id="{714E5A4E-3F1C-409C-8F73-D73DF77BC1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3277" y="971365"/>
                <a:ext cx="772357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線接點 24">
                <a:extLst>
                  <a:ext uri="{FF2B5EF4-FFF2-40B4-BE49-F238E27FC236}">
                    <a16:creationId xmlns:a16="http://schemas.microsoft.com/office/drawing/2014/main" id="{A6B04FC4-1810-44E5-A232-403AE58F9C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3277" y="2762435"/>
                <a:ext cx="772357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線接點 26">
                <a:extLst>
                  <a:ext uri="{FF2B5EF4-FFF2-40B4-BE49-F238E27FC236}">
                    <a16:creationId xmlns:a16="http://schemas.microsoft.com/office/drawing/2014/main" id="{F0E05DE7-C811-4C8B-B1AF-CC91F6A6AC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3277" y="3612018"/>
                <a:ext cx="772357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接點 30">
                <a:extLst>
                  <a:ext uri="{FF2B5EF4-FFF2-40B4-BE49-F238E27FC236}">
                    <a16:creationId xmlns:a16="http://schemas.microsoft.com/office/drawing/2014/main" id="{F487D2AD-F9A8-4750-97A0-C8FAEC1D78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3277" y="5550395"/>
                <a:ext cx="772357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接點 31">
                <a:extLst>
                  <a:ext uri="{FF2B5EF4-FFF2-40B4-BE49-F238E27FC236}">
                    <a16:creationId xmlns:a16="http://schemas.microsoft.com/office/drawing/2014/main" id="{EFACED35-2573-43AB-BAC0-ED4701BDA21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3277" y="5315133"/>
                <a:ext cx="772357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5" name="圖片 34">
                <a:extLst>
                  <a:ext uri="{FF2B5EF4-FFF2-40B4-BE49-F238E27FC236}">
                    <a16:creationId xmlns:a16="http://schemas.microsoft.com/office/drawing/2014/main" id="{E47CD9C2-1B1F-469C-A687-1C9485D70D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7969" y="5931922"/>
                <a:ext cx="2065216" cy="662020"/>
              </a:xfrm>
              <a:prstGeom prst="rect">
                <a:avLst/>
              </a:prstGeom>
            </p:spPr>
          </p:pic>
          <p:sp>
            <p:nvSpPr>
              <p:cNvPr id="36" name="文字方塊 35">
                <a:extLst>
                  <a:ext uri="{FF2B5EF4-FFF2-40B4-BE49-F238E27FC236}">
                    <a16:creationId xmlns:a16="http://schemas.microsoft.com/office/drawing/2014/main" id="{5E49D3C0-F79E-4D90-A961-868E9BABF76F}"/>
                  </a:ext>
                </a:extLst>
              </p:cNvPr>
              <p:cNvSpPr txBox="1"/>
              <p:nvPr/>
            </p:nvSpPr>
            <p:spPr>
              <a:xfrm>
                <a:off x="2743199" y="204470"/>
                <a:ext cx="13388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b="1" dirty="0">
                    <a:effectLst>
                      <a:glow rad="101600">
                        <a:schemeClr val="bg1">
                          <a:alpha val="85000"/>
                        </a:schemeClr>
                      </a:glow>
                    </a:effectLst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第一含水層</a:t>
                </a:r>
              </a:p>
            </p:txBody>
          </p:sp>
          <p:cxnSp>
            <p:nvCxnSpPr>
              <p:cNvPr id="37" name="直線接點 36">
                <a:extLst>
                  <a:ext uri="{FF2B5EF4-FFF2-40B4-BE49-F238E27FC236}">
                    <a16:creationId xmlns:a16="http://schemas.microsoft.com/office/drawing/2014/main" id="{099B93B7-51B8-43FB-99BA-9B70928F6C9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3277" y="163498"/>
                <a:ext cx="772357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線接點 37">
                <a:extLst>
                  <a:ext uri="{FF2B5EF4-FFF2-40B4-BE49-F238E27FC236}">
                    <a16:creationId xmlns:a16="http://schemas.microsoft.com/office/drawing/2014/main" id="{B547A3FA-0CBD-4868-A20A-4EF9D91028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41560" y="190132"/>
                <a:ext cx="8300622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文字方塊 38">
                <a:extLst>
                  <a:ext uri="{FF2B5EF4-FFF2-40B4-BE49-F238E27FC236}">
                    <a16:creationId xmlns:a16="http://schemas.microsoft.com/office/drawing/2014/main" id="{68392EAC-EDB2-4255-8250-D103BC73586A}"/>
                  </a:ext>
                </a:extLst>
              </p:cNvPr>
              <p:cNvSpPr txBox="1"/>
              <p:nvPr/>
            </p:nvSpPr>
            <p:spPr>
              <a:xfrm>
                <a:off x="2725129" y="1628306"/>
                <a:ext cx="13388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b="1" dirty="0">
                    <a:effectLst>
                      <a:glow rad="101600">
                        <a:schemeClr val="bg1">
                          <a:alpha val="85000"/>
                        </a:schemeClr>
                      </a:glow>
                    </a:effectLst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第二含水層</a:t>
                </a:r>
              </a:p>
            </p:txBody>
          </p:sp>
          <p:sp>
            <p:nvSpPr>
              <p:cNvPr id="40" name="文字方塊 39">
                <a:extLst>
                  <a:ext uri="{FF2B5EF4-FFF2-40B4-BE49-F238E27FC236}">
                    <a16:creationId xmlns:a16="http://schemas.microsoft.com/office/drawing/2014/main" id="{44085296-3BF8-4614-AE26-6648F63E3E3E}"/>
                  </a:ext>
                </a:extLst>
              </p:cNvPr>
              <p:cNvSpPr txBox="1"/>
              <p:nvPr/>
            </p:nvSpPr>
            <p:spPr>
              <a:xfrm>
                <a:off x="2743199" y="4323545"/>
                <a:ext cx="13388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b="1" dirty="0">
                    <a:effectLst>
                      <a:glow rad="101600">
                        <a:schemeClr val="bg1">
                          <a:alpha val="85000"/>
                        </a:schemeClr>
                      </a:glow>
                    </a:effectLst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第三含水層</a:t>
                </a:r>
              </a:p>
            </p:txBody>
          </p:sp>
          <p:sp>
            <p:nvSpPr>
              <p:cNvPr id="41" name="文字方塊 40">
                <a:extLst>
                  <a:ext uri="{FF2B5EF4-FFF2-40B4-BE49-F238E27FC236}">
                    <a16:creationId xmlns:a16="http://schemas.microsoft.com/office/drawing/2014/main" id="{A2541DAD-9446-4D4D-9A2A-EE2DAEF61CB4}"/>
                  </a:ext>
                </a:extLst>
              </p:cNvPr>
              <p:cNvSpPr txBox="1"/>
              <p:nvPr/>
            </p:nvSpPr>
            <p:spPr>
              <a:xfrm>
                <a:off x="2741560" y="5515167"/>
                <a:ext cx="13388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b="1" dirty="0">
                    <a:effectLst>
                      <a:glow rad="101600">
                        <a:schemeClr val="bg1">
                          <a:alpha val="85000"/>
                        </a:schemeClr>
                      </a:glow>
                    </a:effectLst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第四含水層</a:t>
                </a:r>
              </a:p>
            </p:txBody>
          </p:sp>
          <p:cxnSp>
            <p:nvCxnSpPr>
              <p:cNvPr id="34" name="直線接點 33">
                <a:extLst>
                  <a:ext uri="{FF2B5EF4-FFF2-40B4-BE49-F238E27FC236}">
                    <a16:creationId xmlns:a16="http://schemas.microsoft.com/office/drawing/2014/main" id="{BCA3DC1D-F7BC-4784-82FC-87165D7D17A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43202" y="543756"/>
                <a:ext cx="8300622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線接點 42">
                <a:extLst>
                  <a:ext uri="{FF2B5EF4-FFF2-40B4-BE49-F238E27FC236}">
                    <a16:creationId xmlns:a16="http://schemas.microsoft.com/office/drawing/2014/main" id="{F5F8263C-45ED-4ACF-90C9-14EA310590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25433" y="971365"/>
                <a:ext cx="8300622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線接點 43">
                <a:extLst>
                  <a:ext uri="{FF2B5EF4-FFF2-40B4-BE49-F238E27FC236}">
                    <a16:creationId xmlns:a16="http://schemas.microsoft.com/office/drawing/2014/main" id="{4F3881C6-E71B-4077-B6FE-0B5798A67E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46789" y="2762435"/>
                <a:ext cx="8300622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線接點 44">
                <a:extLst>
                  <a:ext uri="{FF2B5EF4-FFF2-40B4-BE49-F238E27FC236}">
                    <a16:creationId xmlns:a16="http://schemas.microsoft.com/office/drawing/2014/main" id="{9DBD0CD4-C330-40E6-A2F3-CB6C231BF1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25442" y="3594262"/>
                <a:ext cx="8300622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線接點 46">
                <a:extLst>
                  <a:ext uri="{FF2B5EF4-FFF2-40B4-BE49-F238E27FC236}">
                    <a16:creationId xmlns:a16="http://schemas.microsoft.com/office/drawing/2014/main" id="{F1112739-0DB8-45D1-B887-EFD4BBD6597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43202" y="5320313"/>
                <a:ext cx="8300622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接點 28">
                <a:extLst>
                  <a:ext uri="{FF2B5EF4-FFF2-40B4-BE49-F238E27FC236}">
                    <a16:creationId xmlns:a16="http://schemas.microsoft.com/office/drawing/2014/main" id="{5AB52781-D19B-439C-9B31-90D6DFC9C0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30513" y="5518951"/>
                <a:ext cx="8300622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D8E27946-40DC-42C3-8557-C438C3182CA7}"/>
                  </a:ext>
                </a:extLst>
              </p:cNvPr>
              <p:cNvSpPr txBox="1"/>
              <p:nvPr/>
            </p:nvSpPr>
            <p:spPr>
              <a:xfrm>
                <a:off x="11132597" y="6585427"/>
                <a:ext cx="134203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(</a:t>
                </a:r>
                <a:r>
                  <a:rPr lang="zh-TW" altLang="en-US" sz="16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正值為沉陷</a:t>
                </a:r>
                <a:r>
                  <a:rPr lang="en-US" altLang="zh-TW" sz="16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)</a:t>
                </a:r>
                <a:endParaRPr lang="zh-TW" altLang="en-US" sz="16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52220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群組 5">
            <a:extLst>
              <a:ext uri="{FF2B5EF4-FFF2-40B4-BE49-F238E27FC236}">
                <a16:creationId xmlns:a16="http://schemas.microsoft.com/office/drawing/2014/main" id="{5DA9E80E-07FE-4431-A459-ED5EA0F02513}"/>
              </a:ext>
            </a:extLst>
          </p:cNvPr>
          <p:cNvGrpSpPr/>
          <p:nvPr/>
        </p:nvGrpSpPr>
        <p:grpSpPr>
          <a:xfrm>
            <a:off x="267969" y="0"/>
            <a:ext cx="11950665" cy="6871641"/>
            <a:chOff x="267969" y="0"/>
            <a:chExt cx="11950665" cy="6871641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8D9D006B-ACFC-466D-8B59-D9B0DA9219D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778" y="17756"/>
              <a:ext cx="1150251" cy="5905413"/>
            </a:xfrm>
            <a:prstGeom prst="rect">
              <a:avLst/>
            </a:prstGeom>
          </p:spPr>
        </p:pic>
        <p:pic>
          <p:nvPicPr>
            <p:cNvPr id="3" name="圖片 2">
              <a:extLst>
                <a:ext uri="{FF2B5EF4-FFF2-40B4-BE49-F238E27FC236}">
                  <a16:creationId xmlns:a16="http://schemas.microsoft.com/office/drawing/2014/main" id="{DAE629C5-9C8C-47DD-AF66-E041734E565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47" t="6064" r="5395"/>
            <a:stretch/>
          </p:blipFill>
          <p:spPr>
            <a:xfrm>
              <a:off x="2057356" y="0"/>
              <a:ext cx="10161278" cy="6871641"/>
            </a:xfrm>
            <a:prstGeom prst="rect">
              <a:avLst/>
            </a:prstGeom>
          </p:spPr>
        </p:pic>
        <p:cxnSp>
          <p:nvCxnSpPr>
            <p:cNvPr id="11" name="直線接點 10">
              <a:extLst>
                <a:ext uri="{FF2B5EF4-FFF2-40B4-BE49-F238E27FC236}">
                  <a16:creationId xmlns:a16="http://schemas.microsoft.com/office/drawing/2014/main" id="{FA42C617-5B4D-43A3-A0B4-FD1DA7443F9D}"/>
                </a:ext>
              </a:extLst>
            </p:cNvPr>
            <p:cNvCxnSpPr>
              <a:cxnSpLocks/>
            </p:cNvCxnSpPr>
            <p:nvPr/>
          </p:nvCxnSpPr>
          <p:spPr>
            <a:xfrm>
              <a:off x="923277" y="490494"/>
              <a:ext cx="772357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接點 23">
              <a:extLst>
                <a:ext uri="{FF2B5EF4-FFF2-40B4-BE49-F238E27FC236}">
                  <a16:creationId xmlns:a16="http://schemas.microsoft.com/office/drawing/2014/main" id="{714E5A4E-3F1C-409C-8F73-D73DF77BC17A}"/>
                </a:ext>
              </a:extLst>
            </p:cNvPr>
            <p:cNvCxnSpPr>
              <a:cxnSpLocks/>
            </p:cNvCxnSpPr>
            <p:nvPr/>
          </p:nvCxnSpPr>
          <p:spPr>
            <a:xfrm>
              <a:off x="923277" y="971365"/>
              <a:ext cx="772357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接點 24">
              <a:extLst>
                <a:ext uri="{FF2B5EF4-FFF2-40B4-BE49-F238E27FC236}">
                  <a16:creationId xmlns:a16="http://schemas.microsoft.com/office/drawing/2014/main" id="{A6B04FC4-1810-44E5-A232-403AE58F9C4F}"/>
                </a:ext>
              </a:extLst>
            </p:cNvPr>
            <p:cNvCxnSpPr>
              <a:cxnSpLocks/>
            </p:cNvCxnSpPr>
            <p:nvPr/>
          </p:nvCxnSpPr>
          <p:spPr>
            <a:xfrm>
              <a:off x="923277" y="2762435"/>
              <a:ext cx="772357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接點 26">
              <a:extLst>
                <a:ext uri="{FF2B5EF4-FFF2-40B4-BE49-F238E27FC236}">
                  <a16:creationId xmlns:a16="http://schemas.microsoft.com/office/drawing/2014/main" id="{F0E05DE7-C811-4C8B-B1AF-CC91F6A6AC0F}"/>
                </a:ext>
              </a:extLst>
            </p:cNvPr>
            <p:cNvCxnSpPr>
              <a:cxnSpLocks/>
            </p:cNvCxnSpPr>
            <p:nvPr/>
          </p:nvCxnSpPr>
          <p:spPr>
            <a:xfrm>
              <a:off x="923277" y="3612018"/>
              <a:ext cx="772357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接點 30">
              <a:extLst>
                <a:ext uri="{FF2B5EF4-FFF2-40B4-BE49-F238E27FC236}">
                  <a16:creationId xmlns:a16="http://schemas.microsoft.com/office/drawing/2014/main" id="{F487D2AD-F9A8-4750-97A0-C8FAEC1D7879}"/>
                </a:ext>
              </a:extLst>
            </p:cNvPr>
            <p:cNvCxnSpPr>
              <a:cxnSpLocks/>
            </p:cNvCxnSpPr>
            <p:nvPr/>
          </p:nvCxnSpPr>
          <p:spPr>
            <a:xfrm>
              <a:off x="923277" y="5550395"/>
              <a:ext cx="772357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接點 31">
              <a:extLst>
                <a:ext uri="{FF2B5EF4-FFF2-40B4-BE49-F238E27FC236}">
                  <a16:creationId xmlns:a16="http://schemas.microsoft.com/office/drawing/2014/main" id="{EFACED35-2573-43AB-BAC0-ED4701BDA21C}"/>
                </a:ext>
              </a:extLst>
            </p:cNvPr>
            <p:cNvCxnSpPr>
              <a:cxnSpLocks/>
            </p:cNvCxnSpPr>
            <p:nvPr/>
          </p:nvCxnSpPr>
          <p:spPr>
            <a:xfrm>
              <a:off x="923277" y="5315133"/>
              <a:ext cx="772357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5" name="圖片 34">
              <a:extLst>
                <a:ext uri="{FF2B5EF4-FFF2-40B4-BE49-F238E27FC236}">
                  <a16:creationId xmlns:a16="http://schemas.microsoft.com/office/drawing/2014/main" id="{E47CD9C2-1B1F-469C-A687-1C9485D70DD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7969" y="5931922"/>
              <a:ext cx="2065216" cy="662020"/>
            </a:xfrm>
            <a:prstGeom prst="rect">
              <a:avLst/>
            </a:prstGeom>
          </p:spPr>
        </p:pic>
        <p:sp>
          <p:nvSpPr>
            <p:cNvPr id="36" name="文字方塊 35">
              <a:extLst>
                <a:ext uri="{FF2B5EF4-FFF2-40B4-BE49-F238E27FC236}">
                  <a16:creationId xmlns:a16="http://schemas.microsoft.com/office/drawing/2014/main" id="{5E49D3C0-F79E-4D90-A961-868E9BABF76F}"/>
                </a:ext>
              </a:extLst>
            </p:cNvPr>
            <p:cNvSpPr txBox="1"/>
            <p:nvPr/>
          </p:nvSpPr>
          <p:spPr>
            <a:xfrm>
              <a:off x="2743199" y="204470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b="1" dirty="0">
                  <a:effectLst>
                    <a:glow rad="101600">
                      <a:schemeClr val="bg1">
                        <a:alpha val="85000"/>
                      </a:schemeClr>
                    </a:glow>
                  </a:effectLs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第一含水層</a:t>
              </a:r>
            </a:p>
          </p:txBody>
        </p:sp>
        <p:cxnSp>
          <p:nvCxnSpPr>
            <p:cNvPr id="37" name="直線接點 36">
              <a:extLst>
                <a:ext uri="{FF2B5EF4-FFF2-40B4-BE49-F238E27FC236}">
                  <a16:creationId xmlns:a16="http://schemas.microsoft.com/office/drawing/2014/main" id="{099B93B7-51B8-43FB-99BA-9B70928F6C95}"/>
                </a:ext>
              </a:extLst>
            </p:cNvPr>
            <p:cNvCxnSpPr>
              <a:cxnSpLocks/>
            </p:cNvCxnSpPr>
            <p:nvPr/>
          </p:nvCxnSpPr>
          <p:spPr>
            <a:xfrm>
              <a:off x="923277" y="163498"/>
              <a:ext cx="772357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接點 37">
              <a:extLst>
                <a:ext uri="{FF2B5EF4-FFF2-40B4-BE49-F238E27FC236}">
                  <a16:creationId xmlns:a16="http://schemas.microsoft.com/office/drawing/2014/main" id="{B547A3FA-0CBD-4868-A20A-4EF9D91028D7}"/>
                </a:ext>
              </a:extLst>
            </p:cNvPr>
            <p:cNvCxnSpPr>
              <a:cxnSpLocks/>
            </p:cNvCxnSpPr>
            <p:nvPr/>
          </p:nvCxnSpPr>
          <p:spPr>
            <a:xfrm>
              <a:off x="2741560" y="190132"/>
              <a:ext cx="8300622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文字方塊 38">
              <a:extLst>
                <a:ext uri="{FF2B5EF4-FFF2-40B4-BE49-F238E27FC236}">
                  <a16:creationId xmlns:a16="http://schemas.microsoft.com/office/drawing/2014/main" id="{68392EAC-EDB2-4255-8250-D103BC73586A}"/>
                </a:ext>
              </a:extLst>
            </p:cNvPr>
            <p:cNvSpPr txBox="1"/>
            <p:nvPr/>
          </p:nvSpPr>
          <p:spPr>
            <a:xfrm>
              <a:off x="2725129" y="1628306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b="1" dirty="0">
                  <a:effectLst>
                    <a:glow rad="101600">
                      <a:schemeClr val="bg1">
                        <a:alpha val="85000"/>
                      </a:schemeClr>
                    </a:glow>
                  </a:effectLs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第二含水層</a:t>
              </a:r>
            </a:p>
          </p:txBody>
        </p:sp>
        <p:sp>
          <p:nvSpPr>
            <p:cNvPr id="40" name="文字方塊 39">
              <a:extLst>
                <a:ext uri="{FF2B5EF4-FFF2-40B4-BE49-F238E27FC236}">
                  <a16:creationId xmlns:a16="http://schemas.microsoft.com/office/drawing/2014/main" id="{44085296-3BF8-4614-AE26-6648F63E3E3E}"/>
                </a:ext>
              </a:extLst>
            </p:cNvPr>
            <p:cNvSpPr txBox="1"/>
            <p:nvPr/>
          </p:nvSpPr>
          <p:spPr>
            <a:xfrm>
              <a:off x="2743199" y="4323545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b="1" dirty="0">
                  <a:effectLst>
                    <a:glow rad="101600">
                      <a:schemeClr val="bg1">
                        <a:alpha val="85000"/>
                      </a:schemeClr>
                    </a:glow>
                  </a:effectLs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第三含水層</a:t>
              </a:r>
            </a:p>
          </p:txBody>
        </p:sp>
        <p:sp>
          <p:nvSpPr>
            <p:cNvPr id="41" name="文字方塊 40">
              <a:extLst>
                <a:ext uri="{FF2B5EF4-FFF2-40B4-BE49-F238E27FC236}">
                  <a16:creationId xmlns:a16="http://schemas.microsoft.com/office/drawing/2014/main" id="{A2541DAD-9446-4D4D-9A2A-EE2DAEF61CB4}"/>
                </a:ext>
              </a:extLst>
            </p:cNvPr>
            <p:cNvSpPr txBox="1"/>
            <p:nvPr/>
          </p:nvSpPr>
          <p:spPr>
            <a:xfrm>
              <a:off x="2741560" y="5515167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b="1" dirty="0">
                  <a:effectLst>
                    <a:glow rad="101600">
                      <a:schemeClr val="bg1">
                        <a:alpha val="85000"/>
                      </a:schemeClr>
                    </a:glow>
                  </a:effectLs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第四含水層</a:t>
              </a:r>
            </a:p>
          </p:txBody>
        </p:sp>
        <p:cxnSp>
          <p:nvCxnSpPr>
            <p:cNvPr id="34" name="直線接點 33">
              <a:extLst>
                <a:ext uri="{FF2B5EF4-FFF2-40B4-BE49-F238E27FC236}">
                  <a16:creationId xmlns:a16="http://schemas.microsoft.com/office/drawing/2014/main" id="{BCA3DC1D-F7BC-4784-82FC-87165D7D17A9}"/>
                </a:ext>
              </a:extLst>
            </p:cNvPr>
            <p:cNvCxnSpPr>
              <a:cxnSpLocks/>
            </p:cNvCxnSpPr>
            <p:nvPr/>
          </p:nvCxnSpPr>
          <p:spPr>
            <a:xfrm>
              <a:off x="2743202" y="543756"/>
              <a:ext cx="8300622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接點 42">
              <a:extLst>
                <a:ext uri="{FF2B5EF4-FFF2-40B4-BE49-F238E27FC236}">
                  <a16:creationId xmlns:a16="http://schemas.microsoft.com/office/drawing/2014/main" id="{F5F8263C-45ED-4ACF-90C9-14EA310590C3}"/>
                </a:ext>
              </a:extLst>
            </p:cNvPr>
            <p:cNvCxnSpPr>
              <a:cxnSpLocks/>
            </p:cNvCxnSpPr>
            <p:nvPr/>
          </p:nvCxnSpPr>
          <p:spPr>
            <a:xfrm>
              <a:off x="2725433" y="971365"/>
              <a:ext cx="8300622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接點 43">
              <a:extLst>
                <a:ext uri="{FF2B5EF4-FFF2-40B4-BE49-F238E27FC236}">
                  <a16:creationId xmlns:a16="http://schemas.microsoft.com/office/drawing/2014/main" id="{4F3881C6-E71B-4077-B6FE-0B5798A67EB4}"/>
                </a:ext>
              </a:extLst>
            </p:cNvPr>
            <p:cNvCxnSpPr>
              <a:cxnSpLocks/>
            </p:cNvCxnSpPr>
            <p:nvPr/>
          </p:nvCxnSpPr>
          <p:spPr>
            <a:xfrm>
              <a:off x="2746789" y="2762435"/>
              <a:ext cx="8300622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接點 44">
              <a:extLst>
                <a:ext uri="{FF2B5EF4-FFF2-40B4-BE49-F238E27FC236}">
                  <a16:creationId xmlns:a16="http://schemas.microsoft.com/office/drawing/2014/main" id="{9DBD0CD4-C330-40E6-A2F3-CB6C231BF117}"/>
                </a:ext>
              </a:extLst>
            </p:cNvPr>
            <p:cNvCxnSpPr>
              <a:cxnSpLocks/>
            </p:cNvCxnSpPr>
            <p:nvPr/>
          </p:nvCxnSpPr>
          <p:spPr>
            <a:xfrm>
              <a:off x="2725442" y="3594262"/>
              <a:ext cx="8300622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接點 46">
              <a:extLst>
                <a:ext uri="{FF2B5EF4-FFF2-40B4-BE49-F238E27FC236}">
                  <a16:creationId xmlns:a16="http://schemas.microsoft.com/office/drawing/2014/main" id="{F1112739-0DB8-45D1-B887-EFD4BBD65972}"/>
                </a:ext>
              </a:extLst>
            </p:cNvPr>
            <p:cNvCxnSpPr>
              <a:cxnSpLocks/>
            </p:cNvCxnSpPr>
            <p:nvPr/>
          </p:nvCxnSpPr>
          <p:spPr>
            <a:xfrm>
              <a:off x="2743202" y="5320313"/>
              <a:ext cx="8300622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接點 28">
              <a:extLst>
                <a:ext uri="{FF2B5EF4-FFF2-40B4-BE49-F238E27FC236}">
                  <a16:creationId xmlns:a16="http://schemas.microsoft.com/office/drawing/2014/main" id="{5AB52781-D19B-439C-9B31-90D6DFC9C0C9}"/>
                </a:ext>
              </a:extLst>
            </p:cNvPr>
            <p:cNvCxnSpPr>
              <a:cxnSpLocks/>
            </p:cNvCxnSpPr>
            <p:nvPr/>
          </p:nvCxnSpPr>
          <p:spPr>
            <a:xfrm>
              <a:off x="2730513" y="5518951"/>
              <a:ext cx="8300622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93417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8E1C3021-35D2-4453-AD86-6465351F3671}"/>
              </a:ext>
            </a:extLst>
          </p:cNvPr>
          <p:cNvGrpSpPr/>
          <p:nvPr/>
        </p:nvGrpSpPr>
        <p:grpSpPr>
          <a:xfrm>
            <a:off x="267969" y="-62143"/>
            <a:ext cx="11888519" cy="6920144"/>
            <a:chOff x="267969" y="-62143"/>
            <a:chExt cx="11888519" cy="6920144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01184765-4A24-4A0E-87F2-448ACD71C3D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52" t="6010" r="5663"/>
            <a:stretch/>
          </p:blipFill>
          <p:spPr>
            <a:xfrm>
              <a:off x="2055408" y="-62143"/>
              <a:ext cx="10101080" cy="6920144"/>
            </a:xfrm>
            <a:prstGeom prst="rect">
              <a:avLst/>
            </a:prstGeom>
          </p:spPr>
        </p:pic>
        <p:pic>
          <p:nvPicPr>
            <p:cNvPr id="35" name="圖片 34">
              <a:extLst>
                <a:ext uri="{FF2B5EF4-FFF2-40B4-BE49-F238E27FC236}">
                  <a16:creationId xmlns:a16="http://schemas.microsoft.com/office/drawing/2014/main" id="{E47CD9C2-1B1F-469C-A687-1C9485D70D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7969" y="5931922"/>
              <a:ext cx="2065216" cy="662020"/>
            </a:xfrm>
            <a:prstGeom prst="rect">
              <a:avLst/>
            </a:prstGeom>
          </p:spPr>
        </p:pic>
        <p:sp>
          <p:nvSpPr>
            <p:cNvPr id="36" name="文字方塊 35">
              <a:extLst>
                <a:ext uri="{FF2B5EF4-FFF2-40B4-BE49-F238E27FC236}">
                  <a16:creationId xmlns:a16="http://schemas.microsoft.com/office/drawing/2014/main" id="{5E49D3C0-F79E-4D90-A961-868E9BABF76F}"/>
                </a:ext>
              </a:extLst>
            </p:cNvPr>
            <p:cNvSpPr txBox="1"/>
            <p:nvPr/>
          </p:nvSpPr>
          <p:spPr>
            <a:xfrm>
              <a:off x="2743199" y="204470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b="1" dirty="0">
                  <a:effectLst>
                    <a:glow rad="101600">
                      <a:schemeClr val="bg1">
                        <a:alpha val="85000"/>
                      </a:schemeClr>
                    </a:glow>
                  </a:effectLs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第一含水層</a:t>
              </a:r>
            </a:p>
          </p:txBody>
        </p:sp>
        <p:cxnSp>
          <p:nvCxnSpPr>
            <p:cNvPr id="38" name="直線接點 37">
              <a:extLst>
                <a:ext uri="{FF2B5EF4-FFF2-40B4-BE49-F238E27FC236}">
                  <a16:creationId xmlns:a16="http://schemas.microsoft.com/office/drawing/2014/main" id="{B547A3FA-0CBD-4868-A20A-4EF9D91028D7}"/>
                </a:ext>
              </a:extLst>
            </p:cNvPr>
            <p:cNvCxnSpPr>
              <a:cxnSpLocks/>
            </p:cNvCxnSpPr>
            <p:nvPr/>
          </p:nvCxnSpPr>
          <p:spPr>
            <a:xfrm>
              <a:off x="2741560" y="190132"/>
              <a:ext cx="8300622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文字方塊 38">
              <a:extLst>
                <a:ext uri="{FF2B5EF4-FFF2-40B4-BE49-F238E27FC236}">
                  <a16:creationId xmlns:a16="http://schemas.microsoft.com/office/drawing/2014/main" id="{68392EAC-EDB2-4255-8250-D103BC73586A}"/>
                </a:ext>
              </a:extLst>
            </p:cNvPr>
            <p:cNvSpPr txBox="1"/>
            <p:nvPr/>
          </p:nvSpPr>
          <p:spPr>
            <a:xfrm>
              <a:off x="2725129" y="1628306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b="1" dirty="0">
                  <a:effectLst>
                    <a:glow rad="101600">
                      <a:schemeClr val="bg1">
                        <a:alpha val="85000"/>
                      </a:schemeClr>
                    </a:glow>
                  </a:effectLs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第二含水層</a:t>
              </a:r>
            </a:p>
          </p:txBody>
        </p:sp>
        <p:sp>
          <p:nvSpPr>
            <p:cNvPr id="40" name="文字方塊 39">
              <a:extLst>
                <a:ext uri="{FF2B5EF4-FFF2-40B4-BE49-F238E27FC236}">
                  <a16:creationId xmlns:a16="http://schemas.microsoft.com/office/drawing/2014/main" id="{44085296-3BF8-4614-AE26-6648F63E3E3E}"/>
                </a:ext>
              </a:extLst>
            </p:cNvPr>
            <p:cNvSpPr txBox="1"/>
            <p:nvPr/>
          </p:nvSpPr>
          <p:spPr>
            <a:xfrm>
              <a:off x="2743199" y="4323545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b="1" dirty="0">
                  <a:effectLst>
                    <a:glow rad="101600">
                      <a:schemeClr val="bg1">
                        <a:alpha val="85000"/>
                      </a:schemeClr>
                    </a:glow>
                  </a:effectLs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第三含水層</a:t>
              </a:r>
            </a:p>
          </p:txBody>
        </p:sp>
        <p:sp>
          <p:nvSpPr>
            <p:cNvPr id="41" name="文字方塊 40">
              <a:extLst>
                <a:ext uri="{FF2B5EF4-FFF2-40B4-BE49-F238E27FC236}">
                  <a16:creationId xmlns:a16="http://schemas.microsoft.com/office/drawing/2014/main" id="{A2541DAD-9446-4D4D-9A2A-EE2DAEF61CB4}"/>
                </a:ext>
              </a:extLst>
            </p:cNvPr>
            <p:cNvSpPr txBox="1"/>
            <p:nvPr/>
          </p:nvSpPr>
          <p:spPr>
            <a:xfrm>
              <a:off x="2741560" y="5515167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b="1" dirty="0">
                  <a:effectLst>
                    <a:glow rad="101600">
                      <a:schemeClr val="bg1">
                        <a:alpha val="85000"/>
                      </a:schemeClr>
                    </a:glow>
                  </a:effectLs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第四含水層</a:t>
              </a:r>
            </a:p>
          </p:txBody>
        </p:sp>
        <p:cxnSp>
          <p:nvCxnSpPr>
            <p:cNvPr id="34" name="直線接點 33">
              <a:extLst>
                <a:ext uri="{FF2B5EF4-FFF2-40B4-BE49-F238E27FC236}">
                  <a16:creationId xmlns:a16="http://schemas.microsoft.com/office/drawing/2014/main" id="{BCA3DC1D-F7BC-4784-82FC-87165D7D17A9}"/>
                </a:ext>
              </a:extLst>
            </p:cNvPr>
            <p:cNvCxnSpPr>
              <a:cxnSpLocks/>
            </p:cNvCxnSpPr>
            <p:nvPr/>
          </p:nvCxnSpPr>
          <p:spPr>
            <a:xfrm>
              <a:off x="2743202" y="570390"/>
              <a:ext cx="8300622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接點 42">
              <a:extLst>
                <a:ext uri="{FF2B5EF4-FFF2-40B4-BE49-F238E27FC236}">
                  <a16:creationId xmlns:a16="http://schemas.microsoft.com/office/drawing/2014/main" id="{F5F8263C-45ED-4ACF-90C9-14EA310590C3}"/>
                </a:ext>
              </a:extLst>
            </p:cNvPr>
            <p:cNvCxnSpPr>
              <a:cxnSpLocks/>
            </p:cNvCxnSpPr>
            <p:nvPr/>
          </p:nvCxnSpPr>
          <p:spPr>
            <a:xfrm>
              <a:off x="2746790" y="909219"/>
              <a:ext cx="8300622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接點 43">
              <a:extLst>
                <a:ext uri="{FF2B5EF4-FFF2-40B4-BE49-F238E27FC236}">
                  <a16:creationId xmlns:a16="http://schemas.microsoft.com/office/drawing/2014/main" id="{4F3881C6-E71B-4077-B6FE-0B5798A67EB4}"/>
                </a:ext>
              </a:extLst>
            </p:cNvPr>
            <p:cNvCxnSpPr>
              <a:cxnSpLocks/>
            </p:cNvCxnSpPr>
            <p:nvPr/>
          </p:nvCxnSpPr>
          <p:spPr>
            <a:xfrm>
              <a:off x="2746789" y="2762435"/>
              <a:ext cx="8300622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接點 44">
              <a:extLst>
                <a:ext uri="{FF2B5EF4-FFF2-40B4-BE49-F238E27FC236}">
                  <a16:creationId xmlns:a16="http://schemas.microsoft.com/office/drawing/2014/main" id="{9DBD0CD4-C330-40E6-A2F3-CB6C231BF117}"/>
                </a:ext>
              </a:extLst>
            </p:cNvPr>
            <p:cNvCxnSpPr>
              <a:cxnSpLocks/>
            </p:cNvCxnSpPr>
            <p:nvPr/>
          </p:nvCxnSpPr>
          <p:spPr>
            <a:xfrm>
              <a:off x="2725442" y="3594262"/>
              <a:ext cx="8300622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接點 46">
              <a:extLst>
                <a:ext uri="{FF2B5EF4-FFF2-40B4-BE49-F238E27FC236}">
                  <a16:creationId xmlns:a16="http://schemas.microsoft.com/office/drawing/2014/main" id="{F1112739-0DB8-45D1-B887-EFD4BBD65972}"/>
                </a:ext>
              </a:extLst>
            </p:cNvPr>
            <p:cNvCxnSpPr>
              <a:cxnSpLocks/>
            </p:cNvCxnSpPr>
            <p:nvPr/>
          </p:nvCxnSpPr>
          <p:spPr>
            <a:xfrm>
              <a:off x="2743202" y="5320313"/>
              <a:ext cx="8300622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接點 28">
              <a:extLst>
                <a:ext uri="{FF2B5EF4-FFF2-40B4-BE49-F238E27FC236}">
                  <a16:creationId xmlns:a16="http://schemas.microsoft.com/office/drawing/2014/main" id="{5AB52781-D19B-439C-9B31-90D6DFC9C0C9}"/>
                </a:ext>
              </a:extLst>
            </p:cNvPr>
            <p:cNvCxnSpPr>
              <a:cxnSpLocks/>
            </p:cNvCxnSpPr>
            <p:nvPr/>
          </p:nvCxnSpPr>
          <p:spPr>
            <a:xfrm>
              <a:off x="2730513" y="5510073"/>
              <a:ext cx="8300622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6" name="圖片 25">
              <a:extLst>
                <a:ext uri="{FF2B5EF4-FFF2-40B4-BE49-F238E27FC236}">
                  <a16:creationId xmlns:a16="http://schemas.microsoft.com/office/drawing/2014/main" id="{41CA4959-5FB1-4DB1-976C-5FAAAB2ACDE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778" y="17756"/>
              <a:ext cx="1150251" cy="5905413"/>
            </a:xfrm>
            <a:prstGeom prst="rect">
              <a:avLst/>
            </a:prstGeom>
          </p:spPr>
        </p:pic>
        <p:cxnSp>
          <p:nvCxnSpPr>
            <p:cNvPr id="28" name="直線接點 27">
              <a:extLst>
                <a:ext uri="{FF2B5EF4-FFF2-40B4-BE49-F238E27FC236}">
                  <a16:creationId xmlns:a16="http://schemas.microsoft.com/office/drawing/2014/main" id="{92FEB135-EBA2-47BB-8E28-1BD159963491}"/>
                </a:ext>
              </a:extLst>
            </p:cNvPr>
            <p:cNvCxnSpPr>
              <a:cxnSpLocks/>
            </p:cNvCxnSpPr>
            <p:nvPr/>
          </p:nvCxnSpPr>
          <p:spPr>
            <a:xfrm>
              <a:off x="923277" y="490494"/>
              <a:ext cx="772357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接點 29">
              <a:extLst>
                <a:ext uri="{FF2B5EF4-FFF2-40B4-BE49-F238E27FC236}">
                  <a16:creationId xmlns:a16="http://schemas.microsoft.com/office/drawing/2014/main" id="{5A45591F-1660-438F-8A74-F01A1355992B}"/>
                </a:ext>
              </a:extLst>
            </p:cNvPr>
            <p:cNvCxnSpPr>
              <a:cxnSpLocks/>
            </p:cNvCxnSpPr>
            <p:nvPr/>
          </p:nvCxnSpPr>
          <p:spPr>
            <a:xfrm>
              <a:off x="923277" y="971365"/>
              <a:ext cx="772357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接點 32">
              <a:extLst>
                <a:ext uri="{FF2B5EF4-FFF2-40B4-BE49-F238E27FC236}">
                  <a16:creationId xmlns:a16="http://schemas.microsoft.com/office/drawing/2014/main" id="{15EB65EE-0CD8-48A1-8BF4-19B695E1E4C3}"/>
                </a:ext>
              </a:extLst>
            </p:cNvPr>
            <p:cNvCxnSpPr>
              <a:cxnSpLocks/>
            </p:cNvCxnSpPr>
            <p:nvPr/>
          </p:nvCxnSpPr>
          <p:spPr>
            <a:xfrm>
              <a:off x="923277" y="2762435"/>
              <a:ext cx="772357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接點 41">
              <a:extLst>
                <a:ext uri="{FF2B5EF4-FFF2-40B4-BE49-F238E27FC236}">
                  <a16:creationId xmlns:a16="http://schemas.microsoft.com/office/drawing/2014/main" id="{1959EC42-B035-41EE-B57F-B2AC37BFA80F}"/>
                </a:ext>
              </a:extLst>
            </p:cNvPr>
            <p:cNvCxnSpPr>
              <a:cxnSpLocks/>
            </p:cNvCxnSpPr>
            <p:nvPr/>
          </p:nvCxnSpPr>
          <p:spPr>
            <a:xfrm>
              <a:off x="923277" y="3612018"/>
              <a:ext cx="772357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接點 45">
              <a:extLst>
                <a:ext uri="{FF2B5EF4-FFF2-40B4-BE49-F238E27FC236}">
                  <a16:creationId xmlns:a16="http://schemas.microsoft.com/office/drawing/2014/main" id="{8541C827-BF4E-4049-A750-AA6712000CDC}"/>
                </a:ext>
              </a:extLst>
            </p:cNvPr>
            <p:cNvCxnSpPr>
              <a:cxnSpLocks/>
            </p:cNvCxnSpPr>
            <p:nvPr/>
          </p:nvCxnSpPr>
          <p:spPr>
            <a:xfrm>
              <a:off x="923277" y="5550395"/>
              <a:ext cx="772357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接點 47">
              <a:extLst>
                <a:ext uri="{FF2B5EF4-FFF2-40B4-BE49-F238E27FC236}">
                  <a16:creationId xmlns:a16="http://schemas.microsoft.com/office/drawing/2014/main" id="{339A43D0-E0E5-4571-A167-D2767BB9A0F5}"/>
                </a:ext>
              </a:extLst>
            </p:cNvPr>
            <p:cNvCxnSpPr>
              <a:cxnSpLocks/>
            </p:cNvCxnSpPr>
            <p:nvPr/>
          </p:nvCxnSpPr>
          <p:spPr>
            <a:xfrm>
              <a:off x="923277" y="5315133"/>
              <a:ext cx="772357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接點 48">
              <a:extLst>
                <a:ext uri="{FF2B5EF4-FFF2-40B4-BE49-F238E27FC236}">
                  <a16:creationId xmlns:a16="http://schemas.microsoft.com/office/drawing/2014/main" id="{6B423E11-CBF9-4D19-9F4F-02E87D8397DA}"/>
                </a:ext>
              </a:extLst>
            </p:cNvPr>
            <p:cNvCxnSpPr>
              <a:cxnSpLocks/>
            </p:cNvCxnSpPr>
            <p:nvPr/>
          </p:nvCxnSpPr>
          <p:spPr>
            <a:xfrm>
              <a:off x="923277" y="163498"/>
              <a:ext cx="772357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632780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33</Words>
  <Application>Microsoft Office PowerPoint</Application>
  <PresentationFormat>寬螢幕</PresentationFormat>
  <Paragraphs>16</Paragraphs>
  <Slides>3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9" baseType="lpstr">
      <vt:lpstr>微軟正黑體</vt:lpstr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15</cp:revision>
  <dcterms:created xsi:type="dcterms:W3CDTF">2021-08-05T00:27:04Z</dcterms:created>
  <dcterms:modified xsi:type="dcterms:W3CDTF">2021-08-26T07:51:52Z</dcterms:modified>
</cp:coreProperties>
</file>