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 id="2147483868" r:id="rId2"/>
    <p:sldMasterId id="2147483869" r:id="rId3"/>
    <p:sldMasterId id="2147483871" r:id="rId4"/>
  </p:sldMasterIdLst>
  <p:notesMasterIdLst>
    <p:notesMasterId r:id="rId53"/>
  </p:notesMasterIdLst>
  <p:sldIdLst>
    <p:sldId id="283" r:id="rId5"/>
    <p:sldId id="284" r:id="rId6"/>
    <p:sldId id="256" r:id="rId7"/>
    <p:sldId id="310" r:id="rId8"/>
    <p:sldId id="348" r:id="rId9"/>
    <p:sldId id="311" r:id="rId10"/>
    <p:sldId id="312" r:id="rId11"/>
    <p:sldId id="313" r:id="rId12"/>
    <p:sldId id="347" r:id="rId13"/>
    <p:sldId id="314" r:id="rId14"/>
    <p:sldId id="346" r:id="rId15"/>
    <p:sldId id="316" r:id="rId16"/>
    <p:sldId id="349" r:id="rId17"/>
    <p:sldId id="317" r:id="rId18"/>
    <p:sldId id="285" r:id="rId19"/>
    <p:sldId id="257" r:id="rId20"/>
    <p:sldId id="258" r:id="rId21"/>
    <p:sldId id="259" r:id="rId22"/>
    <p:sldId id="260" r:id="rId23"/>
    <p:sldId id="261" r:id="rId24"/>
    <p:sldId id="262" r:id="rId25"/>
    <p:sldId id="263" r:id="rId26"/>
    <p:sldId id="264" r:id="rId27"/>
    <p:sldId id="267" r:id="rId28"/>
    <p:sldId id="265" r:id="rId29"/>
    <p:sldId id="266" r:id="rId30"/>
    <p:sldId id="268" r:id="rId31"/>
    <p:sldId id="272" r:id="rId32"/>
    <p:sldId id="269" r:id="rId33"/>
    <p:sldId id="270" r:id="rId34"/>
    <p:sldId id="271" r:id="rId35"/>
    <p:sldId id="273" r:id="rId36"/>
    <p:sldId id="274" r:id="rId37"/>
    <p:sldId id="276" r:id="rId38"/>
    <p:sldId id="278" r:id="rId39"/>
    <p:sldId id="277" r:id="rId40"/>
    <p:sldId id="275" r:id="rId41"/>
    <p:sldId id="279" r:id="rId42"/>
    <p:sldId id="280" r:id="rId43"/>
    <p:sldId id="281" r:id="rId44"/>
    <p:sldId id="386" r:id="rId45"/>
    <p:sldId id="387" r:id="rId46"/>
    <p:sldId id="388" r:id="rId47"/>
    <p:sldId id="389" r:id="rId48"/>
    <p:sldId id="390" r:id="rId49"/>
    <p:sldId id="318" r:id="rId50"/>
    <p:sldId id="319" r:id="rId51"/>
    <p:sldId id="391"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0"/>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a:extLst>
              <a:ext uri="{FF2B5EF4-FFF2-40B4-BE49-F238E27FC236}">
                <a16:creationId xmlns:a16="http://schemas.microsoft.com/office/drawing/2014/main" id="{0632583E-D7E6-4607-ACDF-2E849AB3D4DA}"/>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5123" name="日期占位符 2">
            <a:extLst>
              <a:ext uri="{FF2B5EF4-FFF2-40B4-BE49-F238E27FC236}">
                <a16:creationId xmlns:a16="http://schemas.microsoft.com/office/drawing/2014/main" id="{E6AE5A80-346D-49A2-8C76-E7029B99E34A}"/>
              </a:ext>
            </a:extLst>
          </p:cNvPr>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23E56901-4C4E-4084-8DB0-BE226D90AD0E}" type="datetimeFigureOut">
              <a:rPr lang="zh-CN" altLang="en-US"/>
              <a:pPr>
                <a:defRPr/>
              </a:pPr>
              <a:t>2019-10-18</a:t>
            </a:fld>
            <a:endParaRPr lang="zh-CN" altLang="en-US"/>
          </a:p>
        </p:txBody>
      </p:sp>
      <p:sp>
        <p:nvSpPr>
          <p:cNvPr id="5124" name="幻灯片图像占位符 3">
            <a:extLst>
              <a:ext uri="{FF2B5EF4-FFF2-40B4-BE49-F238E27FC236}">
                <a16:creationId xmlns:a16="http://schemas.microsoft.com/office/drawing/2014/main" id="{D465F299-AA63-4D5C-904D-8F6821DFFC9C}"/>
              </a:ext>
            </a:extLst>
          </p:cNvPr>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备注占位符 4">
            <a:extLst>
              <a:ext uri="{FF2B5EF4-FFF2-40B4-BE49-F238E27FC236}">
                <a16:creationId xmlns:a16="http://schemas.microsoft.com/office/drawing/2014/main" id="{3BC01FD1-E1AB-49F4-B0F6-B3ED8A185185}"/>
              </a:ext>
            </a:extLst>
          </p:cNvPr>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页脚占位符 5">
            <a:extLst>
              <a:ext uri="{FF2B5EF4-FFF2-40B4-BE49-F238E27FC236}">
                <a16:creationId xmlns:a16="http://schemas.microsoft.com/office/drawing/2014/main" id="{88F8D72D-AF23-4191-9F3F-25A93F5EF97F}"/>
              </a:ext>
            </a:extLst>
          </p:cNvPr>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5127" name="灯片编号占位符 6">
            <a:extLst>
              <a:ext uri="{FF2B5EF4-FFF2-40B4-BE49-F238E27FC236}">
                <a16:creationId xmlns:a16="http://schemas.microsoft.com/office/drawing/2014/main" id="{C84C3F46-7750-4B80-80E6-697537E46E03}"/>
              </a:ext>
            </a:extLst>
          </p:cNvPr>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9784D146-2CE4-4D79-835D-CCCCF1358C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1">
            <a:extLst>
              <a:ext uri="{FF2B5EF4-FFF2-40B4-BE49-F238E27FC236}">
                <a16:creationId xmlns:a16="http://schemas.microsoft.com/office/drawing/2014/main" id="{03E24469-314D-4790-B485-89AD6937DE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24A7D384-5786-4B8E-8479-0D815C810D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2ABDC49-F93D-42AC-8784-713F7A831399}"/>
              </a:ext>
            </a:extLst>
          </p:cNvPr>
          <p:cNvSpPr>
            <a:spLocks noGrp="1" noChangeArrowheads="1"/>
          </p:cNvSpPr>
          <p:nvPr>
            <p:ph type="sldNum" sz="quarter" idx="12"/>
          </p:nvPr>
        </p:nvSpPr>
        <p:spPr>
          <a:ln/>
        </p:spPr>
        <p:txBody>
          <a:bodyPr/>
          <a:lstStyle>
            <a:lvl1pPr>
              <a:defRPr/>
            </a:lvl1pPr>
          </a:lstStyle>
          <a:p>
            <a:pPr>
              <a:defRPr/>
            </a:pPr>
            <a:fld id="{5A54A1F0-1F5C-4B92-9A6A-35A5EAF83401}" type="slidenum">
              <a:rPr lang="en-US" altLang="zh-CN"/>
              <a:pPr>
                <a:defRPr/>
              </a:pPr>
              <a:t>‹#›</a:t>
            </a:fld>
            <a:endParaRPr lang="en-US" altLang="zh-CN"/>
          </a:p>
        </p:txBody>
      </p:sp>
    </p:spTree>
    <p:extLst>
      <p:ext uri="{BB962C8B-B14F-4D97-AF65-F5344CB8AC3E}">
        <p14:creationId xmlns:p14="http://schemas.microsoft.com/office/powerpoint/2010/main" val="2613225279"/>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25A1D10D-9ED1-48C9-ACCD-61D06D5AA9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0B9B1E8-17BA-465E-89D6-49F1187DF2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A1076F0-7BC8-4849-8EA4-DCCE85D4ABB5}"/>
              </a:ext>
            </a:extLst>
          </p:cNvPr>
          <p:cNvSpPr>
            <a:spLocks noGrp="1" noChangeArrowheads="1"/>
          </p:cNvSpPr>
          <p:nvPr>
            <p:ph type="sldNum" sz="quarter" idx="12"/>
          </p:nvPr>
        </p:nvSpPr>
        <p:spPr>
          <a:ln/>
        </p:spPr>
        <p:txBody>
          <a:bodyPr/>
          <a:lstStyle>
            <a:lvl1pPr>
              <a:defRPr/>
            </a:lvl1pPr>
          </a:lstStyle>
          <a:p>
            <a:pPr>
              <a:defRPr/>
            </a:pPr>
            <a:fld id="{91D435DD-D96F-4890-AB1A-3F25512D1BCF}" type="slidenum">
              <a:rPr lang="en-US" altLang="zh-CN"/>
              <a:pPr>
                <a:defRPr/>
              </a:pPr>
              <a:t>‹#›</a:t>
            </a:fld>
            <a:endParaRPr lang="en-US" altLang="zh-CN"/>
          </a:p>
        </p:txBody>
      </p:sp>
    </p:spTree>
    <p:extLst>
      <p:ext uri="{BB962C8B-B14F-4D97-AF65-F5344CB8AC3E}">
        <p14:creationId xmlns:p14="http://schemas.microsoft.com/office/powerpoint/2010/main" val="285894548"/>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1650" y="101600"/>
            <a:ext cx="2103438" cy="6030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1338" y="101600"/>
            <a:ext cx="6157912" cy="60309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CE49C2CF-03AA-4EDA-8D7D-126B8939A8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F65696DB-9898-4B0D-8B71-3D3808B623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A6F7DA7-0EF9-40C7-9F84-E39C9456AD3A}"/>
              </a:ext>
            </a:extLst>
          </p:cNvPr>
          <p:cNvSpPr>
            <a:spLocks noGrp="1" noChangeArrowheads="1"/>
          </p:cNvSpPr>
          <p:nvPr>
            <p:ph type="sldNum" sz="quarter" idx="12"/>
          </p:nvPr>
        </p:nvSpPr>
        <p:spPr>
          <a:ln/>
        </p:spPr>
        <p:txBody>
          <a:bodyPr/>
          <a:lstStyle>
            <a:lvl1pPr>
              <a:defRPr/>
            </a:lvl1pPr>
          </a:lstStyle>
          <a:p>
            <a:pPr>
              <a:defRPr/>
            </a:pPr>
            <a:fld id="{F49CE076-1172-4AED-BC61-5B77BB748935}" type="slidenum">
              <a:rPr lang="en-US" altLang="zh-CN"/>
              <a:pPr>
                <a:defRPr/>
              </a:pPr>
              <a:t>‹#›</a:t>
            </a:fld>
            <a:endParaRPr lang="en-US" altLang="zh-CN"/>
          </a:p>
        </p:txBody>
      </p:sp>
    </p:spTree>
    <p:extLst>
      <p:ext uri="{BB962C8B-B14F-4D97-AF65-F5344CB8AC3E}">
        <p14:creationId xmlns:p14="http://schemas.microsoft.com/office/powerpoint/2010/main" val="2504083230"/>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4">
            <a:extLst>
              <a:ext uri="{FF2B5EF4-FFF2-40B4-BE49-F238E27FC236}">
                <a16:creationId xmlns:a16="http://schemas.microsoft.com/office/drawing/2014/main" id="{630888CD-04CA-4469-BE05-E8B070F381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5">
            <a:extLst>
              <a:ext uri="{FF2B5EF4-FFF2-40B4-BE49-F238E27FC236}">
                <a16:creationId xmlns:a16="http://schemas.microsoft.com/office/drawing/2014/main" id="{EA33C15A-CAE3-49CC-98BD-88B4D10C8C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6A2048D5-91DB-4E2E-812B-6EBA4860D7E4}"/>
              </a:ext>
            </a:extLst>
          </p:cNvPr>
          <p:cNvSpPr>
            <a:spLocks noGrp="1" noChangeArrowheads="1"/>
          </p:cNvSpPr>
          <p:nvPr>
            <p:ph type="sldNum" sz="quarter" idx="12"/>
          </p:nvPr>
        </p:nvSpPr>
        <p:spPr>
          <a:ln/>
        </p:spPr>
        <p:txBody>
          <a:bodyPr/>
          <a:lstStyle>
            <a:lvl1pPr>
              <a:defRPr/>
            </a:lvl1pPr>
          </a:lstStyle>
          <a:p>
            <a:pPr>
              <a:defRPr/>
            </a:pPr>
            <a:fld id="{7A5CDA45-4B9E-4199-B9A2-DE54C6E963C7}" type="slidenum">
              <a:rPr lang="en-US" altLang="zh-CN"/>
              <a:pPr>
                <a:defRPr/>
              </a:pPr>
              <a:t>‹#›</a:t>
            </a:fld>
            <a:endParaRPr lang="en-US" altLang="zh-CN"/>
          </a:p>
        </p:txBody>
      </p:sp>
    </p:spTree>
    <p:extLst>
      <p:ext uri="{BB962C8B-B14F-4D97-AF65-F5344CB8AC3E}">
        <p14:creationId xmlns:p14="http://schemas.microsoft.com/office/powerpoint/2010/main" val="3951474563"/>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4">
            <a:extLst>
              <a:ext uri="{FF2B5EF4-FFF2-40B4-BE49-F238E27FC236}">
                <a16:creationId xmlns:a16="http://schemas.microsoft.com/office/drawing/2014/main" id="{794AD423-06E9-4718-AF0F-4041E815EE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5">
            <a:extLst>
              <a:ext uri="{FF2B5EF4-FFF2-40B4-BE49-F238E27FC236}">
                <a16:creationId xmlns:a16="http://schemas.microsoft.com/office/drawing/2014/main" id="{384DDD60-B666-4F84-ADA3-DD2AFDD768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CE38CD4A-9A0B-4354-87B6-7E2EF1D0B2D4}"/>
              </a:ext>
            </a:extLst>
          </p:cNvPr>
          <p:cNvSpPr>
            <a:spLocks noGrp="1" noChangeArrowheads="1"/>
          </p:cNvSpPr>
          <p:nvPr>
            <p:ph type="sldNum" sz="quarter" idx="12"/>
          </p:nvPr>
        </p:nvSpPr>
        <p:spPr>
          <a:ln/>
        </p:spPr>
        <p:txBody>
          <a:bodyPr/>
          <a:lstStyle>
            <a:lvl1pPr>
              <a:defRPr/>
            </a:lvl1pPr>
          </a:lstStyle>
          <a:p>
            <a:pPr>
              <a:defRPr/>
            </a:pPr>
            <a:fld id="{E0E43F6F-9EFD-4A49-BBFD-8BD5F1A22EF9}" type="slidenum">
              <a:rPr lang="en-US" altLang="zh-CN"/>
              <a:pPr>
                <a:defRPr/>
              </a:pPr>
              <a:t>‹#›</a:t>
            </a:fld>
            <a:endParaRPr lang="en-US" altLang="zh-CN"/>
          </a:p>
        </p:txBody>
      </p:sp>
    </p:spTree>
    <p:extLst>
      <p:ext uri="{BB962C8B-B14F-4D97-AF65-F5344CB8AC3E}">
        <p14:creationId xmlns:p14="http://schemas.microsoft.com/office/powerpoint/2010/main" val="3249861312"/>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4">
            <a:extLst>
              <a:ext uri="{FF2B5EF4-FFF2-40B4-BE49-F238E27FC236}">
                <a16:creationId xmlns:a16="http://schemas.microsoft.com/office/drawing/2014/main" id="{8E753AC6-2110-48B2-93B0-A9EA16A131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5">
            <a:extLst>
              <a:ext uri="{FF2B5EF4-FFF2-40B4-BE49-F238E27FC236}">
                <a16:creationId xmlns:a16="http://schemas.microsoft.com/office/drawing/2014/main" id="{20BBE4A7-6B88-48FA-B195-7184AADD6E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B2A72798-F496-4029-AEC6-2EB46C88B4B6}"/>
              </a:ext>
            </a:extLst>
          </p:cNvPr>
          <p:cNvSpPr>
            <a:spLocks noGrp="1" noChangeArrowheads="1"/>
          </p:cNvSpPr>
          <p:nvPr>
            <p:ph type="sldNum" sz="quarter" idx="12"/>
          </p:nvPr>
        </p:nvSpPr>
        <p:spPr>
          <a:ln/>
        </p:spPr>
        <p:txBody>
          <a:bodyPr/>
          <a:lstStyle>
            <a:lvl1pPr>
              <a:defRPr/>
            </a:lvl1pPr>
          </a:lstStyle>
          <a:p>
            <a:pPr>
              <a:defRPr/>
            </a:pPr>
            <a:fld id="{550DC2F8-2020-4872-BDA1-0073ADB7098D}" type="slidenum">
              <a:rPr lang="en-US" altLang="zh-CN"/>
              <a:pPr>
                <a:defRPr/>
              </a:pPr>
              <a:t>‹#›</a:t>
            </a:fld>
            <a:endParaRPr lang="en-US" altLang="zh-CN"/>
          </a:p>
        </p:txBody>
      </p:sp>
    </p:spTree>
    <p:extLst>
      <p:ext uri="{BB962C8B-B14F-4D97-AF65-F5344CB8AC3E}">
        <p14:creationId xmlns:p14="http://schemas.microsoft.com/office/powerpoint/2010/main" val="585691060"/>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41338"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824413"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4">
            <a:extLst>
              <a:ext uri="{FF2B5EF4-FFF2-40B4-BE49-F238E27FC236}">
                <a16:creationId xmlns:a16="http://schemas.microsoft.com/office/drawing/2014/main" id="{DF7DC3D6-621E-4D86-B3AB-34DD82E030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D2543EF3-F4B3-4165-B0C7-32A82D2E35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FD7CED3E-C5DE-4C7D-AEDB-BBEA0E6177D8}"/>
              </a:ext>
            </a:extLst>
          </p:cNvPr>
          <p:cNvSpPr>
            <a:spLocks noGrp="1" noChangeArrowheads="1"/>
          </p:cNvSpPr>
          <p:nvPr>
            <p:ph type="sldNum" sz="quarter" idx="12"/>
          </p:nvPr>
        </p:nvSpPr>
        <p:spPr>
          <a:ln/>
        </p:spPr>
        <p:txBody>
          <a:bodyPr/>
          <a:lstStyle>
            <a:lvl1pPr>
              <a:defRPr/>
            </a:lvl1pPr>
          </a:lstStyle>
          <a:p>
            <a:pPr>
              <a:defRPr/>
            </a:pPr>
            <a:fld id="{55C41F5E-018E-4D6C-B5A9-F1E92F9E7A3D}" type="slidenum">
              <a:rPr lang="en-US" altLang="zh-CN"/>
              <a:pPr>
                <a:defRPr/>
              </a:pPr>
              <a:t>‹#›</a:t>
            </a:fld>
            <a:endParaRPr lang="en-US" altLang="zh-CN"/>
          </a:p>
        </p:txBody>
      </p:sp>
    </p:spTree>
    <p:extLst>
      <p:ext uri="{BB962C8B-B14F-4D97-AF65-F5344CB8AC3E}">
        <p14:creationId xmlns:p14="http://schemas.microsoft.com/office/powerpoint/2010/main" val="3962247014"/>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4">
            <a:extLst>
              <a:ext uri="{FF2B5EF4-FFF2-40B4-BE49-F238E27FC236}">
                <a16:creationId xmlns:a16="http://schemas.microsoft.com/office/drawing/2014/main" id="{6FB6762E-E50B-4F24-8C74-F192E5FEFA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5">
            <a:extLst>
              <a:ext uri="{FF2B5EF4-FFF2-40B4-BE49-F238E27FC236}">
                <a16:creationId xmlns:a16="http://schemas.microsoft.com/office/drawing/2014/main" id="{F806CD06-D92C-42C4-B199-0226BBD9FA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6">
            <a:extLst>
              <a:ext uri="{FF2B5EF4-FFF2-40B4-BE49-F238E27FC236}">
                <a16:creationId xmlns:a16="http://schemas.microsoft.com/office/drawing/2014/main" id="{0D134EB3-0D8C-4857-8447-0BE1FA3F6979}"/>
              </a:ext>
            </a:extLst>
          </p:cNvPr>
          <p:cNvSpPr>
            <a:spLocks noGrp="1" noChangeArrowheads="1"/>
          </p:cNvSpPr>
          <p:nvPr>
            <p:ph type="sldNum" sz="quarter" idx="12"/>
          </p:nvPr>
        </p:nvSpPr>
        <p:spPr>
          <a:ln/>
        </p:spPr>
        <p:txBody>
          <a:bodyPr/>
          <a:lstStyle>
            <a:lvl1pPr>
              <a:defRPr/>
            </a:lvl1pPr>
          </a:lstStyle>
          <a:p>
            <a:pPr>
              <a:defRPr/>
            </a:pPr>
            <a:fld id="{31FD2C7C-27A9-4B08-8369-78F3CC38AD9A}" type="slidenum">
              <a:rPr lang="en-US" altLang="zh-CN"/>
              <a:pPr>
                <a:defRPr/>
              </a:pPr>
              <a:t>‹#›</a:t>
            </a:fld>
            <a:endParaRPr lang="en-US" altLang="zh-CN"/>
          </a:p>
        </p:txBody>
      </p:sp>
    </p:spTree>
    <p:extLst>
      <p:ext uri="{BB962C8B-B14F-4D97-AF65-F5344CB8AC3E}">
        <p14:creationId xmlns:p14="http://schemas.microsoft.com/office/powerpoint/2010/main" val="4236980068"/>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4">
            <a:extLst>
              <a:ext uri="{FF2B5EF4-FFF2-40B4-BE49-F238E27FC236}">
                <a16:creationId xmlns:a16="http://schemas.microsoft.com/office/drawing/2014/main" id="{FEFFDD05-E677-4214-BEF5-79A889CB29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5">
            <a:extLst>
              <a:ext uri="{FF2B5EF4-FFF2-40B4-BE49-F238E27FC236}">
                <a16:creationId xmlns:a16="http://schemas.microsoft.com/office/drawing/2014/main" id="{FBA5AB9B-3C18-4B96-A948-B7F67EA14E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3F03DE98-3896-4712-B3C7-0AE70665BFA1}"/>
              </a:ext>
            </a:extLst>
          </p:cNvPr>
          <p:cNvSpPr>
            <a:spLocks noGrp="1" noChangeArrowheads="1"/>
          </p:cNvSpPr>
          <p:nvPr>
            <p:ph type="sldNum" sz="quarter" idx="12"/>
          </p:nvPr>
        </p:nvSpPr>
        <p:spPr>
          <a:ln/>
        </p:spPr>
        <p:txBody>
          <a:bodyPr/>
          <a:lstStyle>
            <a:lvl1pPr>
              <a:defRPr/>
            </a:lvl1pPr>
          </a:lstStyle>
          <a:p>
            <a:pPr>
              <a:defRPr/>
            </a:pPr>
            <a:fld id="{C6FFBFB2-031F-419A-9684-F3A80B799675}" type="slidenum">
              <a:rPr lang="en-US" altLang="zh-CN"/>
              <a:pPr>
                <a:defRPr/>
              </a:pPr>
              <a:t>‹#›</a:t>
            </a:fld>
            <a:endParaRPr lang="en-US" altLang="zh-CN"/>
          </a:p>
        </p:txBody>
      </p:sp>
    </p:spTree>
    <p:extLst>
      <p:ext uri="{BB962C8B-B14F-4D97-AF65-F5344CB8AC3E}">
        <p14:creationId xmlns:p14="http://schemas.microsoft.com/office/powerpoint/2010/main" val="1330686302"/>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51396DDD-8C55-4839-A247-B85302AFC4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5">
            <a:extLst>
              <a:ext uri="{FF2B5EF4-FFF2-40B4-BE49-F238E27FC236}">
                <a16:creationId xmlns:a16="http://schemas.microsoft.com/office/drawing/2014/main" id="{56B3DD13-DF9B-460B-9E19-7D9692D461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id="{4167183D-EA33-478E-B025-082964AD5D7E}"/>
              </a:ext>
            </a:extLst>
          </p:cNvPr>
          <p:cNvSpPr>
            <a:spLocks noGrp="1" noChangeArrowheads="1"/>
          </p:cNvSpPr>
          <p:nvPr>
            <p:ph type="sldNum" sz="quarter" idx="12"/>
          </p:nvPr>
        </p:nvSpPr>
        <p:spPr>
          <a:ln/>
        </p:spPr>
        <p:txBody>
          <a:bodyPr/>
          <a:lstStyle>
            <a:lvl1pPr>
              <a:defRPr/>
            </a:lvl1pPr>
          </a:lstStyle>
          <a:p>
            <a:pPr>
              <a:defRPr/>
            </a:pPr>
            <a:fld id="{C4B47244-2854-4BFA-9BEA-015016557AB2}" type="slidenum">
              <a:rPr lang="en-US" altLang="zh-CN"/>
              <a:pPr>
                <a:defRPr/>
              </a:pPr>
              <a:t>‹#›</a:t>
            </a:fld>
            <a:endParaRPr lang="en-US" altLang="zh-CN"/>
          </a:p>
        </p:txBody>
      </p:sp>
    </p:spTree>
    <p:extLst>
      <p:ext uri="{BB962C8B-B14F-4D97-AF65-F5344CB8AC3E}">
        <p14:creationId xmlns:p14="http://schemas.microsoft.com/office/powerpoint/2010/main" val="431563778"/>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4">
            <a:extLst>
              <a:ext uri="{FF2B5EF4-FFF2-40B4-BE49-F238E27FC236}">
                <a16:creationId xmlns:a16="http://schemas.microsoft.com/office/drawing/2014/main" id="{FD251CD6-B66D-442A-A3E8-F566E24D06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8C0B4CCB-E44E-4DB8-BE7F-E20DE6B874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18DDE80F-2E06-4489-ADEB-FF66A3A645D7}"/>
              </a:ext>
            </a:extLst>
          </p:cNvPr>
          <p:cNvSpPr>
            <a:spLocks noGrp="1" noChangeArrowheads="1"/>
          </p:cNvSpPr>
          <p:nvPr>
            <p:ph type="sldNum" sz="quarter" idx="12"/>
          </p:nvPr>
        </p:nvSpPr>
        <p:spPr>
          <a:ln/>
        </p:spPr>
        <p:txBody>
          <a:bodyPr/>
          <a:lstStyle>
            <a:lvl1pPr>
              <a:defRPr/>
            </a:lvl1pPr>
          </a:lstStyle>
          <a:p>
            <a:pPr>
              <a:defRPr/>
            </a:pPr>
            <a:fld id="{81B7F10D-275E-4467-A6A1-00E5989CB2DF}" type="slidenum">
              <a:rPr lang="en-US" altLang="zh-CN"/>
              <a:pPr>
                <a:defRPr/>
              </a:pPr>
              <a:t>‹#›</a:t>
            </a:fld>
            <a:endParaRPr lang="en-US" altLang="zh-CN"/>
          </a:p>
        </p:txBody>
      </p:sp>
    </p:spTree>
    <p:extLst>
      <p:ext uri="{BB962C8B-B14F-4D97-AF65-F5344CB8AC3E}">
        <p14:creationId xmlns:p14="http://schemas.microsoft.com/office/powerpoint/2010/main" val="638743310"/>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877C64D1-7939-407A-927D-C575BB0747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6015A5C-6B24-4E83-9FBE-CCB0ABCC59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B38097A-A88C-455E-983A-2B77C5199247}"/>
              </a:ext>
            </a:extLst>
          </p:cNvPr>
          <p:cNvSpPr>
            <a:spLocks noGrp="1" noChangeArrowheads="1"/>
          </p:cNvSpPr>
          <p:nvPr>
            <p:ph type="sldNum" sz="quarter" idx="12"/>
          </p:nvPr>
        </p:nvSpPr>
        <p:spPr>
          <a:ln/>
        </p:spPr>
        <p:txBody>
          <a:bodyPr/>
          <a:lstStyle>
            <a:lvl1pPr>
              <a:defRPr/>
            </a:lvl1pPr>
          </a:lstStyle>
          <a:p>
            <a:pPr>
              <a:defRPr/>
            </a:pPr>
            <a:fld id="{1096E805-E5E1-4008-AB0D-5C541064E477}" type="slidenum">
              <a:rPr lang="en-US" altLang="zh-CN"/>
              <a:pPr>
                <a:defRPr/>
              </a:pPr>
              <a:t>‹#›</a:t>
            </a:fld>
            <a:endParaRPr lang="en-US" altLang="zh-CN"/>
          </a:p>
        </p:txBody>
      </p:sp>
    </p:spTree>
    <p:extLst>
      <p:ext uri="{BB962C8B-B14F-4D97-AF65-F5344CB8AC3E}">
        <p14:creationId xmlns:p14="http://schemas.microsoft.com/office/powerpoint/2010/main" val="3764238808"/>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4">
            <a:extLst>
              <a:ext uri="{FF2B5EF4-FFF2-40B4-BE49-F238E27FC236}">
                <a16:creationId xmlns:a16="http://schemas.microsoft.com/office/drawing/2014/main" id="{A6158005-9D17-405A-A316-A89BF89829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812168DD-F77A-42A1-B980-40A3B31FF8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CBD982E6-E288-4559-8CBF-A5539BB22E9C}"/>
              </a:ext>
            </a:extLst>
          </p:cNvPr>
          <p:cNvSpPr>
            <a:spLocks noGrp="1" noChangeArrowheads="1"/>
          </p:cNvSpPr>
          <p:nvPr>
            <p:ph type="sldNum" sz="quarter" idx="12"/>
          </p:nvPr>
        </p:nvSpPr>
        <p:spPr>
          <a:ln/>
        </p:spPr>
        <p:txBody>
          <a:bodyPr/>
          <a:lstStyle>
            <a:lvl1pPr>
              <a:defRPr/>
            </a:lvl1pPr>
          </a:lstStyle>
          <a:p>
            <a:pPr>
              <a:defRPr/>
            </a:pPr>
            <a:fld id="{C3237B5F-4835-4690-8A85-43A3A0F44CD4}" type="slidenum">
              <a:rPr lang="en-US" altLang="zh-CN"/>
              <a:pPr>
                <a:defRPr/>
              </a:pPr>
              <a:t>‹#›</a:t>
            </a:fld>
            <a:endParaRPr lang="en-US" altLang="zh-CN"/>
          </a:p>
        </p:txBody>
      </p:sp>
    </p:spTree>
    <p:extLst>
      <p:ext uri="{BB962C8B-B14F-4D97-AF65-F5344CB8AC3E}">
        <p14:creationId xmlns:p14="http://schemas.microsoft.com/office/powerpoint/2010/main" val="2925571228"/>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4">
            <a:extLst>
              <a:ext uri="{FF2B5EF4-FFF2-40B4-BE49-F238E27FC236}">
                <a16:creationId xmlns:a16="http://schemas.microsoft.com/office/drawing/2014/main" id="{BF17C04E-8003-442F-BE93-43113DD28B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5">
            <a:extLst>
              <a:ext uri="{FF2B5EF4-FFF2-40B4-BE49-F238E27FC236}">
                <a16:creationId xmlns:a16="http://schemas.microsoft.com/office/drawing/2014/main" id="{ECD642D8-F05E-410F-82A3-064243B9C0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BB3D68E1-5F4A-4BFA-8EC4-61989B9415EF}"/>
              </a:ext>
            </a:extLst>
          </p:cNvPr>
          <p:cNvSpPr>
            <a:spLocks noGrp="1" noChangeArrowheads="1"/>
          </p:cNvSpPr>
          <p:nvPr>
            <p:ph type="sldNum" sz="quarter" idx="12"/>
          </p:nvPr>
        </p:nvSpPr>
        <p:spPr>
          <a:ln/>
        </p:spPr>
        <p:txBody>
          <a:bodyPr/>
          <a:lstStyle>
            <a:lvl1pPr>
              <a:defRPr/>
            </a:lvl1pPr>
          </a:lstStyle>
          <a:p>
            <a:pPr>
              <a:defRPr/>
            </a:pPr>
            <a:fld id="{FBC4F439-1A26-4647-B83E-D9BE4902D829}" type="slidenum">
              <a:rPr lang="en-US" altLang="zh-CN"/>
              <a:pPr>
                <a:defRPr/>
              </a:pPr>
              <a:t>‹#›</a:t>
            </a:fld>
            <a:endParaRPr lang="en-US" altLang="zh-CN"/>
          </a:p>
        </p:txBody>
      </p:sp>
    </p:spTree>
    <p:extLst>
      <p:ext uri="{BB962C8B-B14F-4D97-AF65-F5344CB8AC3E}">
        <p14:creationId xmlns:p14="http://schemas.microsoft.com/office/powerpoint/2010/main" val="409185258"/>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1650" y="101600"/>
            <a:ext cx="2103438" cy="6030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1338" y="101600"/>
            <a:ext cx="6157912" cy="60309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4">
            <a:extLst>
              <a:ext uri="{FF2B5EF4-FFF2-40B4-BE49-F238E27FC236}">
                <a16:creationId xmlns:a16="http://schemas.microsoft.com/office/drawing/2014/main" id="{016824FF-138A-4A4D-B584-BFDF3756FD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5">
            <a:extLst>
              <a:ext uri="{FF2B5EF4-FFF2-40B4-BE49-F238E27FC236}">
                <a16:creationId xmlns:a16="http://schemas.microsoft.com/office/drawing/2014/main" id="{0737D2F6-B3DC-44EF-991E-E6F5A4EAE9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FB4E01E4-CA2A-4EE9-9A73-980AE88C31BD}"/>
              </a:ext>
            </a:extLst>
          </p:cNvPr>
          <p:cNvSpPr>
            <a:spLocks noGrp="1" noChangeArrowheads="1"/>
          </p:cNvSpPr>
          <p:nvPr>
            <p:ph type="sldNum" sz="quarter" idx="12"/>
          </p:nvPr>
        </p:nvSpPr>
        <p:spPr>
          <a:ln/>
        </p:spPr>
        <p:txBody>
          <a:bodyPr/>
          <a:lstStyle>
            <a:lvl1pPr>
              <a:defRPr/>
            </a:lvl1pPr>
          </a:lstStyle>
          <a:p>
            <a:pPr>
              <a:defRPr/>
            </a:pPr>
            <a:fld id="{329553A4-0128-4468-BB5C-F00E9AEC3081}" type="slidenum">
              <a:rPr lang="en-US" altLang="zh-CN"/>
              <a:pPr>
                <a:defRPr/>
              </a:pPr>
              <a:t>‹#›</a:t>
            </a:fld>
            <a:endParaRPr lang="en-US" altLang="zh-CN"/>
          </a:p>
        </p:txBody>
      </p:sp>
    </p:spTree>
    <p:extLst>
      <p:ext uri="{BB962C8B-B14F-4D97-AF65-F5344CB8AC3E}">
        <p14:creationId xmlns:p14="http://schemas.microsoft.com/office/powerpoint/2010/main" val="3947155480"/>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3">
            <a:extLst>
              <a:ext uri="{FF2B5EF4-FFF2-40B4-BE49-F238E27FC236}">
                <a16:creationId xmlns:a16="http://schemas.microsoft.com/office/drawing/2014/main" id="{A80A62B8-F958-4703-85EF-D98A1173822D}"/>
              </a:ext>
            </a:extLst>
          </p:cNvPr>
          <p:cNvSpPr>
            <a:spLocks noGrp="1" noChangeArrowheads="1"/>
          </p:cNvSpPr>
          <p:nvPr>
            <p:ph type="sldNum" sz="quarter" idx="10"/>
          </p:nvPr>
        </p:nvSpPr>
        <p:spPr>
          <a:ln/>
        </p:spPr>
        <p:txBody>
          <a:bodyPr/>
          <a:lstStyle>
            <a:lvl1pPr>
              <a:defRPr/>
            </a:lvl1pPr>
          </a:lstStyle>
          <a:p>
            <a:pPr>
              <a:defRPr/>
            </a:pPr>
            <a:fld id="{AA71DB98-8694-4A60-A127-9C3B7EF0F76D}" type="slidenum">
              <a:rPr lang="en-US" altLang="zh-CN"/>
              <a:pPr>
                <a:defRPr/>
              </a:pPr>
              <a:t>‹#›</a:t>
            </a:fld>
            <a:endParaRPr lang="en-US" altLang="zh-CN"/>
          </a:p>
        </p:txBody>
      </p:sp>
    </p:spTree>
    <p:extLst>
      <p:ext uri="{BB962C8B-B14F-4D97-AF65-F5344CB8AC3E}">
        <p14:creationId xmlns:p14="http://schemas.microsoft.com/office/powerpoint/2010/main" val="1084506503"/>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3">
            <a:extLst>
              <a:ext uri="{FF2B5EF4-FFF2-40B4-BE49-F238E27FC236}">
                <a16:creationId xmlns:a16="http://schemas.microsoft.com/office/drawing/2014/main" id="{0350AD06-7288-44EA-8317-BB14D83F3BCB}"/>
              </a:ext>
            </a:extLst>
          </p:cNvPr>
          <p:cNvSpPr>
            <a:spLocks noGrp="1" noChangeArrowheads="1"/>
          </p:cNvSpPr>
          <p:nvPr>
            <p:ph type="sldNum" sz="quarter" idx="10"/>
          </p:nvPr>
        </p:nvSpPr>
        <p:spPr>
          <a:ln/>
        </p:spPr>
        <p:txBody>
          <a:bodyPr/>
          <a:lstStyle>
            <a:lvl1pPr>
              <a:defRPr/>
            </a:lvl1pPr>
          </a:lstStyle>
          <a:p>
            <a:pPr>
              <a:defRPr/>
            </a:pPr>
            <a:fld id="{750BA6B2-EED9-4522-8A46-91C806B5098D}" type="slidenum">
              <a:rPr lang="en-US" altLang="zh-CN"/>
              <a:pPr>
                <a:defRPr/>
              </a:pPr>
              <a:t>‹#›</a:t>
            </a:fld>
            <a:endParaRPr lang="en-US" altLang="zh-CN"/>
          </a:p>
        </p:txBody>
      </p:sp>
    </p:spTree>
    <p:extLst>
      <p:ext uri="{BB962C8B-B14F-4D97-AF65-F5344CB8AC3E}">
        <p14:creationId xmlns:p14="http://schemas.microsoft.com/office/powerpoint/2010/main" val="2333437355"/>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3">
            <a:extLst>
              <a:ext uri="{FF2B5EF4-FFF2-40B4-BE49-F238E27FC236}">
                <a16:creationId xmlns:a16="http://schemas.microsoft.com/office/drawing/2014/main" id="{52C5A47D-6BB6-4264-A3C5-0AE2761DE104}"/>
              </a:ext>
            </a:extLst>
          </p:cNvPr>
          <p:cNvSpPr>
            <a:spLocks noGrp="1" noChangeArrowheads="1"/>
          </p:cNvSpPr>
          <p:nvPr>
            <p:ph type="sldNum" sz="quarter" idx="10"/>
          </p:nvPr>
        </p:nvSpPr>
        <p:spPr>
          <a:ln/>
        </p:spPr>
        <p:txBody>
          <a:bodyPr/>
          <a:lstStyle>
            <a:lvl1pPr>
              <a:defRPr/>
            </a:lvl1pPr>
          </a:lstStyle>
          <a:p>
            <a:pPr>
              <a:defRPr/>
            </a:pPr>
            <a:fld id="{3DBD72DF-8CA3-4C10-8F8B-EB323B070D5B}" type="slidenum">
              <a:rPr lang="en-US" altLang="zh-CN"/>
              <a:pPr>
                <a:defRPr/>
              </a:pPr>
              <a:t>‹#›</a:t>
            </a:fld>
            <a:endParaRPr lang="en-US" altLang="zh-CN"/>
          </a:p>
        </p:txBody>
      </p:sp>
    </p:spTree>
    <p:extLst>
      <p:ext uri="{BB962C8B-B14F-4D97-AF65-F5344CB8AC3E}">
        <p14:creationId xmlns:p14="http://schemas.microsoft.com/office/powerpoint/2010/main" val="906735203"/>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41338"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824413"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3">
            <a:extLst>
              <a:ext uri="{FF2B5EF4-FFF2-40B4-BE49-F238E27FC236}">
                <a16:creationId xmlns:a16="http://schemas.microsoft.com/office/drawing/2014/main" id="{E4578FF5-A2BB-4790-B638-A6FAC60BB2AC}"/>
              </a:ext>
            </a:extLst>
          </p:cNvPr>
          <p:cNvSpPr>
            <a:spLocks noGrp="1" noChangeArrowheads="1"/>
          </p:cNvSpPr>
          <p:nvPr>
            <p:ph type="sldNum" sz="quarter" idx="10"/>
          </p:nvPr>
        </p:nvSpPr>
        <p:spPr>
          <a:ln/>
        </p:spPr>
        <p:txBody>
          <a:bodyPr/>
          <a:lstStyle>
            <a:lvl1pPr>
              <a:defRPr/>
            </a:lvl1pPr>
          </a:lstStyle>
          <a:p>
            <a:pPr>
              <a:defRPr/>
            </a:pPr>
            <a:fld id="{AD47AA29-948B-4E2F-A272-62B7EEC7CC38}" type="slidenum">
              <a:rPr lang="en-US" altLang="zh-CN"/>
              <a:pPr>
                <a:defRPr/>
              </a:pPr>
              <a:t>‹#›</a:t>
            </a:fld>
            <a:endParaRPr lang="en-US" altLang="zh-CN"/>
          </a:p>
        </p:txBody>
      </p:sp>
    </p:spTree>
    <p:extLst>
      <p:ext uri="{BB962C8B-B14F-4D97-AF65-F5344CB8AC3E}">
        <p14:creationId xmlns:p14="http://schemas.microsoft.com/office/powerpoint/2010/main" val="785790242"/>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3">
            <a:extLst>
              <a:ext uri="{FF2B5EF4-FFF2-40B4-BE49-F238E27FC236}">
                <a16:creationId xmlns:a16="http://schemas.microsoft.com/office/drawing/2014/main" id="{7AEBE913-DB34-4718-8844-405329FD03E5}"/>
              </a:ext>
            </a:extLst>
          </p:cNvPr>
          <p:cNvSpPr>
            <a:spLocks noGrp="1" noChangeArrowheads="1"/>
          </p:cNvSpPr>
          <p:nvPr>
            <p:ph type="sldNum" sz="quarter" idx="10"/>
          </p:nvPr>
        </p:nvSpPr>
        <p:spPr>
          <a:ln/>
        </p:spPr>
        <p:txBody>
          <a:bodyPr/>
          <a:lstStyle>
            <a:lvl1pPr>
              <a:defRPr/>
            </a:lvl1pPr>
          </a:lstStyle>
          <a:p>
            <a:pPr>
              <a:defRPr/>
            </a:pPr>
            <a:fld id="{EBB1A836-7957-4443-9F30-0A6F3A2ECADF}" type="slidenum">
              <a:rPr lang="en-US" altLang="zh-CN"/>
              <a:pPr>
                <a:defRPr/>
              </a:pPr>
              <a:t>‹#›</a:t>
            </a:fld>
            <a:endParaRPr lang="en-US" altLang="zh-CN"/>
          </a:p>
        </p:txBody>
      </p:sp>
    </p:spTree>
    <p:extLst>
      <p:ext uri="{BB962C8B-B14F-4D97-AF65-F5344CB8AC3E}">
        <p14:creationId xmlns:p14="http://schemas.microsoft.com/office/powerpoint/2010/main" val="840543908"/>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3">
            <a:extLst>
              <a:ext uri="{FF2B5EF4-FFF2-40B4-BE49-F238E27FC236}">
                <a16:creationId xmlns:a16="http://schemas.microsoft.com/office/drawing/2014/main" id="{DACFBC1B-867C-4E45-BC2D-723523F9500C}"/>
              </a:ext>
            </a:extLst>
          </p:cNvPr>
          <p:cNvSpPr>
            <a:spLocks noGrp="1" noChangeArrowheads="1"/>
          </p:cNvSpPr>
          <p:nvPr>
            <p:ph type="sldNum" sz="quarter" idx="10"/>
          </p:nvPr>
        </p:nvSpPr>
        <p:spPr>
          <a:ln/>
        </p:spPr>
        <p:txBody>
          <a:bodyPr/>
          <a:lstStyle>
            <a:lvl1pPr>
              <a:defRPr/>
            </a:lvl1pPr>
          </a:lstStyle>
          <a:p>
            <a:pPr>
              <a:defRPr/>
            </a:pPr>
            <a:fld id="{621BC60C-AE23-4968-ACA0-C919219C1D35}" type="slidenum">
              <a:rPr lang="en-US" altLang="zh-CN"/>
              <a:pPr>
                <a:defRPr/>
              </a:pPr>
              <a:t>‹#›</a:t>
            </a:fld>
            <a:endParaRPr lang="en-US" altLang="zh-CN"/>
          </a:p>
        </p:txBody>
      </p:sp>
    </p:spTree>
    <p:extLst>
      <p:ext uri="{BB962C8B-B14F-4D97-AF65-F5344CB8AC3E}">
        <p14:creationId xmlns:p14="http://schemas.microsoft.com/office/powerpoint/2010/main" val="2529455945"/>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61F8A724-515B-4F14-A70E-0C4A92D08AC6}"/>
              </a:ext>
            </a:extLst>
          </p:cNvPr>
          <p:cNvSpPr>
            <a:spLocks noGrp="1" noChangeArrowheads="1"/>
          </p:cNvSpPr>
          <p:nvPr>
            <p:ph type="sldNum" sz="quarter" idx="10"/>
          </p:nvPr>
        </p:nvSpPr>
        <p:spPr>
          <a:ln/>
        </p:spPr>
        <p:txBody>
          <a:bodyPr/>
          <a:lstStyle>
            <a:lvl1pPr>
              <a:defRPr/>
            </a:lvl1pPr>
          </a:lstStyle>
          <a:p>
            <a:pPr>
              <a:defRPr/>
            </a:pPr>
            <a:fld id="{80D14782-9FAD-4338-89AF-CC37097E2969}" type="slidenum">
              <a:rPr lang="en-US" altLang="zh-CN"/>
              <a:pPr>
                <a:defRPr/>
              </a:pPr>
              <a:t>‹#›</a:t>
            </a:fld>
            <a:endParaRPr lang="en-US" altLang="zh-CN"/>
          </a:p>
        </p:txBody>
      </p:sp>
    </p:spTree>
    <p:extLst>
      <p:ext uri="{BB962C8B-B14F-4D97-AF65-F5344CB8AC3E}">
        <p14:creationId xmlns:p14="http://schemas.microsoft.com/office/powerpoint/2010/main" val="3581725385"/>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FAB54A8F-4A91-4988-AE57-D534182F9E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0EE35BB7-1A76-4A2D-AFF8-1A67224AD0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9E3C22E-8EAB-431F-B643-E6CFAA494B7C}"/>
              </a:ext>
            </a:extLst>
          </p:cNvPr>
          <p:cNvSpPr>
            <a:spLocks noGrp="1" noChangeArrowheads="1"/>
          </p:cNvSpPr>
          <p:nvPr>
            <p:ph type="sldNum" sz="quarter" idx="12"/>
          </p:nvPr>
        </p:nvSpPr>
        <p:spPr>
          <a:ln/>
        </p:spPr>
        <p:txBody>
          <a:bodyPr/>
          <a:lstStyle>
            <a:lvl1pPr>
              <a:defRPr/>
            </a:lvl1pPr>
          </a:lstStyle>
          <a:p>
            <a:pPr>
              <a:defRPr/>
            </a:pPr>
            <a:fld id="{95A31001-A2AC-4CA0-995F-4CAF3EC3DF25}" type="slidenum">
              <a:rPr lang="en-US" altLang="zh-CN"/>
              <a:pPr>
                <a:defRPr/>
              </a:pPr>
              <a:t>‹#›</a:t>
            </a:fld>
            <a:endParaRPr lang="en-US" altLang="zh-CN"/>
          </a:p>
        </p:txBody>
      </p:sp>
    </p:spTree>
    <p:extLst>
      <p:ext uri="{BB962C8B-B14F-4D97-AF65-F5344CB8AC3E}">
        <p14:creationId xmlns:p14="http://schemas.microsoft.com/office/powerpoint/2010/main" val="470067655"/>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3">
            <a:extLst>
              <a:ext uri="{FF2B5EF4-FFF2-40B4-BE49-F238E27FC236}">
                <a16:creationId xmlns:a16="http://schemas.microsoft.com/office/drawing/2014/main" id="{A53A5313-00FC-4CC6-95AE-A1316DD5B697}"/>
              </a:ext>
            </a:extLst>
          </p:cNvPr>
          <p:cNvSpPr>
            <a:spLocks noGrp="1" noChangeArrowheads="1"/>
          </p:cNvSpPr>
          <p:nvPr>
            <p:ph type="sldNum" sz="quarter" idx="10"/>
          </p:nvPr>
        </p:nvSpPr>
        <p:spPr>
          <a:ln/>
        </p:spPr>
        <p:txBody>
          <a:bodyPr/>
          <a:lstStyle>
            <a:lvl1pPr>
              <a:defRPr/>
            </a:lvl1pPr>
          </a:lstStyle>
          <a:p>
            <a:pPr>
              <a:defRPr/>
            </a:pPr>
            <a:fld id="{48459E18-67FF-4601-B654-5DB5186B5A71}" type="slidenum">
              <a:rPr lang="en-US" altLang="zh-CN"/>
              <a:pPr>
                <a:defRPr/>
              </a:pPr>
              <a:t>‹#›</a:t>
            </a:fld>
            <a:endParaRPr lang="en-US" altLang="zh-CN"/>
          </a:p>
        </p:txBody>
      </p:sp>
    </p:spTree>
    <p:extLst>
      <p:ext uri="{BB962C8B-B14F-4D97-AF65-F5344CB8AC3E}">
        <p14:creationId xmlns:p14="http://schemas.microsoft.com/office/powerpoint/2010/main" val="2919517808"/>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3">
            <a:extLst>
              <a:ext uri="{FF2B5EF4-FFF2-40B4-BE49-F238E27FC236}">
                <a16:creationId xmlns:a16="http://schemas.microsoft.com/office/drawing/2014/main" id="{1DA7F486-662B-4C05-A2D8-BF979A1F6B8D}"/>
              </a:ext>
            </a:extLst>
          </p:cNvPr>
          <p:cNvSpPr>
            <a:spLocks noGrp="1" noChangeArrowheads="1"/>
          </p:cNvSpPr>
          <p:nvPr>
            <p:ph type="sldNum" sz="quarter" idx="10"/>
          </p:nvPr>
        </p:nvSpPr>
        <p:spPr>
          <a:ln/>
        </p:spPr>
        <p:txBody>
          <a:bodyPr/>
          <a:lstStyle>
            <a:lvl1pPr>
              <a:defRPr/>
            </a:lvl1pPr>
          </a:lstStyle>
          <a:p>
            <a:pPr>
              <a:defRPr/>
            </a:pPr>
            <a:fld id="{A37C6BF9-9C0A-4C5D-B880-3AB2F2CEE928}" type="slidenum">
              <a:rPr lang="en-US" altLang="zh-CN"/>
              <a:pPr>
                <a:defRPr/>
              </a:pPr>
              <a:t>‹#›</a:t>
            </a:fld>
            <a:endParaRPr lang="en-US" altLang="zh-CN"/>
          </a:p>
        </p:txBody>
      </p:sp>
    </p:spTree>
    <p:extLst>
      <p:ext uri="{BB962C8B-B14F-4D97-AF65-F5344CB8AC3E}">
        <p14:creationId xmlns:p14="http://schemas.microsoft.com/office/powerpoint/2010/main" val="788121908"/>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3">
            <a:extLst>
              <a:ext uri="{FF2B5EF4-FFF2-40B4-BE49-F238E27FC236}">
                <a16:creationId xmlns:a16="http://schemas.microsoft.com/office/drawing/2014/main" id="{E7E040D9-1E69-4A39-A2F5-0E607738E6E7}"/>
              </a:ext>
            </a:extLst>
          </p:cNvPr>
          <p:cNvSpPr>
            <a:spLocks noGrp="1" noChangeArrowheads="1"/>
          </p:cNvSpPr>
          <p:nvPr>
            <p:ph type="sldNum" sz="quarter" idx="10"/>
          </p:nvPr>
        </p:nvSpPr>
        <p:spPr>
          <a:ln/>
        </p:spPr>
        <p:txBody>
          <a:bodyPr/>
          <a:lstStyle>
            <a:lvl1pPr>
              <a:defRPr/>
            </a:lvl1pPr>
          </a:lstStyle>
          <a:p>
            <a:pPr>
              <a:defRPr/>
            </a:pPr>
            <a:fld id="{3E1854E2-14F8-40CD-8EF7-99DC3979F3A6}" type="slidenum">
              <a:rPr lang="en-US" altLang="zh-CN"/>
              <a:pPr>
                <a:defRPr/>
              </a:pPr>
              <a:t>‹#›</a:t>
            </a:fld>
            <a:endParaRPr lang="en-US" altLang="zh-CN"/>
          </a:p>
        </p:txBody>
      </p:sp>
    </p:spTree>
    <p:extLst>
      <p:ext uri="{BB962C8B-B14F-4D97-AF65-F5344CB8AC3E}">
        <p14:creationId xmlns:p14="http://schemas.microsoft.com/office/powerpoint/2010/main" val="4012497489"/>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1650" y="101600"/>
            <a:ext cx="2103438" cy="6030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1338" y="101600"/>
            <a:ext cx="6157912" cy="60309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3">
            <a:extLst>
              <a:ext uri="{FF2B5EF4-FFF2-40B4-BE49-F238E27FC236}">
                <a16:creationId xmlns:a16="http://schemas.microsoft.com/office/drawing/2014/main" id="{5F19BC58-5688-49DD-905E-68B0B84B80AC}"/>
              </a:ext>
            </a:extLst>
          </p:cNvPr>
          <p:cNvSpPr>
            <a:spLocks noGrp="1" noChangeArrowheads="1"/>
          </p:cNvSpPr>
          <p:nvPr>
            <p:ph type="sldNum" sz="quarter" idx="10"/>
          </p:nvPr>
        </p:nvSpPr>
        <p:spPr>
          <a:ln/>
        </p:spPr>
        <p:txBody>
          <a:bodyPr/>
          <a:lstStyle>
            <a:lvl1pPr>
              <a:defRPr/>
            </a:lvl1pPr>
          </a:lstStyle>
          <a:p>
            <a:pPr>
              <a:defRPr/>
            </a:pPr>
            <a:fld id="{682901AE-E6C1-41B6-931D-3B6D6B15F29B}" type="slidenum">
              <a:rPr lang="en-US" altLang="zh-CN"/>
              <a:pPr>
                <a:defRPr/>
              </a:pPr>
              <a:t>‹#›</a:t>
            </a:fld>
            <a:endParaRPr lang="en-US" altLang="zh-CN"/>
          </a:p>
        </p:txBody>
      </p:sp>
    </p:spTree>
    <p:extLst>
      <p:ext uri="{BB962C8B-B14F-4D97-AF65-F5344CB8AC3E}">
        <p14:creationId xmlns:p14="http://schemas.microsoft.com/office/powerpoint/2010/main" val="83822598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529621351"/>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04566765"/>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119479047"/>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41338"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824413"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390061458"/>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11274195"/>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91547918"/>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41338"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824413" y="1204913"/>
            <a:ext cx="4130675" cy="492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C87FFC41-007A-42FA-AE49-E38E90ADF4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B8FC2B74-F1FC-49CD-B49C-F7F18834EA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2D5D706-FE2E-4663-9450-33E3483B33F4}"/>
              </a:ext>
            </a:extLst>
          </p:cNvPr>
          <p:cNvSpPr>
            <a:spLocks noGrp="1" noChangeArrowheads="1"/>
          </p:cNvSpPr>
          <p:nvPr>
            <p:ph type="sldNum" sz="quarter" idx="12"/>
          </p:nvPr>
        </p:nvSpPr>
        <p:spPr>
          <a:ln/>
        </p:spPr>
        <p:txBody>
          <a:bodyPr/>
          <a:lstStyle>
            <a:lvl1pPr>
              <a:defRPr/>
            </a:lvl1pPr>
          </a:lstStyle>
          <a:p>
            <a:pPr>
              <a:defRPr/>
            </a:pPr>
            <a:fld id="{EB4A5680-C534-4A9E-AB3A-C05063E0A158}" type="slidenum">
              <a:rPr lang="en-US" altLang="zh-CN"/>
              <a:pPr>
                <a:defRPr/>
              </a:pPr>
              <a:t>‹#›</a:t>
            </a:fld>
            <a:endParaRPr lang="en-US" altLang="zh-CN"/>
          </a:p>
        </p:txBody>
      </p:sp>
    </p:spTree>
    <p:extLst>
      <p:ext uri="{BB962C8B-B14F-4D97-AF65-F5344CB8AC3E}">
        <p14:creationId xmlns:p14="http://schemas.microsoft.com/office/powerpoint/2010/main" val="2920492690"/>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5247"/>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060828694"/>
      </p:ext>
    </p:extLst>
  </p:cSld>
  <p:clrMapOvr>
    <a:masterClrMapping/>
  </p:clrMapOvr>
  <p:transition spd="med">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90755973"/>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944282618"/>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1650" y="101600"/>
            <a:ext cx="2103438" cy="6030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1338" y="101600"/>
            <a:ext cx="6157912" cy="60309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27640265"/>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4612796-45E7-49BC-B3E5-5814BF8E0C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91532F04-D38E-4FCD-947B-E6B6948679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2F3814D-728E-48FF-8C73-D06CB0333B82}"/>
              </a:ext>
            </a:extLst>
          </p:cNvPr>
          <p:cNvSpPr>
            <a:spLocks noGrp="1" noChangeArrowheads="1"/>
          </p:cNvSpPr>
          <p:nvPr>
            <p:ph type="sldNum" sz="quarter" idx="12"/>
          </p:nvPr>
        </p:nvSpPr>
        <p:spPr>
          <a:ln/>
        </p:spPr>
        <p:txBody>
          <a:bodyPr/>
          <a:lstStyle>
            <a:lvl1pPr>
              <a:defRPr/>
            </a:lvl1pPr>
          </a:lstStyle>
          <a:p>
            <a:pPr>
              <a:defRPr/>
            </a:pPr>
            <a:fld id="{5A657079-798C-4CFF-9607-7E8F6D8494E8}" type="slidenum">
              <a:rPr lang="en-US" altLang="zh-CN"/>
              <a:pPr>
                <a:defRPr/>
              </a:pPr>
              <a:t>‹#›</a:t>
            </a:fld>
            <a:endParaRPr lang="en-US" altLang="zh-CN"/>
          </a:p>
        </p:txBody>
      </p:sp>
    </p:spTree>
    <p:extLst>
      <p:ext uri="{BB962C8B-B14F-4D97-AF65-F5344CB8AC3E}">
        <p14:creationId xmlns:p14="http://schemas.microsoft.com/office/powerpoint/2010/main" val="327653774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C807EC7-C597-4C56-9423-A66BC30C0F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08255B92-D3E1-406B-B882-91F6FAA5F6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31AC293B-DEF3-47C4-85E6-09153F4F2585}"/>
              </a:ext>
            </a:extLst>
          </p:cNvPr>
          <p:cNvSpPr>
            <a:spLocks noGrp="1" noChangeArrowheads="1"/>
          </p:cNvSpPr>
          <p:nvPr>
            <p:ph type="sldNum" sz="quarter" idx="12"/>
          </p:nvPr>
        </p:nvSpPr>
        <p:spPr>
          <a:ln/>
        </p:spPr>
        <p:txBody>
          <a:bodyPr/>
          <a:lstStyle>
            <a:lvl1pPr>
              <a:defRPr/>
            </a:lvl1pPr>
          </a:lstStyle>
          <a:p>
            <a:pPr>
              <a:defRPr/>
            </a:pPr>
            <a:fld id="{68C0E077-4FBB-40EA-B81D-D4F4E381C3E8}" type="slidenum">
              <a:rPr lang="en-US" altLang="zh-CN"/>
              <a:pPr>
                <a:defRPr/>
              </a:pPr>
              <a:t>‹#›</a:t>
            </a:fld>
            <a:endParaRPr lang="en-US" altLang="zh-CN"/>
          </a:p>
        </p:txBody>
      </p:sp>
    </p:spTree>
    <p:extLst>
      <p:ext uri="{BB962C8B-B14F-4D97-AF65-F5344CB8AC3E}">
        <p14:creationId xmlns:p14="http://schemas.microsoft.com/office/powerpoint/2010/main" val="2229298351"/>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F5052D1-D97A-49F8-8361-B7ECF554DA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49B42E4E-6D0C-4E8D-A890-63DA1E2885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0566EADB-E95F-450E-97B4-941ABC5F56F1}"/>
              </a:ext>
            </a:extLst>
          </p:cNvPr>
          <p:cNvSpPr>
            <a:spLocks noGrp="1" noChangeArrowheads="1"/>
          </p:cNvSpPr>
          <p:nvPr>
            <p:ph type="sldNum" sz="quarter" idx="12"/>
          </p:nvPr>
        </p:nvSpPr>
        <p:spPr>
          <a:ln/>
        </p:spPr>
        <p:txBody>
          <a:bodyPr/>
          <a:lstStyle>
            <a:lvl1pPr>
              <a:defRPr/>
            </a:lvl1pPr>
          </a:lstStyle>
          <a:p>
            <a:pPr>
              <a:defRPr/>
            </a:pPr>
            <a:fld id="{827EB0EB-B408-4750-A55E-3AEDCB5155AF}" type="slidenum">
              <a:rPr lang="en-US" altLang="zh-CN"/>
              <a:pPr>
                <a:defRPr/>
              </a:pPr>
              <a:t>‹#›</a:t>
            </a:fld>
            <a:endParaRPr lang="en-US" altLang="zh-CN"/>
          </a:p>
        </p:txBody>
      </p:sp>
    </p:spTree>
    <p:extLst>
      <p:ext uri="{BB962C8B-B14F-4D97-AF65-F5344CB8AC3E}">
        <p14:creationId xmlns:p14="http://schemas.microsoft.com/office/powerpoint/2010/main" val="214394019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38CEA4C-B0CC-47FF-80F8-DFC94679AE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317955B2-5DDD-48B6-AE8B-B2A402EDE3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42359E7-FA1F-4C48-AC59-6CE960AF1912}"/>
              </a:ext>
            </a:extLst>
          </p:cNvPr>
          <p:cNvSpPr>
            <a:spLocks noGrp="1" noChangeArrowheads="1"/>
          </p:cNvSpPr>
          <p:nvPr>
            <p:ph type="sldNum" sz="quarter" idx="12"/>
          </p:nvPr>
        </p:nvSpPr>
        <p:spPr>
          <a:ln/>
        </p:spPr>
        <p:txBody>
          <a:bodyPr/>
          <a:lstStyle>
            <a:lvl1pPr>
              <a:defRPr/>
            </a:lvl1pPr>
          </a:lstStyle>
          <a:p>
            <a:pPr>
              <a:defRPr/>
            </a:pPr>
            <a:fld id="{467B4360-6B32-4F0D-AD58-829487E4CA09}" type="slidenum">
              <a:rPr lang="en-US" altLang="zh-CN"/>
              <a:pPr>
                <a:defRPr/>
              </a:pPr>
              <a:t>‹#›</a:t>
            </a:fld>
            <a:endParaRPr lang="en-US" altLang="zh-CN"/>
          </a:p>
        </p:txBody>
      </p:sp>
    </p:spTree>
    <p:extLst>
      <p:ext uri="{BB962C8B-B14F-4D97-AF65-F5344CB8AC3E}">
        <p14:creationId xmlns:p14="http://schemas.microsoft.com/office/powerpoint/2010/main" val="676394249"/>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CD047FE-55A8-46E3-AD3E-3DE789637C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CC87D9FA-7075-4BE0-B93E-2E81962766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22E9512-FF58-430E-987E-2D9222D656B5}"/>
              </a:ext>
            </a:extLst>
          </p:cNvPr>
          <p:cNvSpPr>
            <a:spLocks noGrp="1" noChangeArrowheads="1"/>
          </p:cNvSpPr>
          <p:nvPr>
            <p:ph type="sldNum" sz="quarter" idx="12"/>
          </p:nvPr>
        </p:nvSpPr>
        <p:spPr>
          <a:ln/>
        </p:spPr>
        <p:txBody>
          <a:bodyPr/>
          <a:lstStyle>
            <a:lvl1pPr>
              <a:defRPr/>
            </a:lvl1pPr>
          </a:lstStyle>
          <a:p>
            <a:pPr>
              <a:defRPr/>
            </a:pPr>
            <a:fld id="{4406FF7F-5051-47F6-B687-734F63F25F9D}" type="slidenum">
              <a:rPr lang="en-US" altLang="zh-CN"/>
              <a:pPr>
                <a:defRPr/>
              </a:pPr>
              <a:t>‹#›</a:t>
            </a:fld>
            <a:endParaRPr lang="en-US" altLang="zh-CN"/>
          </a:p>
        </p:txBody>
      </p:sp>
    </p:spTree>
    <p:extLst>
      <p:ext uri="{BB962C8B-B14F-4D97-AF65-F5344CB8AC3E}">
        <p14:creationId xmlns:p14="http://schemas.microsoft.com/office/powerpoint/2010/main" val="17582138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9AF37C-2745-4908-A500-86840B8948FE}"/>
              </a:ext>
            </a:extLst>
          </p:cNvPr>
          <p:cNvSpPr>
            <a:spLocks noChangeArrowheads="1"/>
          </p:cNvSpPr>
          <p:nvPr/>
        </p:nvSpPr>
        <p:spPr bwMode="auto">
          <a:xfrm>
            <a:off x="417513" y="273050"/>
            <a:ext cx="438150" cy="474663"/>
          </a:xfrm>
          <a:prstGeom prst="rect">
            <a:avLst/>
          </a:prstGeom>
          <a:solidFill>
            <a:schemeClr val="accent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7" name="Rectangle 3">
            <a:extLst>
              <a:ext uri="{FF2B5EF4-FFF2-40B4-BE49-F238E27FC236}">
                <a16:creationId xmlns:a16="http://schemas.microsoft.com/office/drawing/2014/main" id="{B98DC9E1-2473-4A86-85EA-3802027EE09B}"/>
              </a:ext>
            </a:extLst>
          </p:cNvPr>
          <p:cNvSpPr>
            <a:spLocks noChangeArrowheads="1"/>
          </p:cNvSpPr>
          <p:nvPr/>
        </p:nvSpPr>
        <p:spPr bwMode="auto">
          <a:xfrm>
            <a:off x="800100" y="2730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8" name="Rectangle 4">
            <a:extLst>
              <a:ext uri="{FF2B5EF4-FFF2-40B4-BE49-F238E27FC236}">
                <a16:creationId xmlns:a16="http://schemas.microsoft.com/office/drawing/2014/main" id="{5AC829C0-E419-4A52-9C8A-224089ED49EF}"/>
              </a:ext>
            </a:extLst>
          </p:cNvPr>
          <p:cNvSpPr>
            <a:spLocks noChangeArrowheads="1"/>
          </p:cNvSpPr>
          <p:nvPr/>
        </p:nvSpPr>
        <p:spPr bwMode="auto">
          <a:xfrm>
            <a:off x="541338" y="695325"/>
            <a:ext cx="422275" cy="474663"/>
          </a:xfrm>
          <a:prstGeom prst="rect">
            <a:avLst/>
          </a:prstGeom>
          <a:solidFill>
            <a:schemeClr val="folHlink"/>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9" name="Rectangle 5">
            <a:extLst>
              <a:ext uri="{FF2B5EF4-FFF2-40B4-BE49-F238E27FC236}">
                <a16:creationId xmlns:a16="http://schemas.microsoft.com/office/drawing/2014/main" id="{7369CD98-C593-4272-A763-509A2AA9F29A}"/>
              </a:ext>
            </a:extLst>
          </p:cNvPr>
          <p:cNvSpPr>
            <a:spLocks noChangeArrowheads="1"/>
          </p:cNvSpPr>
          <p:nvPr/>
        </p:nvSpPr>
        <p:spPr bwMode="auto">
          <a:xfrm>
            <a:off x="911225" y="6953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0" name="Rectangle 6">
            <a:extLst>
              <a:ext uri="{FF2B5EF4-FFF2-40B4-BE49-F238E27FC236}">
                <a16:creationId xmlns:a16="http://schemas.microsoft.com/office/drawing/2014/main" id="{E533C0D6-6079-4AE7-A354-D0CE1893EAC9}"/>
              </a:ext>
            </a:extLst>
          </p:cNvPr>
          <p:cNvSpPr>
            <a:spLocks noChangeArrowheads="1"/>
          </p:cNvSpPr>
          <p:nvPr/>
        </p:nvSpPr>
        <p:spPr bwMode="auto">
          <a:xfrm>
            <a:off x="127000" y="622300"/>
            <a:ext cx="560388" cy="422275"/>
          </a:xfrm>
          <a:prstGeom prst="rect">
            <a:avLst/>
          </a:prstGeom>
          <a:gradFill rotWithShape="0">
            <a:gsLst>
              <a:gs pos="0">
                <a:schemeClr val="bg1"/>
              </a:gs>
              <a:gs pos="100000">
                <a:schemeClr val="hlink"/>
              </a:gs>
            </a:gsLst>
            <a:lin ang="270000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1" name="Rectangle 7">
            <a:extLst>
              <a:ext uri="{FF2B5EF4-FFF2-40B4-BE49-F238E27FC236}">
                <a16:creationId xmlns:a16="http://schemas.microsoft.com/office/drawing/2014/main" id="{9DA6AFD5-94DC-48F4-9D05-166E2EDF390A}"/>
              </a:ext>
            </a:extLst>
          </p:cNvPr>
          <p:cNvSpPr>
            <a:spLocks noChangeArrowheads="1"/>
          </p:cNvSpPr>
          <p:nvPr/>
        </p:nvSpPr>
        <p:spPr bwMode="auto">
          <a:xfrm>
            <a:off x="762000" y="165100"/>
            <a:ext cx="31750" cy="1052513"/>
          </a:xfrm>
          <a:prstGeom prst="rect">
            <a:avLst/>
          </a:prstGeom>
          <a:solidFill>
            <a:schemeClr val="bg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2" name="Rectangle 8">
            <a:extLst>
              <a:ext uri="{FF2B5EF4-FFF2-40B4-BE49-F238E27FC236}">
                <a16:creationId xmlns:a16="http://schemas.microsoft.com/office/drawing/2014/main" id="{E3F13B8C-0087-4A83-890E-A348E62F3340}"/>
              </a:ext>
            </a:extLst>
          </p:cNvPr>
          <p:cNvSpPr>
            <a:spLocks noChangeArrowheads="1"/>
          </p:cNvSpPr>
          <p:nvPr/>
        </p:nvSpPr>
        <p:spPr bwMode="auto">
          <a:xfrm>
            <a:off x="442913" y="9556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3" name="Rectangle 9">
            <a:extLst>
              <a:ext uri="{FF2B5EF4-FFF2-40B4-BE49-F238E27FC236}">
                <a16:creationId xmlns:a16="http://schemas.microsoft.com/office/drawing/2014/main" id="{3674A759-A6A2-4858-92A2-8A3FE809F937}"/>
              </a:ext>
            </a:extLst>
          </p:cNvPr>
          <p:cNvSpPr>
            <a:spLocks noGrp="1" noChangeArrowheads="1"/>
          </p:cNvSpPr>
          <p:nvPr>
            <p:ph type="title"/>
          </p:nvPr>
        </p:nvSpPr>
        <p:spPr bwMode="auto">
          <a:xfrm>
            <a:off x="1150938" y="101600"/>
            <a:ext cx="77930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34" name="Rectangle 10">
            <a:extLst>
              <a:ext uri="{FF2B5EF4-FFF2-40B4-BE49-F238E27FC236}">
                <a16:creationId xmlns:a16="http://schemas.microsoft.com/office/drawing/2014/main" id="{3D1BCD9B-B4FA-4E4F-A80F-DEF76D33CC6B}"/>
              </a:ext>
            </a:extLst>
          </p:cNvPr>
          <p:cNvSpPr>
            <a:spLocks noGrp="1" noChangeArrowheads="1"/>
          </p:cNvSpPr>
          <p:nvPr>
            <p:ph type="body" idx="1"/>
          </p:nvPr>
        </p:nvSpPr>
        <p:spPr bwMode="auto">
          <a:xfrm>
            <a:off x="541338" y="1204913"/>
            <a:ext cx="84137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a:extLst>
              <a:ext uri="{FF2B5EF4-FFF2-40B4-BE49-F238E27FC236}">
                <a16:creationId xmlns:a16="http://schemas.microsoft.com/office/drawing/2014/main" id="{FDC9385E-C913-4223-8285-AC3E3FD53343}"/>
              </a:ext>
            </a:extLst>
          </p:cNvPr>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1036" name="Rectangle 12">
            <a:extLst>
              <a:ext uri="{FF2B5EF4-FFF2-40B4-BE49-F238E27FC236}">
                <a16:creationId xmlns:a16="http://schemas.microsoft.com/office/drawing/2014/main" id="{F80A0790-14CC-42F6-BF25-E2F1E849317C}"/>
              </a:ext>
            </a:extLst>
          </p:cNvPr>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1037" name="Rectangle 13">
            <a:extLst>
              <a:ext uri="{FF2B5EF4-FFF2-40B4-BE49-F238E27FC236}">
                <a16:creationId xmlns:a16="http://schemas.microsoft.com/office/drawing/2014/main" id="{17052079-5560-4704-8E20-BCBAA975ED33}"/>
              </a:ext>
            </a:extLst>
          </p:cNvPr>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latin typeface="Arial" panose="020B0604020202020204" pitchFamily="34" charset="0"/>
              </a:defRPr>
            </a:lvl1pPr>
          </a:lstStyle>
          <a:p>
            <a:pPr>
              <a:defRPr/>
            </a:pPr>
            <a:fld id="{DC6246A6-9BB2-46B2-B601-C5B8FC3577E2}" type="slidenum">
              <a:rPr lang="en-US" altLang="zh-CN"/>
              <a:pPr>
                <a:defRPr/>
              </a:pPr>
              <a:t>‹#›</a:t>
            </a:fld>
            <a:endParaRPr lang="en-US" altLang="zh-CN"/>
          </a:p>
        </p:txBody>
      </p:sp>
      <p:sp>
        <p:nvSpPr>
          <p:cNvPr id="1038" name="Rectangle 16">
            <a:extLst>
              <a:ext uri="{FF2B5EF4-FFF2-40B4-BE49-F238E27FC236}">
                <a16:creationId xmlns:a16="http://schemas.microsoft.com/office/drawing/2014/main" id="{73BDA117-AACC-4B72-8946-0CAB68A13BDC}"/>
              </a:ext>
            </a:extLst>
          </p:cNvPr>
          <p:cNvSpPr>
            <a:spLocks noChangeArrowheads="1"/>
          </p:cNvSpPr>
          <p:nvPr/>
        </p:nvSpPr>
        <p:spPr bwMode="auto">
          <a:xfrm>
            <a:off x="8410575" y="6548438"/>
            <a:ext cx="692150" cy="309562"/>
          </a:xfrm>
          <a:prstGeom prst="rect">
            <a:avLst/>
          </a:prstGeom>
          <a:noFill/>
          <a:ln>
            <a:noFill/>
          </a:ln>
        </p:spPr>
        <p:txBody>
          <a:bodyPr lIns="92075" tIns="46038" rIns="92075" bIns="46038"/>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defRPr/>
            </a:pPr>
            <a:fld id="{AB406A33-3A5B-405E-B5A5-C40BF440C1DB}" type="slidenum">
              <a:rPr lang="en-US" altLang="zh-CN" sz="1400" smtClean="0">
                <a:solidFill>
                  <a:srgbClr val="010000"/>
                </a:solidFill>
                <a:latin typeface="Times New Roman" panose="02020603050405020304" pitchFamily="18" charset="0"/>
              </a:rPr>
              <a:pPr algn="r" eaLnBrk="1" hangingPunct="1">
                <a:buFont typeface="Arial" panose="020B0604020202020204" pitchFamily="34" charset="0"/>
                <a:buNone/>
                <a:defRPr/>
              </a:pPr>
              <a:t>‹#›</a:t>
            </a:fld>
            <a:endParaRPr lang="en-US" altLang="zh-CN" sz="1400">
              <a:solidFill>
                <a:srgbClr val="01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ransition spd="med">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508437B0-0BD2-4CF9-AA67-603C625298AE}"/>
              </a:ext>
            </a:extLst>
          </p:cNvPr>
          <p:cNvGrpSpPr>
            <a:grpSpLocks/>
          </p:cNvGrpSpPr>
          <p:nvPr/>
        </p:nvGrpSpPr>
        <p:grpSpPr bwMode="auto">
          <a:xfrm>
            <a:off x="136525" y="203200"/>
            <a:ext cx="9009063" cy="1052513"/>
            <a:chOff x="0" y="0"/>
            <a:chExt cx="5675" cy="663"/>
          </a:xfrm>
        </p:grpSpPr>
        <p:grpSp>
          <p:nvGrpSpPr>
            <p:cNvPr id="2057" name="Group 3">
              <a:extLst>
                <a:ext uri="{FF2B5EF4-FFF2-40B4-BE49-F238E27FC236}">
                  <a16:creationId xmlns:a16="http://schemas.microsoft.com/office/drawing/2014/main" id="{030B5228-8722-4F06-912F-59BEC53B5E2C}"/>
                </a:ext>
              </a:extLst>
            </p:cNvPr>
            <p:cNvGrpSpPr>
              <a:grpSpLocks/>
            </p:cNvGrpSpPr>
            <p:nvPr/>
          </p:nvGrpSpPr>
          <p:grpSpPr bwMode="auto">
            <a:xfrm>
              <a:off x="185" y="68"/>
              <a:ext cx="449" cy="299"/>
              <a:chOff x="0" y="0"/>
              <a:chExt cx="624" cy="432"/>
            </a:xfrm>
          </p:grpSpPr>
          <p:sp>
            <p:nvSpPr>
              <p:cNvPr id="2" name="Rectangle 4">
                <a:extLst>
                  <a:ext uri="{FF2B5EF4-FFF2-40B4-BE49-F238E27FC236}">
                    <a16:creationId xmlns:a16="http://schemas.microsoft.com/office/drawing/2014/main" id="{AE22AC77-7783-4371-9DE4-D6CDA7DD13CF}"/>
                  </a:ext>
                </a:extLst>
              </p:cNvPr>
              <p:cNvSpPr>
                <a:spLocks noChangeArrowheads="1"/>
              </p:cNvSpPr>
              <p:nvPr/>
            </p:nvSpPr>
            <p:spPr bwMode="auto">
              <a:xfrm>
                <a:off x="0" y="0"/>
                <a:ext cx="384" cy="432"/>
              </a:xfrm>
              <a:prstGeom prst="rect">
                <a:avLst/>
              </a:prstGeom>
              <a:solidFill>
                <a:schemeClr val="folHlink"/>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 name="Rectangle 5">
                <a:extLst>
                  <a:ext uri="{FF2B5EF4-FFF2-40B4-BE49-F238E27FC236}">
                    <a16:creationId xmlns:a16="http://schemas.microsoft.com/office/drawing/2014/main" id="{30441363-F8AB-43BC-93F3-8724098D6DF6}"/>
                  </a:ext>
                </a:extLst>
              </p:cNvPr>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grpSp>
          <p:nvGrpSpPr>
            <p:cNvPr id="2058" name="Group 6">
              <a:extLst>
                <a:ext uri="{FF2B5EF4-FFF2-40B4-BE49-F238E27FC236}">
                  <a16:creationId xmlns:a16="http://schemas.microsoft.com/office/drawing/2014/main" id="{C841E381-CF01-4958-84C0-4E5F9467BA8B}"/>
                </a:ext>
              </a:extLst>
            </p:cNvPr>
            <p:cNvGrpSpPr>
              <a:grpSpLocks/>
            </p:cNvGrpSpPr>
            <p:nvPr/>
          </p:nvGrpSpPr>
          <p:grpSpPr bwMode="auto">
            <a:xfrm>
              <a:off x="263" y="334"/>
              <a:ext cx="466" cy="299"/>
              <a:chOff x="0" y="0"/>
              <a:chExt cx="672" cy="432"/>
            </a:xfrm>
          </p:grpSpPr>
          <p:sp>
            <p:nvSpPr>
              <p:cNvPr id="2055" name="Rectangle 7">
                <a:extLst>
                  <a:ext uri="{FF2B5EF4-FFF2-40B4-BE49-F238E27FC236}">
                    <a16:creationId xmlns:a16="http://schemas.microsoft.com/office/drawing/2014/main" id="{BDDEB874-1793-4EA4-871F-35C1C9C9DCF8}"/>
                  </a:ext>
                </a:extLst>
              </p:cNvPr>
              <p:cNvSpPr>
                <a:spLocks noChangeArrowheads="1"/>
              </p:cNvSpPr>
              <p:nvPr/>
            </p:nvSpPr>
            <p:spPr bwMode="auto">
              <a:xfrm>
                <a:off x="0" y="0"/>
                <a:ext cx="384" cy="432"/>
              </a:xfrm>
              <a:prstGeom prst="rect">
                <a:avLst/>
              </a:prstGeom>
              <a:solidFill>
                <a:schemeClr val="accent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6" name="Rectangle 8">
                <a:extLst>
                  <a:ext uri="{FF2B5EF4-FFF2-40B4-BE49-F238E27FC236}">
                    <a16:creationId xmlns:a16="http://schemas.microsoft.com/office/drawing/2014/main" id="{22A6DA6E-7666-4A81-A471-4FC12896FDB8}"/>
                  </a:ext>
                </a:extLst>
              </p:cNvPr>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4" name="Rectangle 9">
              <a:extLst>
                <a:ext uri="{FF2B5EF4-FFF2-40B4-BE49-F238E27FC236}">
                  <a16:creationId xmlns:a16="http://schemas.microsoft.com/office/drawing/2014/main" id="{4BD8BBA6-2DDD-4FD2-AACB-E32CB00956E1}"/>
                </a:ext>
              </a:extLst>
            </p:cNvPr>
            <p:cNvSpPr>
              <a:spLocks noChangeArrowheads="1"/>
            </p:cNvSpPr>
            <p:nvPr/>
          </p:nvSpPr>
          <p:spPr bwMode="auto">
            <a:xfrm>
              <a:off x="0" y="288"/>
              <a:ext cx="353" cy="266"/>
            </a:xfrm>
            <a:prstGeom prst="rect">
              <a:avLst/>
            </a:prstGeom>
            <a:gradFill rotWithShape="0">
              <a:gsLst>
                <a:gs pos="0">
                  <a:schemeClr val="bg1"/>
                </a:gs>
                <a:gs pos="100000">
                  <a:schemeClr val="hlink"/>
                </a:gs>
              </a:gsLst>
              <a:lin ang="270000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 name="Rectangle 10">
              <a:extLst>
                <a:ext uri="{FF2B5EF4-FFF2-40B4-BE49-F238E27FC236}">
                  <a16:creationId xmlns:a16="http://schemas.microsoft.com/office/drawing/2014/main" id="{75379EB6-66FD-4D74-9FFD-BF852C707630}"/>
                </a:ext>
              </a:extLst>
            </p:cNvPr>
            <p:cNvSpPr>
              <a:spLocks noChangeArrowheads="1"/>
            </p:cNvSpPr>
            <p:nvPr/>
          </p:nvSpPr>
          <p:spPr bwMode="auto">
            <a:xfrm>
              <a:off x="400" y="0"/>
              <a:ext cx="20" cy="663"/>
            </a:xfrm>
            <a:prstGeom prst="rect">
              <a:avLst/>
            </a:prstGeom>
            <a:solidFill>
              <a:schemeClr val="bg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9" name="Rectangle 11">
              <a:extLst>
                <a:ext uri="{FF2B5EF4-FFF2-40B4-BE49-F238E27FC236}">
                  <a16:creationId xmlns:a16="http://schemas.microsoft.com/office/drawing/2014/main" id="{4D84D568-A11D-4471-B84B-5B6FFEC61F73}"/>
                </a:ext>
              </a:extLst>
            </p:cNvPr>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2060" name="Rectangle 19">
            <a:extLst>
              <a:ext uri="{FF2B5EF4-FFF2-40B4-BE49-F238E27FC236}">
                <a16:creationId xmlns:a16="http://schemas.microsoft.com/office/drawing/2014/main" id="{70F88F76-603B-431B-8B68-72E5F7E46788}"/>
              </a:ext>
            </a:extLst>
          </p:cNvPr>
          <p:cNvSpPr>
            <a:spLocks noChangeArrowheads="1"/>
          </p:cNvSpPr>
          <p:nvPr/>
        </p:nvSpPr>
        <p:spPr bwMode="auto">
          <a:xfrm>
            <a:off x="8410575" y="6548438"/>
            <a:ext cx="692150" cy="309562"/>
          </a:xfrm>
          <a:prstGeom prst="rect">
            <a:avLst/>
          </a:prstGeom>
          <a:noFill/>
          <a:ln>
            <a:noFill/>
          </a:ln>
        </p:spPr>
        <p:txBody>
          <a:bodyPr lIns="92075" tIns="46038" rIns="92075" bIns="46038"/>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defRPr/>
            </a:pPr>
            <a:fld id="{AA748309-705A-40D1-8404-913DF1E23804}" type="slidenum">
              <a:rPr lang="en-US" altLang="zh-CN" sz="1400" smtClean="0">
                <a:solidFill>
                  <a:srgbClr val="010000"/>
                </a:solidFill>
                <a:latin typeface="Times New Roman" panose="02020603050405020304" pitchFamily="18" charset="0"/>
              </a:rPr>
              <a:pPr algn="r" eaLnBrk="1" hangingPunct="1">
                <a:buFont typeface="Arial" panose="020B0604020202020204" pitchFamily="34" charset="0"/>
                <a:buNone/>
                <a:defRPr/>
              </a:pPr>
              <a:t>‹#›</a:t>
            </a:fld>
            <a:endParaRPr lang="en-US" altLang="zh-CN" sz="1400">
              <a:solidFill>
                <a:srgbClr val="010000"/>
              </a:solidFill>
              <a:latin typeface="Times New Roman" panose="02020603050405020304" pitchFamily="18" charset="0"/>
            </a:endParaRPr>
          </a:p>
        </p:txBody>
      </p:sp>
      <p:sp>
        <p:nvSpPr>
          <p:cNvPr id="2052" name="Rectangle 9">
            <a:extLst>
              <a:ext uri="{FF2B5EF4-FFF2-40B4-BE49-F238E27FC236}">
                <a16:creationId xmlns:a16="http://schemas.microsoft.com/office/drawing/2014/main" id="{8A7A1D45-5C06-4DFD-A52A-168E29DCA053}"/>
              </a:ext>
            </a:extLst>
          </p:cNvPr>
          <p:cNvSpPr>
            <a:spLocks noGrp="1" noChangeArrowheads="1"/>
          </p:cNvSpPr>
          <p:nvPr>
            <p:ph type="title"/>
          </p:nvPr>
        </p:nvSpPr>
        <p:spPr bwMode="auto">
          <a:xfrm>
            <a:off x="1150938" y="101600"/>
            <a:ext cx="77930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2053" name="Rectangle 10">
            <a:extLst>
              <a:ext uri="{FF2B5EF4-FFF2-40B4-BE49-F238E27FC236}">
                <a16:creationId xmlns:a16="http://schemas.microsoft.com/office/drawing/2014/main" id="{10B19C0E-EEBD-47DD-95DA-AEBA3A24F4F5}"/>
              </a:ext>
            </a:extLst>
          </p:cNvPr>
          <p:cNvSpPr>
            <a:spLocks noGrp="1" noChangeArrowheads="1"/>
          </p:cNvSpPr>
          <p:nvPr>
            <p:ph type="body" idx="1"/>
          </p:nvPr>
        </p:nvSpPr>
        <p:spPr bwMode="auto">
          <a:xfrm>
            <a:off x="541338" y="1204913"/>
            <a:ext cx="84137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63" name="Rectangle 14">
            <a:extLst>
              <a:ext uri="{FF2B5EF4-FFF2-40B4-BE49-F238E27FC236}">
                <a16:creationId xmlns:a16="http://schemas.microsoft.com/office/drawing/2014/main" id="{121672E6-53DB-4D86-A4A4-E2F36E6FA43F}"/>
              </a:ext>
            </a:extLst>
          </p:cNvPr>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solidFill>
                  <a:schemeClr val="bg2"/>
                </a:solidFill>
                <a:latin typeface="Arial" panose="020B0604020202020204" pitchFamily="34" charset="0"/>
              </a:defRPr>
            </a:lvl1pPr>
          </a:lstStyle>
          <a:p>
            <a:pPr>
              <a:defRPr/>
            </a:pPr>
            <a:endParaRPr lang="en-US" altLang="zh-CN"/>
          </a:p>
        </p:txBody>
      </p:sp>
      <p:sp>
        <p:nvSpPr>
          <p:cNvPr id="2064" name="Rectangle 15">
            <a:extLst>
              <a:ext uri="{FF2B5EF4-FFF2-40B4-BE49-F238E27FC236}">
                <a16:creationId xmlns:a16="http://schemas.microsoft.com/office/drawing/2014/main" id="{AC50C339-24B1-4017-9350-8E1B71D9CCAB}"/>
              </a:ext>
            </a:extLst>
          </p:cNvPr>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solidFill>
                  <a:schemeClr val="bg2"/>
                </a:solidFill>
                <a:latin typeface="Arial" panose="020B0604020202020204" pitchFamily="34" charset="0"/>
              </a:defRPr>
            </a:lvl1pPr>
          </a:lstStyle>
          <a:p>
            <a:pPr>
              <a:defRPr/>
            </a:pPr>
            <a:endParaRPr lang="en-US" altLang="zh-CN"/>
          </a:p>
        </p:txBody>
      </p:sp>
      <p:sp>
        <p:nvSpPr>
          <p:cNvPr id="2065" name="Rectangle 16">
            <a:extLst>
              <a:ext uri="{FF2B5EF4-FFF2-40B4-BE49-F238E27FC236}">
                <a16:creationId xmlns:a16="http://schemas.microsoft.com/office/drawing/2014/main" id="{7B31E4A3-2A24-42C6-B9A4-F43EE46DD525}"/>
              </a:ext>
            </a:extLst>
          </p:cNvPr>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solidFill>
                  <a:schemeClr val="bg2"/>
                </a:solidFill>
                <a:latin typeface="Arial" panose="020B0604020202020204" pitchFamily="34" charset="0"/>
              </a:defRPr>
            </a:lvl1pPr>
          </a:lstStyle>
          <a:p>
            <a:pPr>
              <a:defRPr/>
            </a:pPr>
            <a:fld id="{02B20A3F-B4B0-48DB-A599-AEB0AD3612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ransition spd="med">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DA21BFA-6D65-441B-8993-13B9744737B8}"/>
              </a:ext>
            </a:extLst>
          </p:cNvPr>
          <p:cNvSpPr>
            <a:spLocks noChangeArrowheads="1"/>
          </p:cNvSpPr>
          <p:nvPr/>
        </p:nvSpPr>
        <p:spPr bwMode="auto">
          <a:xfrm>
            <a:off x="417513" y="273050"/>
            <a:ext cx="438150" cy="474663"/>
          </a:xfrm>
          <a:prstGeom prst="rect">
            <a:avLst/>
          </a:prstGeom>
          <a:solidFill>
            <a:schemeClr val="accent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75" name="Rectangle 3">
            <a:extLst>
              <a:ext uri="{FF2B5EF4-FFF2-40B4-BE49-F238E27FC236}">
                <a16:creationId xmlns:a16="http://schemas.microsoft.com/office/drawing/2014/main" id="{4A729186-1762-41B4-B036-2617BDE9D96E}"/>
              </a:ext>
            </a:extLst>
          </p:cNvPr>
          <p:cNvSpPr>
            <a:spLocks noChangeArrowheads="1"/>
          </p:cNvSpPr>
          <p:nvPr/>
        </p:nvSpPr>
        <p:spPr bwMode="auto">
          <a:xfrm>
            <a:off x="800100" y="2730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76" name="Rectangle 4">
            <a:extLst>
              <a:ext uri="{FF2B5EF4-FFF2-40B4-BE49-F238E27FC236}">
                <a16:creationId xmlns:a16="http://schemas.microsoft.com/office/drawing/2014/main" id="{F05DAC84-772C-44A6-BA9D-327BA60F3830}"/>
              </a:ext>
            </a:extLst>
          </p:cNvPr>
          <p:cNvSpPr>
            <a:spLocks noChangeArrowheads="1"/>
          </p:cNvSpPr>
          <p:nvPr/>
        </p:nvSpPr>
        <p:spPr bwMode="auto">
          <a:xfrm>
            <a:off x="541338" y="695325"/>
            <a:ext cx="422275" cy="474663"/>
          </a:xfrm>
          <a:prstGeom prst="rect">
            <a:avLst/>
          </a:prstGeom>
          <a:solidFill>
            <a:schemeClr val="folHlink"/>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77" name="Rectangle 5">
            <a:extLst>
              <a:ext uri="{FF2B5EF4-FFF2-40B4-BE49-F238E27FC236}">
                <a16:creationId xmlns:a16="http://schemas.microsoft.com/office/drawing/2014/main" id="{8F855CDC-3DA3-4600-9E4C-AB27B789A295}"/>
              </a:ext>
            </a:extLst>
          </p:cNvPr>
          <p:cNvSpPr>
            <a:spLocks noChangeArrowheads="1"/>
          </p:cNvSpPr>
          <p:nvPr/>
        </p:nvSpPr>
        <p:spPr bwMode="auto">
          <a:xfrm>
            <a:off x="911225" y="6953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78" name="Rectangle 6">
            <a:extLst>
              <a:ext uri="{FF2B5EF4-FFF2-40B4-BE49-F238E27FC236}">
                <a16:creationId xmlns:a16="http://schemas.microsoft.com/office/drawing/2014/main" id="{617AB663-DA2C-4057-9681-460A0E1F54C4}"/>
              </a:ext>
            </a:extLst>
          </p:cNvPr>
          <p:cNvSpPr>
            <a:spLocks noChangeArrowheads="1"/>
          </p:cNvSpPr>
          <p:nvPr/>
        </p:nvSpPr>
        <p:spPr bwMode="auto">
          <a:xfrm>
            <a:off x="127000" y="622300"/>
            <a:ext cx="560388" cy="422275"/>
          </a:xfrm>
          <a:prstGeom prst="rect">
            <a:avLst/>
          </a:prstGeom>
          <a:gradFill rotWithShape="0">
            <a:gsLst>
              <a:gs pos="0">
                <a:schemeClr val="bg1"/>
              </a:gs>
              <a:gs pos="100000">
                <a:schemeClr val="hlink"/>
              </a:gs>
            </a:gsLst>
            <a:lin ang="270000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79" name="Rectangle 7">
            <a:extLst>
              <a:ext uri="{FF2B5EF4-FFF2-40B4-BE49-F238E27FC236}">
                <a16:creationId xmlns:a16="http://schemas.microsoft.com/office/drawing/2014/main" id="{76704704-4B43-450C-95D5-BF2AE0F8765A}"/>
              </a:ext>
            </a:extLst>
          </p:cNvPr>
          <p:cNvSpPr>
            <a:spLocks noChangeArrowheads="1"/>
          </p:cNvSpPr>
          <p:nvPr/>
        </p:nvSpPr>
        <p:spPr bwMode="auto">
          <a:xfrm>
            <a:off x="762000" y="165100"/>
            <a:ext cx="31750" cy="1052513"/>
          </a:xfrm>
          <a:prstGeom prst="rect">
            <a:avLst/>
          </a:prstGeom>
          <a:solidFill>
            <a:schemeClr val="bg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80" name="Rectangle 8">
            <a:extLst>
              <a:ext uri="{FF2B5EF4-FFF2-40B4-BE49-F238E27FC236}">
                <a16:creationId xmlns:a16="http://schemas.microsoft.com/office/drawing/2014/main" id="{6662E571-275A-4292-BA47-CD3AF2EA2464}"/>
              </a:ext>
            </a:extLst>
          </p:cNvPr>
          <p:cNvSpPr>
            <a:spLocks noChangeArrowheads="1"/>
          </p:cNvSpPr>
          <p:nvPr/>
        </p:nvSpPr>
        <p:spPr bwMode="auto">
          <a:xfrm>
            <a:off x="442913" y="9556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81" name="Rectangle 16">
            <a:extLst>
              <a:ext uri="{FF2B5EF4-FFF2-40B4-BE49-F238E27FC236}">
                <a16:creationId xmlns:a16="http://schemas.microsoft.com/office/drawing/2014/main" id="{05C3695F-E3C7-4A94-ACE3-CBFD0F8B2A66}"/>
              </a:ext>
            </a:extLst>
          </p:cNvPr>
          <p:cNvSpPr>
            <a:spLocks noChangeArrowheads="1"/>
          </p:cNvSpPr>
          <p:nvPr/>
        </p:nvSpPr>
        <p:spPr bwMode="auto">
          <a:xfrm>
            <a:off x="8410575" y="6548438"/>
            <a:ext cx="692150" cy="309562"/>
          </a:xfrm>
          <a:prstGeom prst="rect">
            <a:avLst/>
          </a:prstGeom>
          <a:noFill/>
          <a:ln>
            <a:noFill/>
          </a:ln>
        </p:spPr>
        <p:txBody>
          <a:bodyPr lIns="92075" tIns="46038" rIns="92075" bIns="46038"/>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defRPr/>
            </a:pPr>
            <a:fld id="{D921A472-8268-44DA-AF83-C6C219D86800}" type="slidenum">
              <a:rPr lang="en-US" altLang="zh-CN" sz="1400" smtClean="0">
                <a:solidFill>
                  <a:srgbClr val="010000"/>
                </a:solidFill>
                <a:latin typeface="Times New Roman" panose="02020603050405020304" pitchFamily="18" charset="0"/>
              </a:rPr>
              <a:pPr algn="r" eaLnBrk="1" hangingPunct="1">
                <a:buFont typeface="Arial" panose="020B0604020202020204" pitchFamily="34" charset="0"/>
                <a:buNone/>
                <a:defRPr/>
              </a:pPr>
              <a:t>‹#›</a:t>
            </a:fld>
            <a:endParaRPr lang="en-US" altLang="zh-CN" sz="1400">
              <a:solidFill>
                <a:srgbClr val="010000"/>
              </a:solidFill>
              <a:latin typeface="Times New Roman" panose="02020603050405020304" pitchFamily="18" charset="0"/>
            </a:endParaRPr>
          </a:p>
        </p:txBody>
      </p:sp>
      <p:sp>
        <p:nvSpPr>
          <p:cNvPr id="3082" name="Rectangle 9">
            <a:extLst>
              <a:ext uri="{FF2B5EF4-FFF2-40B4-BE49-F238E27FC236}">
                <a16:creationId xmlns:a16="http://schemas.microsoft.com/office/drawing/2014/main" id="{C58484F9-3508-4029-BC6A-20115A46F71C}"/>
              </a:ext>
            </a:extLst>
          </p:cNvPr>
          <p:cNvSpPr>
            <a:spLocks noGrp="1" noChangeArrowheads="1"/>
          </p:cNvSpPr>
          <p:nvPr>
            <p:ph type="title"/>
          </p:nvPr>
        </p:nvSpPr>
        <p:spPr bwMode="auto">
          <a:xfrm>
            <a:off x="1150938" y="101600"/>
            <a:ext cx="77930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3083" name="Rectangle 10">
            <a:extLst>
              <a:ext uri="{FF2B5EF4-FFF2-40B4-BE49-F238E27FC236}">
                <a16:creationId xmlns:a16="http://schemas.microsoft.com/office/drawing/2014/main" id="{45DC68DC-6DE9-4BE0-A90A-9A0799609CB5}"/>
              </a:ext>
            </a:extLst>
          </p:cNvPr>
          <p:cNvSpPr>
            <a:spLocks noGrp="1" noChangeArrowheads="1"/>
          </p:cNvSpPr>
          <p:nvPr>
            <p:ph type="body" idx="1"/>
          </p:nvPr>
        </p:nvSpPr>
        <p:spPr bwMode="auto">
          <a:xfrm>
            <a:off x="541338" y="1204913"/>
            <a:ext cx="84137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4" name="Rectangle 13">
            <a:extLst>
              <a:ext uri="{FF2B5EF4-FFF2-40B4-BE49-F238E27FC236}">
                <a16:creationId xmlns:a16="http://schemas.microsoft.com/office/drawing/2014/main" id="{16DE53D3-2AB7-4759-B427-29F3BEA1C31C}"/>
              </a:ext>
            </a:extLst>
          </p:cNvPr>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latin typeface="Arial" panose="020B0604020202020204" pitchFamily="34" charset="0"/>
              </a:defRPr>
            </a:lvl1pPr>
          </a:lstStyle>
          <a:p>
            <a:pPr>
              <a:defRPr/>
            </a:pPr>
            <a:fld id="{1681DE7B-D530-44A6-8704-18801F65DB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직사각형 11">
            <a:extLst>
              <a:ext uri="{FF2B5EF4-FFF2-40B4-BE49-F238E27FC236}">
                <a16:creationId xmlns:a16="http://schemas.microsoft.com/office/drawing/2014/main" id="{EAFD4753-163B-4511-9924-1EEE40BE29A3}"/>
              </a:ext>
            </a:extLst>
          </p:cNvPr>
          <p:cNvSpPr>
            <a:spLocks noChangeArrowheads="1"/>
          </p:cNvSpPr>
          <p:nvPr userDrawn="1"/>
        </p:nvSpPr>
        <p:spPr bwMode="auto">
          <a:xfrm>
            <a:off x="0" y="500063"/>
            <a:ext cx="711200" cy="452437"/>
          </a:xfrm>
          <a:prstGeom prst="rect">
            <a:avLst/>
          </a:prstGeom>
          <a:solidFill>
            <a:schemeClr val="bg1"/>
          </a:solidFill>
          <a:ln>
            <a:noFill/>
          </a:ln>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ko-KR" altLang="en-US">
              <a:solidFill>
                <a:srgbClr val="FFFFFF"/>
              </a:solidFill>
            </a:endParaRPr>
          </a:p>
        </p:txBody>
      </p:sp>
      <p:sp>
        <p:nvSpPr>
          <p:cNvPr id="4099" name="직사각형 12">
            <a:extLst>
              <a:ext uri="{FF2B5EF4-FFF2-40B4-BE49-F238E27FC236}">
                <a16:creationId xmlns:a16="http://schemas.microsoft.com/office/drawing/2014/main" id="{C44E1D46-3E6C-41A6-BBD8-D3295072E3C6}"/>
              </a:ext>
            </a:extLst>
          </p:cNvPr>
          <p:cNvSpPr>
            <a:spLocks noChangeArrowheads="1"/>
          </p:cNvSpPr>
          <p:nvPr userDrawn="1"/>
        </p:nvSpPr>
        <p:spPr bwMode="auto">
          <a:xfrm>
            <a:off x="0" y="6718300"/>
            <a:ext cx="9144000" cy="139700"/>
          </a:xfrm>
          <a:prstGeom prst="rect">
            <a:avLst/>
          </a:prstGeom>
          <a:solidFill>
            <a:srgbClr val="ADADAD"/>
          </a:solidFill>
          <a:ln>
            <a:noFill/>
          </a:ln>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en-US" altLang="zh-CN" sz="700" i="1">
              <a:solidFill>
                <a:schemeClr val="bg1"/>
              </a:solidFill>
              <a:latin typeface="Trebuchet MS" panose="020B0603020202020204" pitchFamily="34" charset="0"/>
              <a:ea typeface="Gulim" panose="020B0600000101010101" pitchFamily="34" charset="-127"/>
            </a:endParaRPr>
          </a:p>
        </p:txBody>
      </p:sp>
      <p:sp>
        <p:nvSpPr>
          <p:cNvPr id="4100" name="Rectangle 13">
            <a:extLst>
              <a:ext uri="{FF2B5EF4-FFF2-40B4-BE49-F238E27FC236}">
                <a16:creationId xmlns:a16="http://schemas.microsoft.com/office/drawing/2014/main" id="{DD983EC0-55DD-4357-B9B9-7BF5C03FC4D4}"/>
              </a:ext>
            </a:extLst>
          </p:cNvPr>
          <p:cNvSpPr>
            <a:spLocks noChangeArrowheads="1"/>
          </p:cNvSpPr>
          <p:nvPr userDrawn="1"/>
        </p:nvSpPr>
        <p:spPr bwMode="auto">
          <a:xfrm>
            <a:off x="4237038" y="6656388"/>
            <a:ext cx="665162" cy="260350"/>
          </a:xfrm>
          <a:prstGeom prst="rect">
            <a:avLst/>
          </a:prstGeom>
          <a:noFill/>
          <a:ln>
            <a:noFill/>
          </a:ln>
        </p:spPr>
        <p:txBody>
          <a:bodyPr anchor="b" anchorCtr="1"/>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defRPr/>
            </a:pPr>
            <a:fld id="{D65BC7CF-DE66-4926-8EB7-5235042C3A32}" type="slidenum">
              <a:rPr lang="en-US" altLang="zh-CN" sz="900" smtClean="0">
                <a:solidFill>
                  <a:schemeClr val="bg1"/>
                </a:solidFill>
                <a:latin typeface="Trebuchet MS" panose="020B0603020202020204" pitchFamily="34" charset="0"/>
                <a:ea typeface="Dotum" panose="020B0600000101010101" pitchFamily="34" charset="-127"/>
              </a:rPr>
              <a:pPr algn="r" eaLnBrk="1" hangingPunct="1">
                <a:buFont typeface="Arial" panose="020B0604020202020204" pitchFamily="34" charset="0"/>
                <a:buNone/>
                <a:defRPr/>
              </a:pPr>
              <a:t>‹#›</a:t>
            </a:fld>
            <a:endParaRPr lang="en-US" altLang="zh-CN" sz="900">
              <a:solidFill>
                <a:schemeClr val="bg1"/>
              </a:solidFill>
              <a:latin typeface="Trebuchet MS" panose="020B0603020202020204" pitchFamily="34" charset="0"/>
              <a:ea typeface="Dotum" panose="020B0600000101010101" pitchFamily="34" charset="-127"/>
            </a:endParaRPr>
          </a:p>
        </p:txBody>
      </p:sp>
      <p:sp>
        <p:nvSpPr>
          <p:cNvPr id="4101" name="Rectangle 9">
            <a:extLst>
              <a:ext uri="{FF2B5EF4-FFF2-40B4-BE49-F238E27FC236}">
                <a16:creationId xmlns:a16="http://schemas.microsoft.com/office/drawing/2014/main" id="{BE7387EC-E033-4641-88B0-360D7F4BA78A}"/>
              </a:ext>
            </a:extLst>
          </p:cNvPr>
          <p:cNvSpPr>
            <a:spLocks noGrp="1" noChangeArrowheads="1"/>
          </p:cNvSpPr>
          <p:nvPr>
            <p:ph type="title"/>
          </p:nvPr>
        </p:nvSpPr>
        <p:spPr bwMode="auto">
          <a:xfrm>
            <a:off x="1150938" y="101600"/>
            <a:ext cx="77930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4102" name="Rectangle 10">
            <a:extLst>
              <a:ext uri="{FF2B5EF4-FFF2-40B4-BE49-F238E27FC236}">
                <a16:creationId xmlns:a16="http://schemas.microsoft.com/office/drawing/2014/main" id="{0B982CA1-D320-49D8-8D66-0DE6A08A6911}"/>
              </a:ext>
            </a:extLst>
          </p:cNvPr>
          <p:cNvSpPr>
            <a:spLocks noGrp="1" noChangeArrowheads="1"/>
          </p:cNvSpPr>
          <p:nvPr>
            <p:ph type="body" idx="1"/>
          </p:nvPr>
        </p:nvSpPr>
        <p:spPr bwMode="auto">
          <a:xfrm>
            <a:off x="541338" y="1204913"/>
            <a:ext cx="84137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ransition spd="med">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sz="4400">
          <a:solidFill>
            <a:schemeClr val="tx1"/>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8" Type="http://schemas.openxmlformats.org/officeDocument/2006/relationships/image" Target="F:/&#36164;&#26009;/wireshark-&#25945;&#31243;/wireshark/wsug_graphics/toolbar/stock_open_24.png" TargetMode="External"/><Relationship Id="rId13"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9.xml"/><Relationship Id="rId6" Type="http://schemas.openxmlformats.org/officeDocument/2006/relationships/image" Target="F:/&#36164;&#26009;/wireshark-&#25945;&#31243;/wireshark/wsug_graphics/toolbar/capture_restart_24.png" TargetMode="Externa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png"/><Relationship Id="rId10" Type="http://schemas.openxmlformats.org/officeDocument/2006/relationships/image" Target="F:/&#36164;&#26009;/wireshark-&#25945;&#31243;/wireshark/wsug_graphics/toolbar/stock_save_as_24.PNG" TargetMode="External"/><Relationship Id="rId4" Type="http://schemas.openxmlformats.org/officeDocument/2006/relationships/image" Target="F:/&#36164;&#26009;/wireshark-&#25945;&#31243;/wireshark/wsug_graphics/toolbar/capture_stop_24.png" TargetMode="External"/><Relationship Id="rId9" Type="http://schemas.openxmlformats.org/officeDocument/2006/relationships/image" Target="../media/image14.png"/><Relationship Id="rId1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9.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B3332DAC-37FF-4076-967A-4F8AB5FBCFAA}"/>
              </a:ext>
            </a:extLst>
          </p:cNvPr>
          <p:cNvSpPr>
            <a:spLocks noGrp="1" noChangeArrowheads="1"/>
          </p:cNvSpPr>
          <p:nvPr>
            <p:ph type="subTitle" idx="4294967295"/>
          </p:nvPr>
        </p:nvSpPr>
        <p:spPr>
          <a:xfrm>
            <a:off x="1223963" y="3810000"/>
            <a:ext cx="6450012" cy="1241425"/>
          </a:xfrm>
        </p:spPr>
        <p:txBody>
          <a:bodyPr/>
          <a:lstStyle/>
          <a:p>
            <a:pPr marL="0" indent="0" algn="ctr" eaLnBrk="1" hangingPunct="1">
              <a:buFont typeface="Wingdings" panose="05000000000000000000" pitchFamily="2" charset="2"/>
              <a:buNone/>
            </a:pPr>
            <a:r>
              <a:rPr lang="zh-CN" altLang="en-US" sz="2800">
                <a:latin typeface="楷体_GB2312" pitchFamily="1" charset="-122"/>
                <a:ea typeface="楷体_GB2312" pitchFamily="1" charset="-122"/>
              </a:rPr>
              <a:t>中科大</a:t>
            </a:r>
            <a:r>
              <a:rPr lang="en-US" altLang="zh-CN" sz="2800">
                <a:latin typeface="华文新魏" panose="02010800040101010101" pitchFamily="2" charset="-122"/>
                <a:ea typeface="楷体_GB2312" pitchFamily="1" charset="-122"/>
              </a:rPr>
              <a:t>·</a:t>
            </a:r>
            <a:r>
              <a:rPr lang="zh-CN" altLang="en-US" sz="2800">
                <a:latin typeface="楷体_GB2312" pitchFamily="1" charset="-122"/>
                <a:ea typeface="楷体_GB2312" pitchFamily="1" charset="-122"/>
              </a:rPr>
              <a:t>软件学院</a:t>
            </a:r>
          </a:p>
        </p:txBody>
      </p:sp>
      <p:sp>
        <p:nvSpPr>
          <p:cNvPr id="6147" name="Rectangle 4">
            <a:extLst>
              <a:ext uri="{FF2B5EF4-FFF2-40B4-BE49-F238E27FC236}">
                <a16:creationId xmlns:a16="http://schemas.microsoft.com/office/drawing/2014/main" id="{CC714670-4A00-4CF2-88D7-86948742A277}"/>
              </a:ext>
            </a:extLst>
          </p:cNvPr>
          <p:cNvSpPr>
            <a:spLocks noChangeArrowheads="1"/>
          </p:cNvSpPr>
          <p:nvPr/>
        </p:nvSpPr>
        <p:spPr bwMode="auto">
          <a:xfrm>
            <a:off x="1054100" y="1778000"/>
            <a:ext cx="7543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4400">
                <a:solidFill>
                  <a:schemeClr val="tx2"/>
                </a:solidFill>
                <a:latin typeface="黑体" panose="02010609060101010101" pitchFamily="49" charset="-122"/>
                <a:ea typeface="黑体" panose="02010609060101010101" pitchFamily="49" charset="-122"/>
              </a:rPr>
              <a:t>网络基本命令及抓包软件使用</a:t>
            </a:r>
            <a:endParaRPr lang="en-US" altLang="zh-CN" sz="4400">
              <a:solidFill>
                <a:schemeClr val="tx2"/>
              </a:solidFill>
              <a:latin typeface="黑体" panose="02010609060101010101" pitchFamily="49" charset="-122"/>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44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F42125E9-2FC3-41AC-AAD0-71C93BAD657E}"/>
              </a:ext>
            </a:extLst>
          </p:cNvPr>
          <p:cNvSpPr>
            <a:spLocks noGrp="1" noChangeArrowheads="1"/>
          </p:cNvSpPr>
          <p:nvPr>
            <p:ph type="body" idx="4294967295"/>
          </p:nvPr>
        </p:nvSpPr>
        <p:spPr>
          <a:xfrm>
            <a:off x="0" y="1228725"/>
            <a:ext cx="8955088" cy="4989513"/>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buFont typeface="Wingdings" panose="05000000000000000000" pitchFamily="2" charset="2"/>
              <a:buNone/>
            </a:pPr>
            <a:r>
              <a:rPr lang="en-US" altLang="zh-CN" sz="2100" b="1">
                <a:solidFill>
                  <a:schemeClr val="hlink"/>
                </a:solidFill>
                <a:ea typeface="Malgun Gothic" panose="020B0503020000020004" pitchFamily="34" charset="-127"/>
              </a:rPr>
              <a:t>4. arp</a:t>
            </a:r>
          </a:p>
          <a:p>
            <a:pPr eaLnBrk="1" hangingPunct="1">
              <a:lnSpc>
                <a:spcPct val="90000"/>
              </a:lnSpc>
              <a:buFont typeface="Wingdings" panose="05000000000000000000" pitchFamily="2" charset="2"/>
              <a:buNone/>
            </a:pPr>
            <a:r>
              <a:rPr lang="zh-CN" altLang="en-US" sz="1800">
                <a:solidFill>
                  <a:srgbClr val="CC0000"/>
                </a:solidFill>
                <a:ea typeface="Malgun Gothic" panose="020B0503020000020004" pitchFamily="34" charset="-127"/>
              </a:rPr>
              <a:t>作用：</a:t>
            </a:r>
            <a:r>
              <a:rPr lang="zh-CN" altLang="en-US" sz="1800">
                <a:ea typeface="Malgun Gothic" panose="020B0503020000020004" pitchFamily="34" charset="-127"/>
              </a:rPr>
              <a:t>显示本网段内其它主机</a:t>
            </a:r>
            <a:r>
              <a:rPr lang="en-US" altLang="zh-CN" sz="1800">
                <a:ea typeface="Malgun Gothic" panose="020B0503020000020004" pitchFamily="34" charset="-127"/>
              </a:rPr>
              <a:t>IP</a:t>
            </a:r>
            <a:r>
              <a:rPr lang="zh-CN" altLang="en-US" sz="1800">
                <a:ea typeface="Malgun Gothic" panose="020B0503020000020004" pitchFamily="34" charset="-127"/>
              </a:rPr>
              <a:t>地址和</a:t>
            </a:r>
            <a:r>
              <a:rPr lang="en-US" altLang="zh-CN" sz="1800">
                <a:ea typeface="Malgun Gothic" panose="020B0503020000020004" pitchFamily="34" charset="-127"/>
              </a:rPr>
              <a:t>MAC</a:t>
            </a:r>
            <a:r>
              <a:rPr lang="zh-CN" altLang="en-US" sz="1800">
                <a:ea typeface="Malgun Gothic" panose="020B0503020000020004" pitchFamily="34" charset="-127"/>
              </a:rPr>
              <a:t>的记录，也可以通过</a:t>
            </a:r>
            <a:r>
              <a:rPr lang="en-US" altLang="zh-CN" sz="1800">
                <a:ea typeface="Malgun Gothic" panose="020B0503020000020004" pitchFamily="34" charset="-127"/>
              </a:rPr>
              <a:t>ARP</a:t>
            </a:r>
            <a:r>
              <a:rPr lang="zh-CN" altLang="en-US" sz="1800">
                <a:ea typeface="Malgun Gothic" panose="020B0503020000020004" pitchFamily="34" charset="-127"/>
              </a:rPr>
              <a:t>命令删除、  添加记录。主机刚开机</a:t>
            </a:r>
            <a:r>
              <a:rPr lang="en-US" altLang="zh-CN" sz="1800">
                <a:ea typeface="Malgun Gothic" panose="020B0503020000020004" pitchFamily="34" charset="-127"/>
              </a:rPr>
              <a:t>Arp</a:t>
            </a:r>
            <a:r>
              <a:rPr lang="zh-CN" altLang="en-US" sz="1800">
                <a:ea typeface="Malgun Gothic" panose="020B0503020000020004" pitchFamily="34" charset="-127"/>
              </a:rPr>
              <a:t>缓存表为空，只有和本网络内其它计算机通信后才会形成记录，自动形成的记录为动态记录。</a:t>
            </a:r>
          </a:p>
          <a:p>
            <a:pPr eaLnBrk="1" hangingPunct="1">
              <a:lnSpc>
                <a:spcPct val="90000"/>
              </a:lnSpc>
              <a:buFont typeface="Arial" panose="020B0604020202020204" pitchFamily="34" charset="0"/>
              <a:buNone/>
            </a:pPr>
            <a:r>
              <a:rPr lang="en-US" altLang="zh-CN" sz="1800">
                <a:solidFill>
                  <a:srgbClr val="CC0000"/>
                </a:solidFill>
                <a:ea typeface="Malgun Gothic" panose="020B0503020000020004" pitchFamily="34" charset="-127"/>
              </a:rPr>
              <a:t> </a:t>
            </a:r>
            <a:r>
              <a:rPr lang="zh-CN" altLang="en-US" sz="1800">
                <a:solidFill>
                  <a:srgbClr val="CC0000"/>
                </a:solidFill>
                <a:ea typeface="Malgun Gothic" panose="020B0503020000020004" pitchFamily="34" charset="-127"/>
              </a:rPr>
              <a:t>使用形式</a:t>
            </a:r>
            <a:r>
              <a:rPr lang="zh-CN" altLang="en-US" sz="1800">
                <a:ea typeface="Malgun Gothic" panose="020B0503020000020004" pitchFamily="34" charset="-127"/>
              </a:rPr>
              <a:t>：</a:t>
            </a:r>
          </a:p>
          <a:p>
            <a:pPr eaLnBrk="1" hangingPunct="1">
              <a:lnSpc>
                <a:spcPct val="90000"/>
              </a:lnSpc>
              <a:buFont typeface="Arial" panose="020B0604020202020204" pitchFamily="34" charset="0"/>
              <a:buNone/>
            </a:pPr>
            <a:r>
              <a:rPr lang="en-US" altLang="zh-CN" sz="1800" b="1">
                <a:solidFill>
                  <a:schemeClr val="hlink"/>
                </a:solidFill>
                <a:ea typeface="Malgun Gothic" panose="020B0503020000020004" pitchFamily="34" charset="-127"/>
              </a:rPr>
              <a:t> (1)arp –a</a:t>
            </a:r>
            <a:r>
              <a:rPr lang="zh-CN" altLang="en-US" sz="1800" b="1">
                <a:ea typeface="Malgun Gothic" panose="020B0503020000020004" pitchFamily="34" charset="-127"/>
              </a:rPr>
              <a:t>                </a:t>
            </a:r>
            <a:r>
              <a:rPr lang="en-US" altLang="zh-CN" sz="1800" b="1">
                <a:ea typeface="Malgun Gothic" panose="020B0503020000020004" pitchFamily="34" charset="-127"/>
              </a:rPr>
              <a:t>//</a:t>
            </a:r>
            <a:r>
              <a:rPr lang="zh-CN" altLang="en-US" sz="1800" b="1">
                <a:ea typeface="Malgun Gothic" panose="020B0503020000020004" pitchFamily="34" charset="-127"/>
              </a:rPr>
              <a:t>显示缓存表中记录</a:t>
            </a:r>
          </a:p>
          <a:p>
            <a:pPr eaLnBrk="1" hangingPunct="1">
              <a:lnSpc>
                <a:spcPct val="90000"/>
              </a:lnSpc>
              <a:buFont typeface="Arial" panose="020B0604020202020204" pitchFamily="34" charset="0"/>
              <a:buNone/>
            </a:pPr>
            <a:r>
              <a:rPr lang="en-US" altLang="zh-CN" sz="1800" b="1">
                <a:solidFill>
                  <a:schemeClr val="hlink"/>
                </a:solidFill>
                <a:ea typeface="Malgun Gothic" panose="020B0503020000020004" pitchFamily="34" charset="-127"/>
              </a:rPr>
              <a:t> (2) arp –s ip</a:t>
            </a:r>
            <a:r>
              <a:rPr lang="zh-CN" altLang="en-US" sz="1800" b="1">
                <a:solidFill>
                  <a:schemeClr val="hlink"/>
                </a:solidFill>
                <a:ea typeface="Malgun Gothic" panose="020B0503020000020004" pitchFamily="34" charset="-127"/>
              </a:rPr>
              <a:t>地址 </a:t>
            </a:r>
            <a:r>
              <a:rPr lang="en-US" altLang="zh-CN" sz="1800" b="1">
                <a:solidFill>
                  <a:schemeClr val="hlink"/>
                </a:solidFill>
                <a:ea typeface="Malgun Gothic" panose="020B0503020000020004" pitchFamily="34" charset="-127"/>
              </a:rPr>
              <a:t>mac</a:t>
            </a:r>
            <a:r>
              <a:rPr lang="zh-CN" altLang="en-US" sz="1800" b="1">
                <a:solidFill>
                  <a:schemeClr val="hlink"/>
                </a:solidFill>
                <a:ea typeface="Malgun Gothic" panose="020B0503020000020004" pitchFamily="34" charset="-127"/>
              </a:rPr>
              <a:t>地址</a:t>
            </a:r>
            <a:endParaRPr lang="en-US" altLang="zh-CN" sz="1800" b="1">
              <a:solidFill>
                <a:schemeClr val="hlink"/>
              </a:solidFill>
              <a:ea typeface="Malgun Gothic" panose="020B0503020000020004" pitchFamily="34" charset="-127"/>
            </a:endParaRPr>
          </a:p>
          <a:p>
            <a:pPr eaLnBrk="1" hangingPunct="1">
              <a:lnSpc>
                <a:spcPct val="90000"/>
              </a:lnSpc>
              <a:buFont typeface="Arial" panose="020B0604020202020204" pitchFamily="34" charset="0"/>
              <a:buNone/>
            </a:pPr>
            <a:r>
              <a:rPr lang="zh-CN" altLang="en-US" sz="1800" b="1">
                <a:solidFill>
                  <a:schemeClr val="hlink"/>
                </a:solidFill>
                <a:ea typeface="Malgun Gothic" panose="020B0503020000020004" pitchFamily="34" charset="-127"/>
              </a:rPr>
              <a:t>    例如：</a:t>
            </a:r>
          </a:p>
          <a:p>
            <a:pPr eaLnBrk="1" hangingPunct="1">
              <a:lnSpc>
                <a:spcPct val="90000"/>
              </a:lnSpc>
              <a:buFont typeface="Arial" panose="020B0604020202020204" pitchFamily="34" charset="0"/>
              <a:buNone/>
            </a:pPr>
            <a:r>
              <a:rPr lang="zh-CN" altLang="en-US" sz="1800" b="1">
                <a:solidFill>
                  <a:schemeClr val="hlink"/>
                </a:solidFill>
                <a:ea typeface="Malgun Gothic" panose="020B0503020000020004" pitchFamily="34" charset="-127"/>
              </a:rPr>
              <a:t>    </a:t>
            </a:r>
            <a:r>
              <a:rPr lang="en-US" altLang="zh-CN" sz="1800" b="1">
                <a:solidFill>
                  <a:schemeClr val="hlink"/>
                </a:solidFill>
                <a:ea typeface="Malgun Gothic" panose="020B0503020000020004" pitchFamily="34" charset="-127"/>
              </a:rPr>
              <a:t>arp –s 192.168.218.1 00-04-61-7b-dd-2b  </a:t>
            </a:r>
            <a:r>
              <a:rPr lang="en-US" altLang="zh-CN" sz="1800" b="1">
                <a:ea typeface="Malgun Gothic" panose="020B0503020000020004" pitchFamily="34" charset="-127"/>
              </a:rPr>
              <a:t>//</a:t>
            </a:r>
            <a:r>
              <a:rPr lang="zh-CN" altLang="en-US" sz="1800" b="1">
                <a:ea typeface="Malgun Gothic" panose="020B0503020000020004" pitchFamily="34" charset="-127"/>
              </a:rPr>
              <a:t>向表中添加一条静态记录</a:t>
            </a:r>
          </a:p>
          <a:p>
            <a:pPr eaLnBrk="1" hangingPunct="1">
              <a:lnSpc>
                <a:spcPct val="90000"/>
              </a:lnSpc>
              <a:buFont typeface="Arial" panose="020B0604020202020204" pitchFamily="34" charset="0"/>
              <a:buNone/>
            </a:pPr>
            <a:r>
              <a:rPr lang="zh-CN" altLang="en-US" sz="1800" b="1">
                <a:ea typeface="Malgun Gothic" panose="020B0503020000020004" pitchFamily="34" charset="-127"/>
              </a:rPr>
              <a:t>    </a:t>
            </a:r>
            <a:r>
              <a:rPr lang="en-US" altLang="zh-CN" sz="1800" b="1">
                <a:solidFill>
                  <a:schemeClr val="hlink"/>
                </a:solidFill>
                <a:ea typeface="Malgun Gothic" panose="020B0503020000020004" pitchFamily="34" charset="-127"/>
              </a:rPr>
              <a:t>arp –a</a:t>
            </a:r>
            <a:r>
              <a:rPr lang="en-US" altLang="zh-CN" sz="1800" b="1">
                <a:ea typeface="Malgun Gothic" panose="020B0503020000020004" pitchFamily="34" charset="-127"/>
              </a:rPr>
              <a:t>                                    //</a:t>
            </a:r>
            <a:r>
              <a:rPr lang="zh-CN" altLang="en-US" sz="1800" b="1">
                <a:ea typeface="Malgun Gothic" panose="020B0503020000020004" pitchFamily="34" charset="-127"/>
              </a:rPr>
              <a:t>查看添加是否成功</a:t>
            </a:r>
          </a:p>
          <a:p>
            <a:pPr eaLnBrk="1" hangingPunct="1">
              <a:lnSpc>
                <a:spcPct val="90000"/>
              </a:lnSpc>
              <a:buFont typeface="Arial" panose="020B0604020202020204" pitchFamily="34" charset="0"/>
              <a:buNone/>
            </a:pPr>
            <a:r>
              <a:rPr lang="en-US" altLang="zh-CN" sz="1800" b="1">
                <a:solidFill>
                  <a:schemeClr val="hlink"/>
                </a:solidFill>
                <a:ea typeface="Malgun Gothic" panose="020B0503020000020004" pitchFamily="34" charset="-127"/>
              </a:rPr>
              <a:t> (3)arp –d  192.168.218.1               </a:t>
            </a:r>
            <a:r>
              <a:rPr lang="en-US" altLang="zh-CN" sz="1800" b="1">
                <a:ea typeface="Malgun Gothic" panose="020B0503020000020004" pitchFamily="34" charset="-127"/>
              </a:rPr>
              <a:t>//</a:t>
            </a:r>
            <a:r>
              <a:rPr lang="zh-CN" altLang="en-US" sz="1800" b="1">
                <a:ea typeface="Malgun Gothic" panose="020B0503020000020004" pitchFamily="34" charset="-127"/>
              </a:rPr>
              <a:t>删除表中的一条记录</a:t>
            </a:r>
          </a:p>
          <a:p>
            <a:pPr eaLnBrk="1" hangingPunct="1">
              <a:lnSpc>
                <a:spcPct val="90000"/>
              </a:lnSpc>
              <a:buFont typeface="Arial" panose="020B0604020202020204" pitchFamily="34" charset="0"/>
              <a:buNone/>
            </a:pPr>
            <a:r>
              <a:rPr lang="zh-CN" altLang="en-US" sz="1800" b="1">
                <a:solidFill>
                  <a:schemeClr val="hlink"/>
                </a:solidFill>
                <a:ea typeface="Malgun Gothic" panose="020B0503020000020004" pitchFamily="34" charset="-127"/>
              </a:rPr>
              <a:t>    </a:t>
            </a:r>
            <a:r>
              <a:rPr lang="en-US" altLang="zh-CN" sz="1800" b="1">
                <a:solidFill>
                  <a:schemeClr val="hlink"/>
                </a:solidFill>
                <a:ea typeface="Malgun Gothic" panose="020B0503020000020004" pitchFamily="34" charset="-127"/>
              </a:rPr>
              <a:t>arp -a                              </a:t>
            </a:r>
            <a:r>
              <a:rPr lang="en-US" altLang="zh-CN" sz="1800" b="1">
                <a:ea typeface="Malgun Gothic" panose="020B0503020000020004" pitchFamily="34" charset="-127"/>
              </a:rPr>
              <a:t>//</a:t>
            </a:r>
            <a:r>
              <a:rPr lang="zh-CN" altLang="en-US" sz="1800" b="1">
                <a:ea typeface="Malgun Gothic" panose="020B0503020000020004" pitchFamily="34" charset="-127"/>
              </a:rPr>
              <a:t>查看是否删除成功</a:t>
            </a:r>
          </a:p>
          <a:p>
            <a:pPr eaLnBrk="1" hangingPunct="1">
              <a:lnSpc>
                <a:spcPct val="90000"/>
              </a:lnSpc>
              <a:buFont typeface="Arial" panose="020B0604020202020204" pitchFamily="34" charset="0"/>
              <a:buNone/>
            </a:pPr>
            <a:r>
              <a:rPr lang="en-US" altLang="zh-CN" sz="1800" b="1">
                <a:solidFill>
                  <a:schemeClr val="hlink"/>
                </a:solidFill>
                <a:ea typeface="Malgun Gothic" panose="020B0503020000020004" pitchFamily="34" charset="-127"/>
              </a:rPr>
              <a:t> (4)</a:t>
            </a:r>
            <a:r>
              <a:rPr lang="zh-CN" altLang="en-US" sz="1800" b="1">
                <a:solidFill>
                  <a:schemeClr val="hlink"/>
                </a:solidFill>
                <a:ea typeface="Malgun Gothic" panose="020B0503020000020004" pitchFamily="34" charset="-127"/>
              </a:rPr>
              <a:t>用网络命令获得你本机所在网络的默认网关</a:t>
            </a:r>
            <a:r>
              <a:rPr lang="en-US" altLang="zh-CN" sz="1800" b="1">
                <a:solidFill>
                  <a:schemeClr val="hlink"/>
                </a:solidFill>
                <a:ea typeface="Malgun Gothic" panose="020B0503020000020004" pitchFamily="34" charset="-127"/>
              </a:rPr>
              <a:t>MAC</a:t>
            </a:r>
            <a:r>
              <a:rPr lang="zh-CN" altLang="en-US" sz="1800" b="1">
                <a:solidFill>
                  <a:schemeClr val="hlink"/>
                </a:solidFill>
                <a:ea typeface="Malgun Gothic" panose="020B0503020000020004" pitchFamily="34" charset="-127"/>
              </a:rPr>
              <a:t>地址</a:t>
            </a:r>
          </a:p>
          <a:p>
            <a:pPr eaLnBrk="1" hangingPunct="1">
              <a:lnSpc>
                <a:spcPct val="90000"/>
              </a:lnSpc>
              <a:buFont typeface="Arial" panose="020B0604020202020204" pitchFamily="34" charset="0"/>
              <a:buNone/>
            </a:pPr>
            <a:r>
              <a:rPr lang="zh-CN" altLang="en-US" sz="1800" b="1">
                <a:solidFill>
                  <a:schemeClr val="hlink"/>
                </a:solidFill>
                <a:ea typeface="Malgun Gothic" panose="020B0503020000020004" pitchFamily="34" charset="-127"/>
              </a:rPr>
              <a:t>    用网络命令获得你对面同学计算机的</a:t>
            </a:r>
            <a:r>
              <a:rPr lang="en-US" altLang="zh-CN" sz="1800" b="1">
                <a:solidFill>
                  <a:schemeClr val="hlink"/>
                </a:solidFill>
                <a:ea typeface="Malgun Gothic" panose="020B0503020000020004" pitchFamily="34" charset="-127"/>
              </a:rPr>
              <a:t>MAC</a:t>
            </a:r>
            <a:r>
              <a:rPr lang="zh-CN" altLang="en-US" sz="1800" b="1">
                <a:solidFill>
                  <a:schemeClr val="hlink"/>
                </a:solidFill>
                <a:ea typeface="Malgun Gothic" panose="020B0503020000020004" pitchFamily="34" charset="-127"/>
              </a:rPr>
              <a:t>地址</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BDC0025-3273-4307-A14F-C08B8C96EA0F}"/>
              </a:ext>
            </a:extLst>
          </p:cNvPr>
          <p:cNvSpPr>
            <a:spLocks noGrp="1" noChangeArrowheads="1"/>
          </p:cNvSpPr>
          <p:nvPr>
            <p:ph type="title"/>
          </p:nvPr>
        </p:nvSpPr>
        <p:spPr/>
        <p:txBody>
          <a:bodyPr/>
          <a:lstStyle/>
          <a:p>
            <a:pPr eaLnBrk="1" hangingPunct="1"/>
            <a:endParaRPr lang="zh-CN" altLang="zh-CN"/>
          </a:p>
        </p:txBody>
      </p:sp>
      <p:pic>
        <p:nvPicPr>
          <p:cNvPr id="16387" name="Picture 3">
            <a:extLst>
              <a:ext uri="{FF2B5EF4-FFF2-40B4-BE49-F238E27FC236}">
                <a16:creationId xmlns:a16="http://schemas.microsoft.com/office/drawing/2014/main" id="{D9EBC5D7-2C31-480C-88E7-FE6A27E13736}"/>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2209800"/>
            <a:ext cx="6619875" cy="243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6258BA4-4384-455D-9DF6-4C2DFFF7A599}"/>
              </a:ext>
            </a:extLst>
          </p:cNvPr>
          <p:cNvSpPr>
            <a:spLocks noGrp="1" noChangeArrowheads="1"/>
          </p:cNvSpPr>
          <p:nvPr>
            <p:ph type="body" idx="4294967295"/>
          </p:nvPr>
        </p:nvSpPr>
        <p:spPr>
          <a:xfrm>
            <a:off x="188913" y="1122363"/>
            <a:ext cx="8955087" cy="498951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buFont typeface="Wingdings" panose="05000000000000000000" pitchFamily="2" charset="2"/>
              <a:buNone/>
            </a:pPr>
            <a:r>
              <a:rPr lang="en-US" altLang="zh-CN" sz="2400" b="1">
                <a:solidFill>
                  <a:schemeClr val="hlink"/>
                </a:solidFill>
                <a:latin typeface="宋体" panose="02010600030101010101" pitchFamily="2" charset="-122"/>
              </a:rPr>
              <a:t>5. netstat</a:t>
            </a:r>
          </a:p>
          <a:p>
            <a:pPr eaLnBrk="1" hangingPunct="1">
              <a:lnSpc>
                <a:spcPct val="80000"/>
              </a:lnSpc>
              <a:buFont typeface="Wingdings" panose="05000000000000000000" pitchFamily="2" charset="2"/>
              <a:buNone/>
            </a:pPr>
            <a:r>
              <a:rPr lang="zh-CN" altLang="en-US" sz="2000">
                <a:solidFill>
                  <a:srgbClr val="CC0000"/>
                </a:solidFill>
                <a:latin typeface="宋体" panose="02010600030101010101" pitchFamily="2" charset="-122"/>
              </a:rPr>
              <a:t> </a:t>
            </a:r>
            <a:r>
              <a:rPr lang="zh-CN" altLang="en-US" sz="2000" b="1">
                <a:solidFill>
                  <a:srgbClr val="CC0000"/>
                </a:solidFill>
                <a:latin typeface="宋体" panose="02010600030101010101" pitchFamily="2" charset="-122"/>
              </a:rPr>
              <a:t>作用：</a:t>
            </a:r>
            <a:r>
              <a:rPr lang="zh-CN" altLang="en-US" sz="2000" b="1">
                <a:latin typeface="宋体" panose="02010600030101010101" pitchFamily="2" charset="-122"/>
              </a:rPr>
              <a:t>一般用于查看本机应用进程相应端口的网络连接状态及获得一些统计信息。</a:t>
            </a:r>
            <a:endParaRPr lang="zh-CN" altLang="en-US" sz="2000" b="1">
              <a:solidFill>
                <a:srgbClr val="CC0000"/>
              </a:solidFill>
              <a:latin typeface="宋体" panose="02010600030101010101" pitchFamily="2" charset="-122"/>
            </a:endParaRPr>
          </a:p>
          <a:p>
            <a:pPr eaLnBrk="1" hangingPunct="1">
              <a:lnSpc>
                <a:spcPct val="80000"/>
              </a:lnSpc>
              <a:buFont typeface="Wingdings" panose="05000000000000000000" pitchFamily="2" charset="2"/>
              <a:buNone/>
            </a:pPr>
            <a:r>
              <a:rPr lang="en-US" altLang="zh-CN" sz="2000" b="1">
                <a:solidFill>
                  <a:srgbClr val="CC0000"/>
                </a:solidFill>
                <a:latin typeface="宋体" panose="02010600030101010101" pitchFamily="2" charset="-122"/>
              </a:rPr>
              <a:t> </a:t>
            </a:r>
            <a:r>
              <a:rPr lang="zh-CN" altLang="en-US" sz="2000" b="1">
                <a:solidFill>
                  <a:srgbClr val="CC0000"/>
                </a:solidFill>
                <a:latin typeface="宋体" panose="02010600030101010101" pitchFamily="2" charset="-122"/>
              </a:rPr>
              <a:t>使用形式</a:t>
            </a:r>
            <a:r>
              <a:rPr lang="zh-CN" altLang="en-US" sz="2000" b="1">
                <a:latin typeface="宋体" panose="02010600030101010101" pitchFamily="2" charset="-122"/>
              </a:rPr>
              <a:t>：</a:t>
            </a:r>
          </a:p>
          <a:p>
            <a:pPr eaLnBrk="1" hangingPunct="1">
              <a:lnSpc>
                <a:spcPct val="80000"/>
              </a:lnSpc>
              <a:buFont typeface="Arial" panose="020B0604020202020204" pitchFamily="34" charset="0"/>
              <a:buNone/>
            </a:pPr>
            <a:r>
              <a:rPr lang="en-US" altLang="zh-CN" sz="2000" b="1">
                <a:solidFill>
                  <a:schemeClr val="hlink"/>
                </a:solidFill>
                <a:latin typeface="宋体" panose="02010600030101010101" pitchFamily="2" charset="-122"/>
              </a:rPr>
              <a:t> (1)netstat -a</a:t>
            </a:r>
            <a:r>
              <a:rPr lang="zh-CN" altLang="en-US" sz="2000" b="1">
                <a:latin typeface="宋体" panose="02010600030101010101" pitchFamily="2" charset="-122"/>
              </a:rPr>
              <a:t>           </a:t>
            </a:r>
            <a:r>
              <a:rPr lang="en-US" altLang="zh-CN" sz="2000" b="1">
                <a:latin typeface="宋体" panose="02010600030101010101" pitchFamily="2" charset="-122"/>
              </a:rPr>
              <a:t>//</a:t>
            </a:r>
            <a:r>
              <a:rPr lang="zh-CN" altLang="en-US" sz="2000" b="1">
                <a:latin typeface="宋体" panose="02010600030101010101" pitchFamily="2" charset="-122"/>
              </a:rPr>
              <a:t>显示本机所有应用进程对应端口的状态</a:t>
            </a:r>
            <a:r>
              <a:rPr lang="zh-CN" altLang="en-US" sz="2000">
                <a:latin typeface="宋体" panose="02010600030101010101" pitchFamily="2" charset="-122"/>
              </a:rPr>
              <a:t> </a:t>
            </a:r>
            <a:endParaRPr lang="zh-CN" altLang="en-US" sz="2000" b="1">
              <a:latin typeface="宋体" panose="02010600030101010101" pitchFamily="2" charset="-122"/>
            </a:endParaRPr>
          </a:p>
          <a:p>
            <a:pPr eaLnBrk="1" hangingPunct="1">
              <a:lnSpc>
                <a:spcPct val="80000"/>
              </a:lnSpc>
              <a:buFont typeface="Arial" panose="020B0604020202020204" pitchFamily="34" charset="0"/>
              <a:buNone/>
            </a:pPr>
            <a:r>
              <a:rPr lang="en-US" altLang="zh-CN" sz="2000" b="1">
                <a:solidFill>
                  <a:schemeClr val="hlink"/>
                </a:solidFill>
                <a:latin typeface="宋体" panose="02010600030101010101" pitchFamily="2" charset="-122"/>
              </a:rPr>
              <a:t> (2)netstat –n          </a:t>
            </a:r>
            <a:r>
              <a:rPr lang="en-US" altLang="zh-CN" sz="2000" b="1">
                <a:latin typeface="宋体" panose="02010600030101010101" pitchFamily="2" charset="-122"/>
              </a:rPr>
              <a:t>//</a:t>
            </a:r>
            <a:r>
              <a:rPr lang="zh-CN" altLang="en-US" sz="2000" b="1">
                <a:latin typeface="宋体" panose="02010600030101010101" pitchFamily="2" charset="-122"/>
              </a:rPr>
              <a:t>用数字形式显示</a:t>
            </a:r>
          </a:p>
          <a:p>
            <a:pPr eaLnBrk="1" hangingPunct="1">
              <a:lnSpc>
                <a:spcPct val="80000"/>
              </a:lnSpc>
              <a:buFont typeface="Arial" panose="020B0604020202020204" pitchFamily="34" charset="0"/>
              <a:buNone/>
            </a:pPr>
            <a:r>
              <a:rPr lang="zh-CN" altLang="en-US" sz="2000" b="1">
                <a:latin typeface="宋体" panose="02010600030101010101" pitchFamily="2" charset="-122"/>
              </a:rPr>
              <a:t> </a:t>
            </a:r>
            <a:r>
              <a:rPr lang="en-US" altLang="zh-CN" sz="2000" b="1">
                <a:latin typeface="宋体" panose="02010600030101010101" pitchFamily="2" charset="-122"/>
              </a:rPr>
              <a:t>(</a:t>
            </a:r>
            <a:r>
              <a:rPr lang="en-US" altLang="zh-CN" sz="2000" b="1">
                <a:solidFill>
                  <a:schemeClr val="hlink"/>
                </a:solidFill>
                <a:latin typeface="宋体" panose="02010600030101010101" pitchFamily="2" charset="-122"/>
              </a:rPr>
              <a:t>3)netstat –o</a:t>
            </a:r>
            <a:r>
              <a:rPr lang="en-US" altLang="zh-CN" sz="2000" b="1">
                <a:latin typeface="宋体" panose="02010600030101010101" pitchFamily="2" charset="-122"/>
              </a:rPr>
              <a:t>             //</a:t>
            </a:r>
            <a:r>
              <a:rPr lang="zh-CN" altLang="en-US" sz="2000" b="1">
                <a:latin typeface="宋体" panose="02010600030101010101" pitchFamily="2" charset="-122"/>
              </a:rPr>
              <a:t>显示进程</a:t>
            </a:r>
            <a:r>
              <a:rPr lang="en-US" altLang="zh-CN" sz="2000" b="1">
                <a:latin typeface="宋体" panose="02010600030101010101" pitchFamily="2" charset="-122"/>
              </a:rPr>
              <a:t>ID</a:t>
            </a:r>
            <a:r>
              <a:rPr lang="zh-CN" altLang="en-US" sz="2000" b="1">
                <a:latin typeface="宋体" panose="02010600030101010101" pitchFamily="2" charset="-122"/>
              </a:rPr>
              <a:t>号</a:t>
            </a:r>
          </a:p>
          <a:p>
            <a:pPr eaLnBrk="1" hangingPunct="1">
              <a:lnSpc>
                <a:spcPct val="80000"/>
              </a:lnSpc>
              <a:buFont typeface="Arial" panose="020B0604020202020204" pitchFamily="34" charset="0"/>
              <a:buNone/>
            </a:pPr>
            <a:r>
              <a:rPr lang="en-US" altLang="zh-CN" sz="2000" b="1">
                <a:solidFill>
                  <a:schemeClr val="hlink"/>
                </a:solidFill>
                <a:latin typeface="宋体" panose="02010600030101010101" pitchFamily="2" charset="-122"/>
              </a:rPr>
              <a:t> </a:t>
            </a:r>
            <a:r>
              <a:rPr lang="en-US" altLang="zh-CN" sz="2000" b="1">
                <a:latin typeface="宋体" panose="02010600030101010101" pitchFamily="2" charset="-122"/>
              </a:rPr>
              <a:t>(4)</a:t>
            </a:r>
            <a:r>
              <a:rPr lang="zh-CN" altLang="en-US" sz="2000" b="1">
                <a:latin typeface="宋体" panose="02010600030101010101" pitchFamily="2" charset="-122"/>
              </a:rPr>
              <a:t>查看本机某个运行进程的名称</a:t>
            </a:r>
            <a:r>
              <a:rPr lang="en-US" altLang="zh-CN" sz="2000" b="1">
                <a:solidFill>
                  <a:schemeClr val="hlink"/>
                </a:solidFill>
                <a:latin typeface="宋体" panose="02010600030101010101" pitchFamily="2" charset="-122"/>
              </a:rPr>
              <a:t>                             </a:t>
            </a:r>
          </a:p>
          <a:p>
            <a:pPr eaLnBrk="1" hangingPunct="1">
              <a:lnSpc>
                <a:spcPct val="80000"/>
              </a:lnSpc>
              <a:buFont typeface="Arial" panose="020B0604020202020204" pitchFamily="34" charset="0"/>
              <a:buNone/>
            </a:pPr>
            <a:r>
              <a:rPr lang="en-US" altLang="zh-CN" sz="2000" b="1">
                <a:solidFill>
                  <a:schemeClr val="hlink"/>
                </a:solidFill>
                <a:latin typeface="宋体" panose="02010600030101010101" pitchFamily="2" charset="-122"/>
              </a:rPr>
              <a:t>    netstat -ano                     </a:t>
            </a:r>
            <a:r>
              <a:rPr lang="en-US" altLang="zh-CN" sz="2000" b="1">
                <a:latin typeface="宋体" panose="02010600030101010101" pitchFamily="2" charset="-122"/>
              </a:rPr>
              <a:t>//</a:t>
            </a:r>
            <a:r>
              <a:rPr lang="zh-CN" altLang="en-US" sz="2000" b="1">
                <a:latin typeface="宋体" panose="02010600030101010101" pitchFamily="2" charset="-122"/>
              </a:rPr>
              <a:t>查看本机所有进程</a:t>
            </a:r>
            <a:r>
              <a:rPr lang="en-US" altLang="zh-CN" sz="2000" b="1">
                <a:latin typeface="宋体" panose="02010600030101010101" pitchFamily="2" charset="-122"/>
              </a:rPr>
              <a:t>ID</a:t>
            </a:r>
          </a:p>
          <a:p>
            <a:pPr eaLnBrk="1" hangingPunct="1">
              <a:lnSpc>
                <a:spcPct val="80000"/>
              </a:lnSpc>
              <a:buFont typeface="Arial" panose="020B0604020202020204" pitchFamily="34" charset="0"/>
              <a:buNone/>
            </a:pPr>
            <a:r>
              <a:rPr lang="en-US" altLang="zh-CN" sz="2000" b="1">
                <a:latin typeface="宋体" panose="02010600030101010101" pitchFamily="2" charset="-122"/>
              </a:rPr>
              <a:t>    </a:t>
            </a:r>
            <a:r>
              <a:rPr lang="en-US" altLang="zh-CN" sz="2000" b="1">
                <a:solidFill>
                  <a:schemeClr val="hlink"/>
                </a:solidFill>
                <a:latin typeface="宋体" panose="02010600030101010101" pitchFamily="2" charset="-122"/>
              </a:rPr>
              <a:t>tasklist|findstr “</a:t>
            </a:r>
            <a:r>
              <a:rPr lang="en-US" altLang="zh-CN" sz="2000" b="1">
                <a:solidFill>
                  <a:srgbClr val="CC0000"/>
                </a:solidFill>
                <a:latin typeface="宋体" panose="02010600030101010101" pitchFamily="2" charset="-122"/>
              </a:rPr>
              <a:t>588</a:t>
            </a:r>
            <a:r>
              <a:rPr lang="en-US" altLang="zh-CN" sz="2000" b="1">
                <a:solidFill>
                  <a:schemeClr val="hlink"/>
                </a:solidFill>
                <a:latin typeface="宋体" panose="02010600030101010101" pitchFamily="2" charset="-122"/>
              </a:rPr>
              <a:t>”</a:t>
            </a:r>
            <a:r>
              <a:rPr lang="en-US" altLang="zh-CN" sz="2000" b="1">
                <a:latin typeface="宋体" panose="02010600030101010101" pitchFamily="2" charset="-122"/>
              </a:rPr>
              <a:t>           //</a:t>
            </a:r>
            <a:r>
              <a:rPr lang="zh-CN" altLang="en-US" sz="2000" b="1">
                <a:latin typeface="宋体" panose="02010600030101010101" pitchFamily="2" charset="-122"/>
              </a:rPr>
              <a:t>查看进程</a:t>
            </a:r>
            <a:r>
              <a:rPr lang="en-US" altLang="zh-CN" sz="2000" b="1">
                <a:latin typeface="宋体" panose="02010600030101010101" pitchFamily="2" charset="-122"/>
              </a:rPr>
              <a:t>ID</a:t>
            </a:r>
            <a:r>
              <a:rPr lang="zh-CN" altLang="en-US" sz="2000" b="1">
                <a:latin typeface="宋体" panose="02010600030101010101" pitchFamily="2" charset="-122"/>
              </a:rPr>
              <a:t>对应的进程名称</a:t>
            </a:r>
          </a:p>
          <a:p>
            <a:pPr eaLnBrk="1" hangingPunct="1">
              <a:lnSpc>
                <a:spcPct val="80000"/>
              </a:lnSpc>
              <a:buFont typeface="Arial" panose="020B0604020202020204" pitchFamily="34" charset="0"/>
              <a:buNone/>
            </a:pPr>
            <a:endParaRPr lang="zh-CN" altLang="en-US" sz="2000" b="1">
              <a:latin typeface="宋体" panose="02010600030101010101" pitchFamily="2" charset="-122"/>
            </a:endParaRPr>
          </a:p>
          <a:p>
            <a:pPr eaLnBrk="1" hangingPunct="1">
              <a:lnSpc>
                <a:spcPct val="80000"/>
              </a:lnSpc>
              <a:buFont typeface="Arial" panose="020B0604020202020204" pitchFamily="34" charset="0"/>
              <a:buNone/>
            </a:pPr>
            <a:r>
              <a:rPr lang="zh-CN" altLang="en-US" sz="2000" b="1">
                <a:latin typeface="宋体" panose="02010600030101010101" pitchFamily="2" charset="-122"/>
              </a:rPr>
              <a:t> </a:t>
            </a:r>
            <a:r>
              <a:rPr lang="en-US" altLang="zh-CN" sz="2000" b="1">
                <a:latin typeface="宋体" panose="02010600030101010101" pitchFamily="2" charset="-122"/>
              </a:rPr>
              <a:t>(</a:t>
            </a:r>
            <a:r>
              <a:rPr lang="en-US" altLang="zh-CN" sz="2000" b="1">
                <a:solidFill>
                  <a:schemeClr val="hlink"/>
                </a:solidFill>
                <a:latin typeface="宋体" panose="02010600030101010101" pitchFamily="2" charset="-122"/>
              </a:rPr>
              <a:t>5)netstat –r</a:t>
            </a:r>
            <a:r>
              <a:rPr lang="en-US" altLang="zh-CN" sz="2000" b="1">
                <a:latin typeface="宋体" panose="02010600030101010101" pitchFamily="2" charset="-122"/>
              </a:rPr>
              <a:t>       //</a:t>
            </a:r>
            <a:r>
              <a:rPr lang="zh-CN" altLang="en-US" sz="2000" b="1">
                <a:latin typeface="宋体" panose="02010600030101010101" pitchFamily="2" charset="-122"/>
              </a:rPr>
              <a:t>显示本机路由表 或用：</a:t>
            </a:r>
          </a:p>
          <a:p>
            <a:pPr eaLnBrk="1" hangingPunct="1">
              <a:lnSpc>
                <a:spcPct val="80000"/>
              </a:lnSpc>
              <a:buFont typeface="Arial" panose="020B0604020202020204" pitchFamily="34" charset="0"/>
              <a:buNone/>
            </a:pPr>
            <a:r>
              <a:rPr lang="zh-CN" altLang="en-US" sz="2000" b="1">
                <a:latin typeface="宋体" panose="02010600030101010101" pitchFamily="2" charset="-122"/>
              </a:rPr>
              <a:t>    </a:t>
            </a:r>
            <a:r>
              <a:rPr lang="en-US" altLang="zh-CN" sz="2000" b="1">
                <a:solidFill>
                  <a:schemeClr val="hlink"/>
                </a:solidFill>
                <a:latin typeface="宋体" panose="02010600030101010101" pitchFamily="2" charset="-122"/>
              </a:rPr>
              <a:t>route print</a:t>
            </a:r>
            <a:r>
              <a:rPr lang="en-US" altLang="zh-CN" sz="2000" b="1">
                <a:latin typeface="宋体" panose="02010600030101010101" pitchFamily="2" charset="-122"/>
              </a:rPr>
              <a:t>       //</a:t>
            </a:r>
            <a:r>
              <a:rPr lang="zh-CN" altLang="en-US" sz="2000" b="1">
                <a:latin typeface="宋体" panose="02010600030101010101" pitchFamily="2" charset="-122"/>
              </a:rPr>
              <a:t>也可以显示本机路由表，</a:t>
            </a:r>
            <a:r>
              <a:rPr lang="zh-CN" altLang="en-US" sz="2000" b="1">
                <a:solidFill>
                  <a:srgbClr val="CC0000"/>
                </a:solidFill>
                <a:latin typeface="宋体" panose="02010600030101010101" pitchFamily="2" charset="-122"/>
              </a:rPr>
              <a:t>每条记录含义？</a:t>
            </a:r>
          </a:p>
          <a:p>
            <a:pPr algn="r" eaLnBrk="1" hangingPunct="1">
              <a:lnSpc>
                <a:spcPct val="80000"/>
              </a:lnSpc>
              <a:buFont typeface="Arial" panose="020B0604020202020204" pitchFamily="34" charset="0"/>
              <a:buNone/>
            </a:pPr>
            <a:r>
              <a:rPr lang="en-US" altLang="zh-CN" sz="2000" b="1">
                <a:solidFill>
                  <a:schemeClr val="hlink"/>
                </a:solidFill>
                <a:latin typeface="宋体" panose="02010600030101010101" pitchFamily="2" charset="-122"/>
              </a:rPr>
              <a:t>(6)netstat –e</a:t>
            </a:r>
            <a:r>
              <a:rPr lang="en-US" altLang="zh-CN" sz="2000" b="1">
                <a:latin typeface="宋体" panose="02010600030101010101" pitchFamily="2" charset="-122"/>
              </a:rPr>
              <a:t>       //</a:t>
            </a:r>
            <a:r>
              <a:rPr lang="zh-CN" altLang="en-US" sz="2000" b="1">
                <a:latin typeface="宋体" panose="02010600030101010101" pitchFamily="2" charset="-122"/>
              </a:rPr>
              <a:t>统计本机所在以太网目前发送数据、接收数据、出错、丢失数据的字节数</a:t>
            </a:r>
            <a:endParaRPr lang="en-US" altLang="zh-CN" sz="2000" b="1">
              <a:latin typeface="宋体" panose="02010600030101010101" pitchFamily="2"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C32F3EC-377C-4C6E-B2B1-C696C5E0A341}"/>
              </a:ext>
            </a:extLst>
          </p:cNvPr>
          <p:cNvSpPr>
            <a:spLocks noGrp="1" noChangeArrowheads="1"/>
          </p:cNvSpPr>
          <p:nvPr>
            <p:ph type="title"/>
          </p:nvPr>
        </p:nvSpPr>
        <p:spPr/>
        <p:txBody>
          <a:bodyPr/>
          <a:lstStyle/>
          <a:p>
            <a:pPr eaLnBrk="1" hangingPunct="1"/>
            <a:endParaRPr lang="zh-CN" altLang="zh-CN"/>
          </a:p>
        </p:txBody>
      </p:sp>
      <p:pic>
        <p:nvPicPr>
          <p:cNvPr id="18435" name="Picture 3">
            <a:extLst>
              <a:ext uri="{FF2B5EF4-FFF2-40B4-BE49-F238E27FC236}">
                <a16:creationId xmlns:a16="http://schemas.microsoft.com/office/drawing/2014/main" id="{5E7C37EB-A375-49A0-881E-F5EDDE44213D}"/>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24063" y="1797050"/>
            <a:ext cx="5448300" cy="37433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395EEEEF-3F87-49B6-BF93-89598D57C54D}"/>
              </a:ext>
            </a:extLst>
          </p:cNvPr>
          <p:cNvSpPr>
            <a:spLocks noGrp="1" noChangeArrowheads="1"/>
          </p:cNvSpPr>
          <p:nvPr>
            <p:ph type="body" idx="4294967295"/>
          </p:nvPr>
        </p:nvSpPr>
        <p:spPr>
          <a:xfrm>
            <a:off x="0" y="1228725"/>
            <a:ext cx="8955088" cy="4989513"/>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anose="05000000000000000000" pitchFamily="2" charset="2"/>
              <a:buNone/>
            </a:pPr>
            <a:r>
              <a:rPr lang="en-US" altLang="zh-CN" sz="2100" b="1">
                <a:solidFill>
                  <a:schemeClr val="hlink"/>
                </a:solidFill>
                <a:ea typeface="Malgun Gothic" panose="020B0503020000020004" pitchFamily="34" charset="-127"/>
              </a:rPr>
              <a:t>6. net</a:t>
            </a:r>
          </a:p>
          <a:p>
            <a:pPr eaLnBrk="1" hangingPunct="1">
              <a:buFont typeface="Wingdings" panose="05000000000000000000" pitchFamily="2" charset="2"/>
              <a:buNone/>
            </a:pPr>
            <a:r>
              <a:rPr lang="zh-CN" altLang="en-US" sz="1800">
                <a:solidFill>
                  <a:srgbClr val="CC0000"/>
                </a:solidFill>
                <a:ea typeface="Malgun Gothic" panose="020B0503020000020004" pitchFamily="34" charset="-127"/>
              </a:rPr>
              <a:t> </a:t>
            </a:r>
            <a:r>
              <a:rPr lang="zh-CN" altLang="en-US" sz="1800" b="1">
                <a:solidFill>
                  <a:srgbClr val="CC0000"/>
                </a:solidFill>
                <a:ea typeface="Malgun Gothic" panose="020B0503020000020004" pitchFamily="34" charset="-127"/>
              </a:rPr>
              <a:t>作用：</a:t>
            </a:r>
            <a:r>
              <a:rPr lang="zh-CN" altLang="en-US" sz="1800" b="1">
                <a:ea typeface="Malgun Gothic" panose="020B0503020000020004" pitchFamily="34" charset="-127"/>
              </a:rPr>
              <a:t>实现一些网络服务功能和用户管理功能等，可上网查看</a:t>
            </a:r>
            <a:r>
              <a:rPr lang="en-US" altLang="zh-CN" sz="1800" b="1">
                <a:ea typeface="Malgun Gothic" panose="020B0503020000020004" pitchFamily="34" charset="-127"/>
              </a:rPr>
              <a:t>net</a:t>
            </a:r>
            <a:r>
              <a:rPr lang="zh-CN" altLang="en-US" sz="1800" b="1">
                <a:ea typeface="Malgun Gothic" panose="020B0503020000020004" pitchFamily="34" charset="-127"/>
              </a:rPr>
              <a:t>更多的使用方法和功能</a:t>
            </a:r>
          </a:p>
          <a:p>
            <a:pPr eaLnBrk="1" hangingPunct="1">
              <a:buFont typeface="Wingdings" panose="05000000000000000000" pitchFamily="2" charset="2"/>
              <a:buNone/>
            </a:pPr>
            <a:r>
              <a:rPr lang="en-US" altLang="zh-CN" sz="1800" b="1">
                <a:ea typeface="Malgun Gothic" panose="020B0503020000020004" pitchFamily="34" charset="-127"/>
              </a:rPr>
              <a:t> </a:t>
            </a:r>
            <a:r>
              <a:rPr lang="zh-CN" altLang="en-US" sz="1800" b="1">
                <a:solidFill>
                  <a:srgbClr val="CC0000"/>
                </a:solidFill>
                <a:ea typeface="Malgun Gothic" panose="020B0503020000020004" pitchFamily="34" charset="-127"/>
              </a:rPr>
              <a:t>使用形式：</a:t>
            </a:r>
          </a:p>
          <a:p>
            <a:pPr eaLnBrk="1" hangingPunct="1">
              <a:buFont typeface="Arial" panose="020B0604020202020204" pitchFamily="34" charset="0"/>
              <a:buNone/>
            </a:pPr>
            <a:r>
              <a:rPr lang="en-US" altLang="zh-CN" sz="1800" b="1">
                <a:latin typeface="宋体" panose="02010600030101010101" pitchFamily="2" charset="-122"/>
              </a:rPr>
              <a:t> </a:t>
            </a:r>
            <a:r>
              <a:rPr lang="en-US" altLang="zh-CN" sz="1800" b="1">
                <a:solidFill>
                  <a:schemeClr val="hlink"/>
                </a:solidFill>
                <a:latin typeface="宋体" panose="02010600030101010101" pitchFamily="2" charset="-122"/>
              </a:rPr>
              <a:t>(1) net share</a:t>
            </a:r>
            <a:r>
              <a:rPr lang="en-US" altLang="zh-CN" sz="1800" b="1">
                <a:latin typeface="宋体" panose="02010600030101010101" pitchFamily="2" charset="-122"/>
              </a:rPr>
              <a:t>                         //</a:t>
            </a:r>
            <a:r>
              <a:rPr lang="zh-CN" altLang="en-US" sz="1800" b="1">
                <a:latin typeface="宋体" panose="02010600030101010101" pitchFamily="2" charset="-122"/>
              </a:rPr>
              <a:t>显示本机的共享资源</a:t>
            </a:r>
          </a:p>
          <a:p>
            <a:pPr eaLnBrk="1" hangingPunct="1">
              <a:buFont typeface="Arial" panose="020B0604020202020204" pitchFamily="34" charset="0"/>
              <a:buNone/>
            </a:pPr>
            <a:r>
              <a:rPr lang="en-US" altLang="zh-CN" sz="1800" b="1">
                <a:solidFill>
                  <a:schemeClr val="hlink"/>
                </a:solidFill>
                <a:latin typeface="宋体" panose="02010600030101010101" pitchFamily="2" charset="-122"/>
              </a:rPr>
              <a:t> (2) net view  \\ip</a:t>
            </a:r>
            <a:r>
              <a:rPr lang="zh-CN" altLang="en-US" sz="1800" b="1">
                <a:solidFill>
                  <a:schemeClr val="hlink"/>
                </a:solidFill>
                <a:latin typeface="宋体" panose="02010600030101010101" pitchFamily="2" charset="-122"/>
              </a:rPr>
              <a:t>地址</a:t>
            </a:r>
            <a:r>
              <a:rPr lang="zh-CN" altLang="en-US" sz="1800" b="1">
                <a:latin typeface="宋体" panose="02010600030101010101" pitchFamily="2" charset="-122"/>
              </a:rPr>
              <a:t>                 </a:t>
            </a:r>
            <a:r>
              <a:rPr lang="en-US" altLang="zh-CN" sz="1800" b="1">
                <a:latin typeface="宋体" panose="02010600030101010101" pitchFamily="2" charset="-122"/>
              </a:rPr>
              <a:t>//</a:t>
            </a:r>
            <a:r>
              <a:rPr lang="zh-CN" altLang="en-US" sz="1800" b="1">
                <a:latin typeface="宋体" panose="02010600030101010101" pitchFamily="2" charset="-122"/>
              </a:rPr>
              <a:t>查看网络上某台主机共享资源  </a:t>
            </a:r>
          </a:p>
          <a:p>
            <a:pPr eaLnBrk="1" hangingPunct="1">
              <a:buFont typeface="Arial" panose="020B0604020202020204" pitchFamily="34" charset="0"/>
              <a:buNone/>
            </a:pPr>
            <a:r>
              <a:rPr lang="en-US" altLang="zh-CN" sz="1800" b="1">
                <a:latin typeface="宋体" panose="02010600030101010101" pitchFamily="2" charset="-122"/>
              </a:rPr>
              <a:t> </a:t>
            </a:r>
            <a:r>
              <a:rPr lang="en-US" altLang="zh-CN" sz="1800" b="1">
                <a:solidFill>
                  <a:schemeClr val="hlink"/>
                </a:solidFill>
                <a:latin typeface="宋体" panose="02010600030101010101" pitchFamily="2" charset="-122"/>
              </a:rPr>
              <a:t>(3) net view  \\</a:t>
            </a:r>
            <a:r>
              <a:rPr lang="zh-CN" altLang="en-US" sz="1800" b="1">
                <a:solidFill>
                  <a:schemeClr val="hlink"/>
                </a:solidFill>
                <a:latin typeface="宋体" panose="02010600030101010101" pitchFamily="2" charset="-122"/>
              </a:rPr>
              <a:t>计算机名</a:t>
            </a:r>
          </a:p>
          <a:p>
            <a:pPr eaLnBrk="1" hangingPunct="1">
              <a:buFont typeface="Arial" panose="020B0604020202020204" pitchFamily="34" charset="0"/>
              <a:buNone/>
            </a:pPr>
            <a:r>
              <a:rPr lang="en-US" altLang="zh-CN" sz="1800" b="1">
                <a:solidFill>
                  <a:schemeClr val="hlink"/>
                </a:solidFill>
                <a:latin typeface="宋体" panose="02010600030101010101" pitchFamily="2" charset="-122"/>
              </a:rPr>
              <a:t> (4) net view</a:t>
            </a:r>
            <a:r>
              <a:rPr lang="en-US" altLang="zh-CN" sz="1800" b="1">
                <a:latin typeface="宋体" panose="02010600030101010101" pitchFamily="2" charset="-122"/>
              </a:rPr>
              <a:t>                         //</a:t>
            </a:r>
            <a:r>
              <a:rPr lang="zh-CN" altLang="en-US" sz="1800" b="1">
                <a:latin typeface="宋体" panose="02010600030101010101" pitchFamily="2" charset="-122"/>
              </a:rPr>
              <a:t>显示当前工作组中的计算机列表</a:t>
            </a:r>
          </a:p>
          <a:p>
            <a:pPr eaLnBrk="1" hangingPunct="1">
              <a:buFont typeface="Arial" panose="020B0604020202020204" pitchFamily="34" charset="0"/>
              <a:buNone/>
            </a:pPr>
            <a:r>
              <a:rPr lang="zh-CN" altLang="en-US" sz="1800" b="1">
                <a:ea typeface="Malgun Gothic" panose="020B0503020000020004" pitchFamily="34" charset="-127"/>
              </a:rPr>
              <a:t> </a:t>
            </a:r>
            <a:endParaRPr lang="en-US" altLang="zh-CN" sz="1800" b="1">
              <a:ea typeface="Malgun Gothic" panose="020B0503020000020004" pitchFamily="34" charset="-127"/>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A0A5C8D-6870-44A1-948E-3B1BB3A41943}"/>
              </a:ext>
            </a:extLst>
          </p:cNvPr>
          <p:cNvSpPr>
            <a:spLocks noGrp="1" noChangeArrowheads="1"/>
          </p:cNvSpPr>
          <p:nvPr>
            <p:ph type="ctrTitle" idx="4294967295"/>
          </p:nvPr>
        </p:nvSpPr>
        <p:spPr>
          <a:xfrm>
            <a:off x="1143000" y="1524000"/>
            <a:ext cx="6781800" cy="1797050"/>
          </a:xfrm>
        </p:spPr>
        <p:txBody>
          <a:bodyPr/>
          <a:lstStyle/>
          <a:p>
            <a:pPr eaLnBrk="1" hangingPunct="1"/>
            <a:r>
              <a:rPr lang="en-US" altLang="zh-CN" sz="5400"/>
              <a:t>Wireshark</a:t>
            </a:r>
            <a:r>
              <a:rPr lang="zh-CN" altLang="en-US" sz="5400"/>
              <a:t>使用教程</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84C27A6-E708-4B17-9B87-8AAE65FD3567}"/>
              </a:ext>
            </a:extLst>
          </p:cNvPr>
          <p:cNvSpPr>
            <a:spLocks noGrp="1" noChangeArrowheads="1"/>
          </p:cNvSpPr>
          <p:nvPr>
            <p:ph type="title" idx="4294967295"/>
          </p:nvPr>
        </p:nvSpPr>
        <p:spPr/>
        <p:txBody>
          <a:bodyPr/>
          <a:lstStyle/>
          <a:p>
            <a:pPr eaLnBrk="1" hangingPunct="1"/>
            <a:r>
              <a:rPr lang="zh-CN" altLang="zh-CN"/>
              <a:t>一 简介</a:t>
            </a:r>
          </a:p>
        </p:txBody>
      </p:sp>
      <p:sp>
        <p:nvSpPr>
          <p:cNvPr id="21507" name="Rectangle 3">
            <a:extLst>
              <a:ext uri="{FF2B5EF4-FFF2-40B4-BE49-F238E27FC236}">
                <a16:creationId xmlns:a16="http://schemas.microsoft.com/office/drawing/2014/main" id="{4EC3B858-CAE3-4D16-B3E5-AF66B9DC997B}"/>
              </a:ext>
            </a:extLst>
          </p:cNvPr>
          <p:cNvSpPr>
            <a:spLocks noGrp="1" noChangeArrowheads="1"/>
          </p:cNvSpPr>
          <p:nvPr>
            <p:ph idx="4294967295"/>
          </p:nvPr>
        </p:nvSpPr>
        <p:spPr/>
        <p:txBody>
          <a:bodyPr/>
          <a:lstStyle/>
          <a:p>
            <a:pPr eaLnBrk="1" hangingPunct="1"/>
            <a:r>
              <a:rPr lang="en-US" altLang="zh-CN"/>
              <a:t>wireshark</a:t>
            </a:r>
            <a:r>
              <a:rPr lang="zh-CN" altLang="en-US"/>
              <a:t>是一款抓包软件，比较易用，在平常可以利用它抓包，分析协议或者监控网络，是一个比较好的工具。</a:t>
            </a:r>
          </a:p>
          <a:p>
            <a:pPr eaLnBrk="1" hangingPunct="1"/>
            <a:r>
              <a:rPr lang="en-US" altLang="zh-CN"/>
              <a:t>http://www.wireshark.org/</a:t>
            </a:r>
          </a:p>
          <a:p>
            <a:pPr eaLnBrk="1" hangingPunct="1"/>
            <a:endParaRPr lang="en-US" altLang="zh-CN"/>
          </a:p>
          <a:p>
            <a:pPr eaLnBrk="1" hangingPunct="1"/>
            <a:r>
              <a:rPr lang="en-US" altLang="zh-CN" sz="2400">
                <a:latin typeface="宋体" panose="02010600030101010101" pitchFamily="2" charset="-122"/>
              </a:rPr>
              <a:t>Ethereal与Wireshark的运行都要依靠WinPcap(Windows Packet Capture)，所以先安装WinPcap，再装Ethereal或Wireshark</a:t>
            </a:r>
          </a:p>
          <a:p>
            <a:pPr eaLnBrk="1" hangingPunct="1"/>
            <a:r>
              <a:rPr lang="en-US" altLang="zh-CN" sz="2400">
                <a:latin typeface="宋体" panose="02010600030101010101" pitchFamily="2" charset="-122"/>
              </a:rPr>
              <a:t>WinPcap下载链接：</a:t>
            </a:r>
          </a:p>
          <a:p>
            <a:pPr eaLnBrk="1" hangingPunct="1">
              <a:buFont typeface="Wingdings" panose="05000000000000000000" pitchFamily="2" charset="2"/>
              <a:buNone/>
            </a:pPr>
            <a:r>
              <a:rPr lang="en-US" altLang="zh-CN" sz="2400">
                <a:latin typeface="宋体" panose="02010600030101010101" pitchFamily="2" charset="-122"/>
              </a:rPr>
              <a:t>   http://www.winpcap.org/install/default.htm</a:t>
            </a:r>
          </a:p>
          <a:p>
            <a:pPr eaLnBrk="1" hangingPunct="1"/>
            <a:endParaRPr lang="en-US" altLang="zh-CN"/>
          </a:p>
          <a:p>
            <a:pPr eaLnBrk="1" hangingPunct="1"/>
            <a:endParaRPr lang="en-US" altLang="zh-CN"/>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6C0BC16-4EF3-48BD-9CD7-997F22A318C2}"/>
              </a:ext>
            </a:extLst>
          </p:cNvPr>
          <p:cNvSpPr>
            <a:spLocks noGrp="1" noChangeArrowheads="1"/>
          </p:cNvSpPr>
          <p:nvPr>
            <p:ph type="title" idx="4294967295"/>
          </p:nvPr>
        </p:nvSpPr>
        <p:spPr/>
        <p:txBody>
          <a:bodyPr/>
          <a:lstStyle/>
          <a:p>
            <a:pPr eaLnBrk="1" hangingPunct="1"/>
            <a:r>
              <a:rPr lang="en-US" altLang="zh-CN" sz="3200" b="1"/>
              <a:t>1.Wireshark</a:t>
            </a:r>
            <a:r>
              <a:rPr lang="zh-CN" altLang="en-US" sz="3200" b="1"/>
              <a:t>的启动界面和抓包界面</a:t>
            </a:r>
            <a:r>
              <a:rPr lang="zh-CN" altLang="en-US"/>
              <a:t> </a:t>
            </a:r>
          </a:p>
        </p:txBody>
      </p:sp>
      <p:pic>
        <p:nvPicPr>
          <p:cNvPr id="22531" name="Picture 3">
            <a:extLst>
              <a:ext uri="{FF2B5EF4-FFF2-40B4-BE49-F238E27FC236}">
                <a16:creationId xmlns:a16="http://schemas.microsoft.com/office/drawing/2014/main" id="{06593D00-BBB6-4292-81CC-F3AB1D9051E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85888" y="1301750"/>
            <a:ext cx="6724650" cy="4733925"/>
          </a:xfrm>
        </p:spPr>
      </p:pic>
      <p:sp>
        <p:nvSpPr>
          <p:cNvPr id="22532" name="Text Box 5">
            <a:extLst>
              <a:ext uri="{FF2B5EF4-FFF2-40B4-BE49-F238E27FC236}">
                <a16:creationId xmlns:a16="http://schemas.microsoft.com/office/drawing/2014/main" id="{030B8178-1767-4EDE-B60D-8B7048BCF20F}"/>
              </a:ext>
            </a:extLst>
          </p:cNvPr>
          <p:cNvSpPr txBox="1">
            <a:spLocks noChangeArrowheads="1"/>
          </p:cNvSpPr>
          <p:nvPr/>
        </p:nvSpPr>
        <p:spPr bwMode="auto">
          <a:xfrm>
            <a:off x="4191000" y="64912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启动界面</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885F45C-A17C-4F5C-A8F7-2A2EAD72BB1F}"/>
              </a:ext>
            </a:extLst>
          </p:cNvPr>
          <p:cNvSpPr>
            <a:spLocks noGrp="1" noChangeArrowheads="1"/>
          </p:cNvSpPr>
          <p:nvPr>
            <p:ph type="title" idx="4294967295"/>
          </p:nvPr>
        </p:nvSpPr>
        <p:spPr/>
        <p:txBody>
          <a:bodyPr/>
          <a:lstStyle/>
          <a:p>
            <a:pPr eaLnBrk="1" hangingPunct="1"/>
            <a:r>
              <a:rPr lang="zh-CN" altLang="en-US" sz="2000"/>
              <a:t>抓包界面的启动是</a:t>
            </a:r>
            <a:br>
              <a:rPr lang="zh-CN" altLang="en-US" sz="2000"/>
            </a:br>
            <a:r>
              <a:rPr lang="zh-CN" altLang="en-US" sz="2000"/>
              <a:t>按</a:t>
            </a:r>
            <a:r>
              <a:rPr lang="en-US" altLang="zh-CN" sz="2000"/>
              <a:t>file</a:t>
            </a:r>
            <a:r>
              <a:rPr lang="zh-CN" altLang="en-US" sz="2000"/>
              <a:t>下的按钮（如右图）</a:t>
            </a:r>
            <a:br>
              <a:rPr lang="zh-CN" altLang="en-US" sz="2000"/>
            </a:br>
            <a:r>
              <a:rPr lang="zh-CN" altLang="en-US" sz="2000"/>
              <a:t>进入到如下界面</a:t>
            </a:r>
          </a:p>
        </p:txBody>
      </p:sp>
      <p:pic>
        <p:nvPicPr>
          <p:cNvPr id="23555" name="Picture 4" descr="ccd1b38ad23097a4a4c272b1">
            <a:extLst>
              <a:ext uri="{FF2B5EF4-FFF2-40B4-BE49-F238E27FC236}">
                <a16:creationId xmlns:a16="http://schemas.microsoft.com/office/drawing/2014/main" id="{C1A79518-51D6-49AE-8C60-5E107E492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641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5" descr="2">
            <a:extLst>
              <a:ext uri="{FF2B5EF4-FFF2-40B4-BE49-F238E27FC236}">
                <a16:creationId xmlns:a16="http://schemas.microsoft.com/office/drawing/2014/main" id="{50CCEEA2-B9F6-4CB6-9181-91E6B5D5F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8686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6">
            <a:extLst>
              <a:ext uri="{FF2B5EF4-FFF2-40B4-BE49-F238E27FC236}">
                <a16:creationId xmlns:a16="http://schemas.microsoft.com/office/drawing/2014/main" id="{4093F500-7D13-4A29-816F-A8FB72F7553C}"/>
              </a:ext>
            </a:extLst>
          </p:cNvPr>
          <p:cNvSpPr txBox="1">
            <a:spLocks noChangeArrowheads="1"/>
          </p:cNvSpPr>
          <p:nvPr/>
        </p:nvSpPr>
        <p:spPr bwMode="auto">
          <a:xfrm>
            <a:off x="898525" y="4213225"/>
            <a:ext cx="772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这个是网卡的显示，因为我有虚拟机所以会显示虚拟网卡，我们现在抓的是</a:t>
            </a:r>
          </a:p>
          <a:p>
            <a:pPr eaLnBrk="1" hangingPunct="1">
              <a:spcBef>
                <a:spcPct val="0"/>
              </a:spcBef>
              <a:buClrTx/>
              <a:buSzTx/>
              <a:buFont typeface="Arial" panose="020B0604020202020204" pitchFamily="34" charset="0"/>
              <a:buNone/>
            </a:pPr>
            <a:r>
              <a:rPr lang="zh-CN" altLang="en-US" sz="1800"/>
              <a:t>真实网卡上的包所以在以太网卡右边点击</a:t>
            </a:r>
            <a:r>
              <a:rPr lang="en-US" altLang="zh-CN" sz="1800"/>
              <a:t>start </a:t>
            </a:r>
            <a:r>
              <a:rPr lang="zh-CN" altLang="en-US" sz="1800"/>
              <a:t>开始抓包</a:t>
            </a:r>
          </a:p>
        </p:txBody>
      </p:sp>
      <p:pic>
        <p:nvPicPr>
          <p:cNvPr id="23558" name="Picture 8">
            <a:extLst>
              <a:ext uri="{FF2B5EF4-FFF2-40B4-BE49-F238E27FC236}">
                <a16:creationId xmlns:a16="http://schemas.microsoft.com/office/drawing/2014/main" id="{3CCE7F49-74F0-4536-B14C-F4D9E8B90F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53000"/>
            <a:ext cx="8610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b56c7f4ed51bc9c9d72afcbf">
            <a:extLst>
              <a:ext uri="{FF2B5EF4-FFF2-40B4-BE49-F238E27FC236}">
                <a16:creationId xmlns:a16="http://schemas.microsoft.com/office/drawing/2014/main" id="{F2F9036F-AAB4-472D-A3E1-B5E7C533D131}"/>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52400" y="457200"/>
            <a:ext cx="8763000" cy="53086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1BFDF3EA-7A2B-4550-944C-D1B979D763D3}"/>
              </a:ext>
            </a:extLst>
          </p:cNvPr>
          <p:cNvSpPr txBox="1">
            <a:spLocks noChangeArrowheads="1"/>
          </p:cNvSpPr>
          <p:nvPr/>
        </p:nvSpPr>
        <p:spPr bwMode="auto">
          <a:xfrm>
            <a:off x="1828800" y="152400"/>
            <a:ext cx="518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400" b="1">
                <a:solidFill>
                  <a:schemeClr val="tx2"/>
                </a:solidFill>
                <a:ea typeface="黑体" panose="02010609060101010101" pitchFamily="49" charset="-122"/>
              </a:rPr>
              <a:t>主要内容</a:t>
            </a:r>
          </a:p>
        </p:txBody>
      </p:sp>
      <p:sp>
        <p:nvSpPr>
          <p:cNvPr id="7171" name="TextBox 2">
            <a:extLst>
              <a:ext uri="{FF2B5EF4-FFF2-40B4-BE49-F238E27FC236}">
                <a16:creationId xmlns:a16="http://schemas.microsoft.com/office/drawing/2014/main" id="{EE69B7BA-8B09-4121-8B08-B1706B8A061E}"/>
              </a:ext>
            </a:extLst>
          </p:cNvPr>
          <p:cNvSpPr txBox="1">
            <a:spLocks noChangeArrowheads="1"/>
          </p:cNvSpPr>
          <p:nvPr/>
        </p:nvSpPr>
        <p:spPr bwMode="auto">
          <a:xfrm>
            <a:off x="762000" y="1981200"/>
            <a:ext cx="7620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chemeClr val="tx2"/>
              </a:buClr>
              <a:buSzTx/>
            </a:pPr>
            <a:r>
              <a:rPr lang="en-US" altLang="zh-CN"/>
              <a:t> </a:t>
            </a:r>
            <a:r>
              <a:rPr lang="zh-CN" altLang="en-US"/>
              <a:t>计算机网络基本命令</a:t>
            </a:r>
            <a:endParaRPr lang="en-US" altLang="zh-CN"/>
          </a:p>
          <a:p>
            <a:pPr eaLnBrk="1" hangingPunct="1">
              <a:spcBef>
                <a:spcPct val="0"/>
              </a:spcBef>
              <a:buClr>
                <a:schemeClr val="tx2"/>
              </a:buClr>
              <a:buSzTx/>
            </a:pPr>
            <a:endParaRPr lang="en-US" altLang="zh-CN"/>
          </a:p>
          <a:p>
            <a:pPr eaLnBrk="1" hangingPunct="1">
              <a:spcBef>
                <a:spcPct val="0"/>
              </a:spcBef>
              <a:buClr>
                <a:schemeClr val="tx2"/>
              </a:buClr>
              <a:buSzTx/>
            </a:pPr>
            <a:endParaRPr lang="en-US" altLang="zh-CN"/>
          </a:p>
          <a:p>
            <a:pPr eaLnBrk="1" hangingPunct="1">
              <a:spcBef>
                <a:spcPct val="0"/>
              </a:spcBef>
              <a:buClr>
                <a:schemeClr val="tx2"/>
              </a:buClr>
              <a:buSzTx/>
            </a:pPr>
            <a:r>
              <a:rPr lang="en-US" altLang="zh-CN"/>
              <a:t> </a:t>
            </a:r>
            <a:r>
              <a:rPr lang="zh-CN" altLang="en-US"/>
              <a:t>抓包软件</a:t>
            </a:r>
            <a:r>
              <a:rPr lang="en-US" altLang="zh-CN"/>
              <a:t>Wireshark</a:t>
            </a:r>
            <a:r>
              <a:rPr lang="zh-CN" altLang="en-US"/>
              <a:t>的使用</a:t>
            </a:r>
            <a:endParaRPr lang="en-US" altLang="zh-CN"/>
          </a:p>
          <a:p>
            <a:pPr eaLnBrk="1" hangingPunct="1">
              <a:spcBef>
                <a:spcPct val="0"/>
              </a:spcBef>
              <a:buClrTx/>
              <a:buSzTx/>
              <a:buFont typeface="Arial" panose="020B0604020202020204" pitchFamily="34" charset="0"/>
              <a:buNone/>
            </a:pPr>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E874C39-0098-4238-BFE7-DD95A92B1CDB}"/>
              </a:ext>
            </a:extLst>
          </p:cNvPr>
          <p:cNvSpPr>
            <a:spLocks noGrp="1" noChangeArrowheads="1"/>
          </p:cNvSpPr>
          <p:nvPr>
            <p:ph type="title" idx="4294967295"/>
          </p:nvPr>
        </p:nvSpPr>
        <p:spPr/>
        <p:txBody>
          <a:bodyPr/>
          <a:lstStyle/>
          <a:p>
            <a:pPr eaLnBrk="1" hangingPunct="1"/>
            <a:r>
              <a:rPr lang="en-US" altLang="zh-CN" sz="3600" b="1"/>
              <a:t>2.Wireshark</a:t>
            </a:r>
            <a:r>
              <a:rPr lang="zh-CN" altLang="en-US" sz="3600" b="1"/>
              <a:t>主窗口由如下部分组成：</a:t>
            </a:r>
            <a:endParaRPr lang="zh-CN" altLang="en-US" sz="3600"/>
          </a:p>
        </p:txBody>
      </p:sp>
      <p:sp>
        <p:nvSpPr>
          <p:cNvPr id="25603" name="Rectangle 3">
            <a:extLst>
              <a:ext uri="{FF2B5EF4-FFF2-40B4-BE49-F238E27FC236}">
                <a16:creationId xmlns:a16="http://schemas.microsoft.com/office/drawing/2014/main" id="{875A3C22-8CF3-4830-89A5-ADAC3AF2BD31}"/>
              </a:ext>
            </a:extLst>
          </p:cNvPr>
          <p:cNvSpPr>
            <a:spLocks noGrp="1" noChangeArrowheads="1"/>
          </p:cNvSpPr>
          <p:nvPr>
            <p:ph idx="4294967295"/>
          </p:nvPr>
        </p:nvSpPr>
        <p:spPr/>
        <p:txBody>
          <a:bodyPr/>
          <a:lstStyle/>
          <a:p>
            <a:pPr eaLnBrk="1" hangingPunct="1">
              <a:lnSpc>
                <a:spcPct val="80000"/>
              </a:lnSpc>
            </a:pPr>
            <a:r>
              <a:rPr lang="zh-CN" altLang="en-US" sz="2200"/>
              <a:t>菜单</a:t>
            </a:r>
            <a:r>
              <a:rPr lang="en-US" altLang="zh-CN" sz="2200">
                <a:latin typeface="Arial" panose="020B0604020202020204" pitchFamily="34" charset="0"/>
              </a:rPr>
              <a:t>——</a:t>
            </a:r>
            <a:r>
              <a:rPr lang="zh-CN" altLang="en-US" sz="2200"/>
              <a:t>用于开始操作。</a:t>
            </a:r>
          </a:p>
          <a:p>
            <a:pPr eaLnBrk="1" hangingPunct="1">
              <a:lnSpc>
                <a:spcPct val="80000"/>
              </a:lnSpc>
            </a:pPr>
            <a:r>
              <a:rPr lang="zh-CN" altLang="en-US" sz="2200"/>
              <a:t>主工具栏</a:t>
            </a:r>
            <a:r>
              <a:rPr lang="en-US" altLang="zh-CN" sz="2200">
                <a:latin typeface="Arial" panose="020B0604020202020204" pitchFamily="34" charset="0"/>
              </a:rPr>
              <a:t>——</a:t>
            </a:r>
            <a:r>
              <a:rPr lang="zh-CN" altLang="en-US" sz="2200"/>
              <a:t>提供快速访问菜单中经常用到的项目的功能。</a:t>
            </a:r>
          </a:p>
          <a:p>
            <a:pPr eaLnBrk="1" hangingPunct="1">
              <a:lnSpc>
                <a:spcPct val="80000"/>
              </a:lnSpc>
            </a:pPr>
            <a:r>
              <a:rPr lang="en-US" altLang="zh-CN" sz="2200"/>
              <a:t>Fiter toolbar/</a:t>
            </a:r>
            <a:r>
              <a:rPr lang="zh-CN" altLang="en-US" sz="2200"/>
              <a:t>过滤工具栏</a:t>
            </a:r>
            <a:r>
              <a:rPr lang="en-US" altLang="zh-CN" sz="2200">
                <a:latin typeface="Arial" panose="020B0604020202020204" pitchFamily="34" charset="0"/>
              </a:rPr>
              <a:t>——</a:t>
            </a:r>
            <a:r>
              <a:rPr lang="zh-CN" altLang="en-US" sz="2200"/>
              <a:t>提供处理当前显示过滤得方法。</a:t>
            </a:r>
          </a:p>
          <a:p>
            <a:pPr eaLnBrk="1" hangingPunct="1">
              <a:lnSpc>
                <a:spcPct val="80000"/>
              </a:lnSpc>
            </a:pPr>
            <a:r>
              <a:rPr lang="en-US" altLang="zh-CN" sz="2200"/>
              <a:t>Packet List</a:t>
            </a:r>
            <a:r>
              <a:rPr lang="zh-CN" altLang="en-US" sz="2200"/>
              <a:t>面板</a:t>
            </a:r>
            <a:r>
              <a:rPr lang="en-US" altLang="zh-CN" sz="2200">
                <a:latin typeface="Arial" panose="020B0604020202020204" pitchFamily="34" charset="0"/>
              </a:rPr>
              <a:t>——</a:t>
            </a:r>
            <a:r>
              <a:rPr lang="zh-CN" altLang="en-US" sz="2200"/>
              <a:t>显示打开文件的每个包的摘要。点击面板中的单独条目，包的其他情况将会显示在另外两个面板中。</a:t>
            </a:r>
          </a:p>
          <a:p>
            <a:pPr eaLnBrk="1" hangingPunct="1">
              <a:lnSpc>
                <a:spcPct val="80000"/>
              </a:lnSpc>
            </a:pPr>
            <a:r>
              <a:rPr lang="en-US" altLang="zh-CN" sz="2200"/>
              <a:t>Packet detail</a:t>
            </a:r>
            <a:r>
              <a:rPr lang="zh-CN" altLang="en-US" sz="2200"/>
              <a:t>面板</a:t>
            </a:r>
            <a:r>
              <a:rPr lang="en-US" altLang="zh-CN" sz="2200">
                <a:latin typeface="Arial" panose="020B0604020202020204" pitchFamily="34" charset="0"/>
              </a:rPr>
              <a:t>——</a:t>
            </a:r>
            <a:r>
              <a:rPr lang="zh-CN" altLang="en-US" sz="2200"/>
              <a:t>显示您在</a:t>
            </a:r>
            <a:r>
              <a:rPr lang="en-US" altLang="zh-CN" sz="2200"/>
              <a:t>Packet list</a:t>
            </a:r>
            <a:r>
              <a:rPr lang="zh-CN" altLang="en-US" sz="2200"/>
              <a:t>面板中选择的包的更多详情。</a:t>
            </a:r>
          </a:p>
          <a:p>
            <a:pPr eaLnBrk="1" hangingPunct="1">
              <a:lnSpc>
                <a:spcPct val="80000"/>
              </a:lnSpc>
            </a:pPr>
            <a:r>
              <a:rPr lang="en-US" altLang="zh-CN" sz="2200"/>
              <a:t>Packet bytes</a:t>
            </a:r>
            <a:r>
              <a:rPr lang="zh-CN" altLang="en-US" sz="2200"/>
              <a:t>面板</a:t>
            </a:r>
            <a:r>
              <a:rPr lang="en-US" altLang="zh-CN" sz="2200">
                <a:latin typeface="Arial" panose="020B0604020202020204" pitchFamily="34" charset="0"/>
              </a:rPr>
              <a:t>——</a:t>
            </a:r>
            <a:r>
              <a:rPr lang="zh-CN" altLang="en-US" sz="2200"/>
              <a:t>显示您在</a:t>
            </a:r>
            <a:r>
              <a:rPr lang="en-US" altLang="zh-CN" sz="2200"/>
              <a:t>Packet list</a:t>
            </a:r>
            <a:r>
              <a:rPr lang="zh-CN" altLang="en-US" sz="2200"/>
              <a:t>面板选择的包的数据，以及在</a:t>
            </a:r>
            <a:r>
              <a:rPr lang="en-US" altLang="zh-CN" sz="2200"/>
              <a:t>Packet details</a:t>
            </a:r>
            <a:r>
              <a:rPr lang="zh-CN" altLang="en-US" sz="2200"/>
              <a:t>面板高亮显示的字段。</a:t>
            </a:r>
          </a:p>
          <a:p>
            <a:pPr eaLnBrk="1" hangingPunct="1">
              <a:lnSpc>
                <a:spcPct val="80000"/>
              </a:lnSpc>
            </a:pPr>
            <a:r>
              <a:rPr lang="zh-CN" altLang="en-US" sz="2200"/>
              <a:t>状态栏</a:t>
            </a:r>
            <a:r>
              <a:rPr lang="en-US" altLang="zh-CN" sz="2200">
                <a:latin typeface="Arial" panose="020B0604020202020204" pitchFamily="34" charset="0"/>
              </a:rPr>
              <a:t>——</a:t>
            </a:r>
            <a:r>
              <a:rPr lang="zh-CN" altLang="en-US" sz="2200"/>
              <a:t>显示当前程序状态以及捕捉数据的更多详情。</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E70B2CD-780F-4F3C-9E8E-CB1D09416D1D}"/>
              </a:ext>
            </a:extLst>
          </p:cNvPr>
          <p:cNvSpPr>
            <a:spLocks noGrp="1" noChangeArrowheads="1"/>
          </p:cNvSpPr>
          <p:nvPr>
            <p:ph type="title" idx="4294967295"/>
          </p:nvPr>
        </p:nvSpPr>
        <p:spPr/>
        <p:txBody>
          <a:bodyPr/>
          <a:lstStyle/>
          <a:p>
            <a:pPr eaLnBrk="1" hangingPunct="1"/>
            <a:r>
              <a:rPr lang="en-US" altLang="zh-CN" sz="2400" b="1"/>
              <a:t>2.1</a:t>
            </a:r>
            <a:r>
              <a:rPr lang="zh-CN" altLang="en-US" sz="2400" b="1"/>
              <a:t>菜单栏</a:t>
            </a:r>
            <a:endParaRPr lang="zh-CN" altLang="en-US" sz="2400"/>
          </a:p>
        </p:txBody>
      </p:sp>
      <p:sp>
        <p:nvSpPr>
          <p:cNvPr id="26627" name="Rectangle 3">
            <a:extLst>
              <a:ext uri="{FF2B5EF4-FFF2-40B4-BE49-F238E27FC236}">
                <a16:creationId xmlns:a16="http://schemas.microsoft.com/office/drawing/2014/main" id="{08E2AE78-6840-4456-85ED-FA8BAC090679}"/>
              </a:ext>
            </a:extLst>
          </p:cNvPr>
          <p:cNvSpPr>
            <a:spLocks noGrp="1" noChangeArrowheads="1"/>
          </p:cNvSpPr>
          <p:nvPr>
            <p:ph idx="4294967295"/>
          </p:nvPr>
        </p:nvSpPr>
        <p:spPr/>
        <p:txBody>
          <a:bodyPr/>
          <a:lstStyle/>
          <a:p>
            <a:pPr eaLnBrk="1" hangingPunct="1">
              <a:lnSpc>
                <a:spcPct val="80000"/>
              </a:lnSpc>
            </a:pPr>
            <a:r>
              <a:rPr lang="zh-CN" altLang="en-US" sz="2000"/>
              <a:t>主菜单包括以下几个项目</a:t>
            </a:r>
            <a:r>
              <a:rPr lang="en-US" altLang="zh-CN" sz="2000"/>
              <a:t>:</a:t>
            </a:r>
          </a:p>
          <a:p>
            <a:pPr eaLnBrk="1" hangingPunct="1">
              <a:lnSpc>
                <a:spcPct val="80000"/>
              </a:lnSpc>
            </a:pPr>
            <a:r>
              <a:rPr lang="en-US" altLang="zh-CN" sz="2000"/>
              <a:t>File </a:t>
            </a:r>
            <a:r>
              <a:rPr lang="en-US" altLang="zh-CN" sz="2000">
                <a:latin typeface="Arial" panose="020B0604020202020204" pitchFamily="34" charset="0"/>
              </a:rPr>
              <a:t>——</a:t>
            </a:r>
            <a:r>
              <a:rPr lang="zh-CN" altLang="en-US" sz="2000"/>
              <a:t>包括打开、合并捕捉文件，</a:t>
            </a:r>
            <a:r>
              <a:rPr lang="en-US" altLang="zh-CN" sz="2000"/>
              <a:t>save/</a:t>
            </a:r>
            <a:r>
              <a:rPr lang="zh-CN" altLang="en-US" sz="2000"/>
              <a:t>保存</a:t>
            </a:r>
            <a:r>
              <a:rPr lang="en-US" altLang="zh-CN" sz="2000"/>
              <a:t>,Print/</a:t>
            </a:r>
            <a:r>
              <a:rPr lang="zh-CN" altLang="en-US" sz="2000"/>
              <a:t>打印</a:t>
            </a:r>
            <a:r>
              <a:rPr lang="en-US" altLang="zh-CN" sz="2000"/>
              <a:t>,Export/</a:t>
            </a:r>
            <a:r>
              <a:rPr lang="zh-CN" altLang="en-US" sz="2000"/>
              <a:t>导出捕捉文件的全部或部分。以及退出</a:t>
            </a:r>
            <a:r>
              <a:rPr lang="en-US" altLang="zh-CN" sz="2000"/>
              <a:t>Wireshark</a:t>
            </a:r>
            <a:r>
              <a:rPr lang="zh-CN" altLang="en-US" sz="2000"/>
              <a:t>项</a:t>
            </a:r>
            <a:r>
              <a:rPr lang="en-US" altLang="zh-CN" sz="2000"/>
              <a:t>.</a:t>
            </a:r>
          </a:p>
          <a:p>
            <a:pPr eaLnBrk="1" hangingPunct="1">
              <a:lnSpc>
                <a:spcPct val="80000"/>
              </a:lnSpc>
            </a:pPr>
            <a:r>
              <a:rPr lang="en-US" altLang="zh-CN" sz="2000"/>
              <a:t>Edit </a:t>
            </a:r>
            <a:r>
              <a:rPr lang="en-US" altLang="zh-CN" sz="2000">
                <a:latin typeface="Arial" panose="020B0604020202020204" pitchFamily="34" charset="0"/>
              </a:rPr>
              <a:t>——</a:t>
            </a:r>
            <a:r>
              <a:rPr lang="zh-CN" altLang="en-US" sz="2000"/>
              <a:t>包括如下项目：查找包，时间参考，标记一个多个包，设置预设参数。（剪切，拷贝，粘贴不能立即执行。）</a:t>
            </a:r>
          </a:p>
          <a:p>
            <a:pPr eaLnBrk="1" hangingPunct="1">
              <a:lnSpc>
                <a:spcPct val="80000"/>
              </a:lnSpc>
            </a:pPr>
            <a:r>
              <a:rPr lang="en-US" altLang="zh-CN" sz="2000"/>
              <a:t>View </a:t>
            </a:r>
            <a:r>
              <a:rPr lang="en-US" altLang="zh-CN" sz="2000">
                <a:latin typeface="Arial" panose="020B0604020202020204" pitchFamily="34" charset="0"/>
              </a:rPr>
              <a:t>——</a:t>
            </a:r>
            <a:r>
              <a:rPr lang="zh-CN" altLang="en-US" sz="2000"/>
              <a:t>控制捕捉数据的显示方式，包括颜色，字体缩放，将包显示在分离的窗口，展开或收缩详情面版的地树状节点</a:t>
            </a:r>
          </a:p>
          <a:p>
            <a:pPr eaLnBrk="1" hangingPunct="1">
              <a:lnSpc>
                <a:spcPct val="80000"/>
              </a:lnSpc>
            </a:pPr>
            <a:r>
              <a:rPr lang="en-US" altLang="zh-CN" sz="2000"/>
              <a:t>GO </a:t>
            </a:r>
            <a:r>
              <a:rPr lang="en-US" altLang="zh-CN" sz="2000">
                <a:latin typeface="Arial" panose="020B0604020202020204" pitchFamily="34" charset="0"/>
              </a:rPr>
              <a:t>——</a:t>
            </a:r>
            <a:r>
              <a:rPr lang="zh-CN" altLang="en-US" sz="2000"/>
              <a:t>包含到指定包的功能。</a:t>
            </a:r>
          </a:p>
          <a:p>
            <a:pPr eaLnBrk="1" hangingPunct="1">
              <a:lnSpc>
                <a:spcPct val="80000"/>
              </a:lnSpc>
            </a:pPr>
            <a:r>
              <a:rPr lang="en-US" altLang="zh-CN" sz="2000"/>
              <a:t>Analyze </a:t>
            </a:r>
            <a:r>
              <a:rPr lang="en-US" altLang="zh-CN" sz="2000">
                <a:latin typeface="Arial" panose="020B0604020202020204" pitchFamily="34" charset="0"/>
              </a:rPr>
              <a:t>——</a:t>
            </a:r>
            <a:r>
              <a:rPr lang="zh-CN" altLang="en-US" sz="2000"/>
              <a:t>包含处理显示过滤，允许或禁止分析协议，配置用户指定解码和追踪</a:t>
            </a:r>
            <a:r>
              <a:rPr lang="en-US" altLang="zh-CN" sz="2000"/>
              <a:t>TCP</a:t>
            </a:r>
            <a:r>
              <a:rPr lang="zh-CN" altLang="en-US" sz="2000"/>
              <a:t>流等功能。</a:t>
            </a:r>
          </a:p>
          <a:p>
            <a:pPr eaLnBrk="1" hangingPunct="1">
              <a:lnSpc>
                <a:spcPct val="80000"/>
              </a:lnSpc>
            </a:pPr>
            <a:r>
              <a:rPr lang="en-US" altLang="zh-CN" sz="2000"/>
              <a:t>Statistics </a:t>
            </a:r>
            <a:r>
              <a:rPr lang="en-US" altLang="zh-CN" sz="2000">
                <a:latin typeface="Arial" panose="020B0604020202020204" pitchFamily="34" charset="0"/>
              </a:rPr>
              <a:t>——</a:t>
            </a:r>
            <a:r>
              <a:rPr lang="zh-CN" altLang="en-US" sz="2000"/>
              <a:t>包括的菜单项用户显示多个统计窗口，包括关于捕捉包的摘要，协议层次统计等等。</a:t>
            </a:r>
          </a:p>
          <a:p>
            <a:pPr eaLnBrk="1" hangingPunct="1">
              <a:lnSpc>
                <a:spcPct val="80000"/>
              </a:lnSpc>
            </a:pPr>
            <a:r>
              <a:rPr lang="en-US" altLang="zh-CN" sz="2000"/>
              <a:t>Help </a:t>
            </a:r>
            <a:r>
              <a:rPr lang="en-US" altLang="zh-CN" sz="2000">
                <a:latin typeface="Arial" panose="020B0604020202020204" pitchFamily="34" charset="0"/>
              </a:rPr>
              <a:t>——</a:t>
            </a:r>
            <a:r>
              <a:rPr lang="zh-CN" altLang="en-US" sz="2000"/>
              <a:t>包含一些辅助用户的参考内容。如访问一些基本的帮助文件，支持的协议列表，用户手册。在线访问一些网站，</a:t>
            </a:r>
            <a:r>
              <a:rPr lang="zh-CN" altLang="en-US" sz="2000">
                <a:latin typeface="Arial" panose="020B0604020202020204" pitchFamily="34" charset="0"/>
              </a:rPr>
              <a:t>“</a:t>
            </a:r>
            <a:r>
              <a:rPr lang="zh-CN" altLang="en-US" sz="2000"/>
              <a:t>关于</a:t>
            </a:r>
            <a:r>
              <a:rPr lang="zh-CN" altLang="en-US" sz="2000">
                <a:latin typeface="Arial" panose="020B0604020202020204" pitchFamily="34" charset="0"/>
              </a:rPr>
              <a:t>”</a:t>
            </a:r>
            <a:r>
              <a:rPr lang="zh-CN" altLang="en-US" sz="2000"/>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DA2B99A-0CDA-42C9-B80E-24E25915C834}"/>
              </a:ext>
            </a:extLst>
          </p:cNvPr>
          <p:cNvSpPr>
            <a:spLocks noGrp="1" noChangeArrowheads="1"/>
          </p:cNvSpPr>
          <p:nvPr>
            <p:ph type="title" idx="4294967295"/>
          </p:nvPr>
        </p:nvSpPr>
        <p:spPr/>
        <p:txBody>
          <a:bodyPr/>
          <a:lstStyle/>
          <a:p>
            <a:pPr eaLnBrk="1" hangingPunct="1"/>
            <a:r>
              <a:rPr lang="en-US" altLang="zh-CN" sz="2400"/>
              <a:t>2.2</a:t>
            </a:r>
            <a:r>
              <a:rPr lang="zh-CN" altLang="en-US" sz="2400"/>
              <a:t>工具栏</a:t>
            </a:r>
          </a:p>
        </p:txBody>
      </p:sp>
      <p:pic>
        <p:nvPicPr>
          <p:cNvPr id="27651" name="Picture 23">
            <a:extLst>
              <a:ext uri="{FF2B5EF4-FFF2-40B4-BE49-F238E27FC236}">
                <a16:creationId xmlns:a16="http://schemas.microsoft.com/office/drawing/2014/main" id="{AD4054D8-DC55-4B26-B4F6-0256C805C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27">
            <a:extLst>
              <a:ext uri="{FF2B5EF4-FFF2-40B4-BE49-F238E27FC236}">
                <a16:creationId xmlns:a16="http://schemas.microsoft.com/office/drawing/2014/main" id="{4D62E4DF-8A84-4A67-A8D1-C676F500ABD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572000"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6">
            <a:extLst>
              <a:ext uri="{FF2B5EF4-FFF2-40B4-BE49-F238E27FC236}">
                <a16:creationId xmlns:a16="http://schemas.microsoft.com/office/drawing/2014/main" id="{7B482A76-0417-457F-8756-73BBBDB2F829}"/>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371600" y="3352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25">
            <a:extLst>
              <a:ext uri="{FF2B5EF4-FFF2-40B4-BE49-F238E27FC236}">
                <a16:creationId xmlns:a16="http://schemas.microsoft.com/office/drawing/2014/main" id="{F7694D47-0D6D-4D3E-BD3D-F4E68A44F947}"/>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1371600" y="4267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24">
            <a:extLst>
              <a:ext uri="{FF2B5EF4-FFF2-40B4-BE49-F238E27FC236}">
                <a16:creationId xmlns:a16="http://schemas.microsoft.com/office/drawing/2014/main" id="{D8AC6827-E76C-4DB8-B8E3-A76439D09869}"/>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4648200" y="4267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29">
            <a:extLst>
              <a:ext uri="{FF2B5EF4-FFF2-40B4-BE49-F238E27FC236}">
                <a16:creationId xmlns:a16="http://schemas.microsoft.com/office/drawing/2014/main" id="{C115FBCC-1C65-41A2-AD8A-C677353DFC1F}"/>
              </a:ext>
            </a:extLst>
          </p:cNvPr>
          <p:cNvSpPr>
            <a:spLocks noChangeArrowheads="1"/>
          </p:cNvSpPr>
          <p:nvPr/>
        </p:nvSpPr>
        <p:spPr bwMode="auto">
          <a:xfrm>
            <a:off x="3973513" y="2135188"/>
            <a:ext cx="530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27657" name="Rectangle 32">
            <a:extLst>
              <a:ext uri="{FF2B5EF4-FFF2-40B4-BE49-F238E27FC236}">
                <a16:creationId xmlns:a16="http://schemas.microsoft.com/office/drawing/2014/main" id="{3D557FF4-DC79-459E-9E2F-01AEA083D06A}"/>
              </a:ext>
            </a:extLst>
          </p:cNvPr>
          <p:cNvSpPr>
            <a:spLocks noChangeArrowheads="1"/>
          </p:cNvSpPr>
          <p:nvPr/>
        </p:nvSpPr>
        <p:spPr bwMode="auto">
          <a:xfrm>
            <a:off x="3973513" y="2135188"/>
            <a:ext cx="530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27658" name="Rectangle 35">
            <a:extLst>
              <a:ext uri="{FF2B5EF4-FFF2-40B4-BE49-F238E27FC236}">
                <a16:creationId xmlns:a16="http://schemas.microsoft.com/office/drawing/2014/main" id="{422F357E-27E2-44AE-8B65-474635A6B826}"/>
              </a:ext>
            </a:extLst>
          </p:cNvPr>
          <p:cNvSpPr>
            <a:spLocks noChangeArrowheads="1"/>
          </p:cNvSpPr>
          <p:nvPr/>
        </p:nvSpPr>
        <p:spPr bwMode="auto">
          <a:xfrm>
            <a:off x="3973513" y="2135188"/>
            <a:ext cx="530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27659" name="Rectangle 38">
            <a:extLst>
              <a:ext uri="{FF2B5EF4-FFF2-40B4-BE49-F238E27FC236}">
                <a16:creationId xmlns:a16="http://schemas.microsoft.com/office/drawing/2014/main" id="{60E40D97-4658-4D40-9FC7-A7B928EEF3BE}"/>
              </a:ext>
            </a:extLst>
          </p:cNvPr>
          <p:cNvSpPr>
            <a:spLocks noChangeArrowheads="1"/>
          </p:cNvSpPr>
          <p:nvPr/>
        </p:nvSpPr>
        <p:spPr bwMode="auto">
          <a:xfrm>
            <a:off x="3973513" y="2135188"/>
            <a:ext cx="530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27660" name="Rectangle 41">
            <a:extLst>
              <a:ext uri="{FF2B5EF4-FFF2-40B4-BE49-F238E27FC236}">
                <a16:creationId xmlns:a16="http://schemas.microsoft.com/office/drawing/2014/main" id="{24AA8349-7E25-48A7-B1C6-382DE1E2ADA9}"/>
              </a:ext>
            </a:extLst>
          </p:cNvPr>
          <p:cNvSpPr>
            <a:spLocks noChangeArrowheads="1"/>
          </p:cNvSpPr>
          <p:nvPr/>
        </p:nvSpPr>
        <p:spPr bwMode="auto">
          <a:xfrm>
            <a:off x="3973513" y="2135188"/>
            <a:ext cx="530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27661" name="Text Box 98">
            <a:extLst>
              <a:ext uri="{FF2B5EF4-FFF2-40B4-BE49-F238E27FC236}">
                <a16:creationId xmlns:a16="http://schemas.microsoft.com/office/drawing/2014/main" id="{284EC00B-CE57-49E9-9A4A-BA3636B32DBA}"/>
              </a:ext>
            </a:extLst>
          </p:cNvPr>
          <p:cNvSpPr txBox="1">
            <a:spLocks noChangeArrowheads="1"/>
          </p:cNvSpPr>
          <p:nvPr/>
        </p:nvSpPr>
        <p:spPr bwMode="auto">
          <a:xfrm>
            <a:off x="1828800" y="2743200"/>
            <a:ext cx="158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Start</a:t>
            </a:r>
            <a:r>
              <a:rPr lang="zh-CN" altLang="en-US" sz="1800"/>
              <a:t>（开始）</a:t>
            </a:r>
          </a:p>
        </p:txBody>
      </p:sp>
      <p:sp>
        <p:nvSpPr>
          <p:cNvPr id="27662" name="Text Box 99">
            <a:extLst>
              <a:ext uri="{FF2B5EF4-FFF2-40B4-BE49-F238E27FC236}">
                <a16:creationId xmlns:a16="http://schemas.microsoft.com/office/drawing/2014/main" id="{0ABB342F-CADE-4195-9DC4-28482FD61C59}"/>
              </a:ext>
            </a:extLst>
          </p:cNvPr>
          <p:cNvSpPr txBox="1">
            <a:spLocks noChangeArrowheads="1"/>
          </p:cNvSpPr>
          <p:nvPr/>
        </p:nvSpPr>
        <p:spPr bwMode="auto">
          <a:xfrm>
            <a:off x="5105400" y="2819400"/>
            <a:ext cx="1552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Stop</a:t>
            </a:r>
            <a:r>
              <a:rPr lang="zh-CN" altLang="en-US" sz="1800"/>
              <a:t>（停止）</a:t>
            </a:r>
          </a:p>
        </p:txBody>
      </p:sp>
      <p:sp>
        <p:nvSpPr>
          <p:cNvPr id="27663" name="Text Box 100">
            <a:extLst>
              <a:ext uri="{FF2B5EF4-FFF2-40B4-BE49-F238E27FC236}">
                <a16:creationId xmlns:a16="http://schemas.microsoft.com/office/drawing/2014/main" id="{57330791-E8EC-4213-9534-CDC97C71747E}"/>
              </a:ext>
            </a:extLst>
          </p:cNvPr>
          <p:cNvSpPr txBox="1">
            <a:spLocks noChangeArrowheads="1"/>
          </p:cNvSpPr>
          <p:nvPr/>
        </p:nvSpPr>
        <p:spPr bwMode="auto">
          <a:xfrm>
            <a:off x="1828800" y="3352800"/>
            <a:ext cx="2270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Restar </a:t>
            </a:r>
            <a:r>
              <a:rPr lang="zh-CN" altLang="en-US" sz="1800"/>
              <a:t>（重新开始）</a:t>
            </a:r>
          </a:p>
        </p:txBody>
      </p:sp>
      <p:sp>
        <p:nvSpPr>
          <p:cNvPr id="27664" name="Text Box 101">
            <a:extLst>
              <a:ext uri="{FF2B5EF4-FFF2-40B4-BE49-F238E27FC236}">
                <a16:creationId xmlns:a16="http://schemas.microsoft.com/office/drawing/2014/main" id="{59B81584-D3C5-4316-AA2E-E1FE78ACCF3C}"/>
              </a:ext>
            </a:extLst>
          </p:cNvPr>
          <p:cNvSpPr txBox="1">
            <a:spLocks noChangeArrowheads="1"/>
          </p:cNvSpPr>
          <p:nvPr/>
        </p:nvSpPr>
        <p:spPr bwMode="auto">
          <a:xfrm>
            <a:off x="1828800" y="4191000"/>
            <a:ext cx="2320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Open</a:t>
            </a:r>
            <a:r>
              <a:rPr lang="zh-CN" altLang="en-US" sz="1800"/>
              <a:t>（打开文件夹）</a:t>
            </a:r>
          </a:p>
        </p:txBody>
      </p:sp>
      <p:sp>
        <p:nvSpPr>
          <p:cNvPr id="27665" name="Text Box 102">
            <a:extLst>
              <a:ext uri="{FF2B5EF4-FFF2-40B4-BE49-F238E27FC236}">
                <a16:creationId xmlns:a16="http://schemas.microsoft.com/office/drawing/2014/main" id="{A7D4929A-8D74-41D7-BC89-5C79B24E257D}"/>
              </a:ext>
            </a:extLst>
          </p:cNvPr>
          <p:cNvSpPr txBox="1">
            <a:spLocks noChangeArrowheads="1"/>
          </p:cNvSpPr>
          <p:nvPr/>
        </p:nvSpPr>
        <p:spPr bwMode="auto">
          <a:xfrm>
            <a:off x="5105400" y="4191000"/>
            <a:ext cx="2400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Save As... </a:t>
            </a:r>
            <a:r>
              <a:rPr lang="zh-CN" altLang="en-US" sz="1800"/>
              <a:t>（另存为）</a:t>
            </a:r>
          </a:p>
        </p:txBody>
      </p:sp>
      <p:pic>
        <p:nvPicPr>
          <p:cNvPr id="27666" name="Picture 103">
            <a:extLst>
              <a:ext uri="{FF2B5EF4-FFF2-40B4-BE49-F238E27FC236}">
                <a16:creationId xmlns:a16="http://schemas.microsoft.com/office/drawing/2014/main" id="{6CE86509-217C-4341-9318-E49ED3D317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7" name="Text Box 104">
            <a:extLst>
              <a:ext uri="{FF2B5EF4-FFF2-40B4-BE49-F238E27FC236}">
                <a16:creationId xmlns:a16="http://schemas.microsoft.com/office/drawing/2014/main" id="{11571253-F4E4-46CE-82F6-B1DE383F6C3E}"/>
              </a:ext>
            </a:extLst>
          </p:cNvPr>
          <p:cNvSpPr txBox="1">
            <a:spLocks noChangeArrowheads="1"/>
          </p:cNvSpPr>
          <p:nvPr/>
        </p:nvSpPr>
        <p:spPr bwMode="auto">
          <a:xfrm>
            <a:off x="1828800" y="2133600"/>
            <a:ext cx="712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接口 </a:t>
            </a:r>
          </a:p>
        </p:txBody>
      </p:sp>
      <p:pic>
        <p:nvPicPr>
          <p:cNvPr id="27668" name="Picture 105">
            <a:extLst>
              <a:ext uri="{FF2B5EF4-FFF2-40B4-BE49-F238E27FC236}">
                <a16:creationId xmlns:a16="http://schemas.microsoft.com/office/drawing/2014/main" id="{DF17648C-9262-44A4-A625-6A40E86E76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106">
            <a:extLst>
              <a:ext uri="{FF2B5EF4-FFF2-40B4-BE49-F238E27FC236}">
                <a16:creationId xmlns:a16="http://schemas.microsoft.com/office/drawing/2014/main" id="{060BD612-F710-477C-B789-69884E9BB86A}"/>
              </a:ext>
            </a:extLst>
          </p:cNvPr>
          <p:cNvSpPr txBox="1">
            <a:spLocks noChangeArrowheads="1"/>
          </p:cNvSpPr>
          <p:nvPr/>
        </p:nvSpPr>
        <p:spPr bwMode="auto">
          <a:xfrm>
            <a:off x="5105400" y="2133600"/>
            <a:ext cx="1169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选项</a:t>
            </a:r>
            <a:r>
              <a:rPr lang="en-US" altLang="zh-CN" sz="1800">
                <a:latin typeface="Arial" panose="020B0604020202020204" pitchFamily="34" charset="0"/>
              </a:rPr>
              <a:t>……</a:t>
            </a:r>
            <a:r>
              <a:rPr lang="en-US" altLang="zh-CN" sz="1800"/>
              <a:t> </a:t>
            </a:r>
          </a:p>
        </p:txBody>
      </p:sp>
      <p:pic>
        <p:nvPicPr>
          <p:cNvPr id="27670" name="Picture 107">
            <a:extLst>
              <a:ext uri="{FF2B5EF4-FFF2-40B4-BE49-F238E27FC236}">
                <a16:creationId xmlns:a16="http://schemas.microsoft.com/office/drawing/2014/main" id="{07AACB53-450B-4F07-AE11-0F435C66FFD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4800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1" name="Text Box 108">
            <a:extLst>
              <a:ext uri="{FF2B5EF4-FFF2-40B4-BE49-F238E27FC236}">
                <a16:creationId xmlns:a16="http://schemas.microsoft.com/office/drawing/2014/main" id="{081D2D1F-5B6C-41C9-A174-87B779364F4A}"/>
              </a:ext>
            </a:extLst>
          </p:cNvPr>
          <p:cNvSpPr txBox="1">
            <a:spLocks noChangeArrowheads="1"/>
          </p:cNvSpPr>
          <p:nvPr/>
        </p:nvSpPr>
        <p:spPr bwMode="auto">
          <a:xfrm>
            <a:off x="1828800" y="4800600"/>
            <a:ext cx="170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Close</a:t>
            </a:r>
            <a:r>
              <a:rPr lang="zh-CN" altLang="en-US" sz="1800"/>
              <a:t>（关闭） </a:t>
            </a:r>
          </a:p>
        </p:txBody>
      </p:sp>
      <p:pic>
        <p:nvPicPr>
          <p:cNvPr id="27672" name="Picture 109">
            <a:extLst>
              <a:ext uri="{FF2B5EF4-FFF2-40B4-BE49-F238E27FC236}">
                <a16:creationId xmlns:a16="http://schemas.microsoft.com/office/drawing/2014/main" id="{318A5E3A-0B94-40AA-A1E9-F66C842642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4876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3" name="Text Box 110">
            <a:extLst>
              <a:ext uri="{FF2B5EF4-FFF2-40B4-BE49-F238E27FC236}">
                <a16:creationId xmlns:a16="http://schemas.microsoft.com/office/drawing/2014/main" id="{A21297B3-F607-40CF-AAE6-D2DE60200543}"/>
              </a:ext>
            </a:extLst>
          </p:cNvPr>
          <p:cNvSpPr txBox="1">
            <a:spLocks noChangeArrowheads="1"/>
          </p:cNvSpPr>
          <p:nvPr/>
        </p:nvSpPr>
        <p:spPr bwMode="auto">
          <a:xfrm>
            <a:off x="5105400" y="4800600"/>
            <a:ext cx="2312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Reload</a:t>
            </a:r>
            <a:r>
              <a:rPr lang="zh-CN" altLang="en-US" sz="1800"/>
              <a:t>（重新载入） </a:t>
            </a:r>
          </a:p>
        </p:txBody>
      </p:sp>
      <p:pic>
        <p:nvPicPr>
          <p:cNvPr id="27674" name="Picture 111">
            <a:extLst>
              <a:ext uri="{FF2B5EF4-FFF2-40B4-BE49-F238E27FC236}">
                <a16:creationId xmlns:a16="http://schemas.microsoft.com/office/drawing/2014/main" id="{4BB1E558-F7DC-400D-BF7E-F7748863CAD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5410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5" name="Text Box 112">
            <a:extLst>
              <a:ext uri="{FF2B5EF4-FFF2-40B4-BE49-F238E27FC236}">
                <a16:creationId xmlns:a16="http://schemas.microsoft.com/office/drawing/2014/main" id="{EFD49A31-8E8B-4FE6-A720-65088214194B}"/>
              </a:ext>
            </a:extLst>
          </p:cNvPr>
          <p:cNvSpPr txBox="1">
            <a:spLocks noChangeArrowheads="1"/>
          </p:cNvSpPr>
          <p:nvPr/>
        </p:nvSpPr>
        <p:spPr bwMode="auto">
          <a:xfrm>
            <a:off x="1828800" y="5334000"/>
            <a:ext cx="1633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Print </a:t>
            </a:r>
            <a:r>
              <a:rPr lang="zh-CN" altLang="en-US" sz="1800"/>
              <a:t>（打印）</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D1370235-13A9-4B49-9670-7A1A6DDB1BA1}"/>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71600" y="2133600"/>
            <a:ext cx="304800" cy="30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5" name="Text Box 5">
            <a:extLst>
              <a:ext uri="{FF2B5EF4-FFF2-40B4-BE49-F238E27FC236}">
                <a16:creationId xmlns:a16="http://schemas.microsoft.com/office/drawing/2014/main" id="{4FEB30D5-624B-4735-BE6B-0AA2EEE8D3AF}"/>
              </a:ext>
            </a:extLst>
          </p:cNvPr>
          <p:cNvSpPr txBox="1">
            <a:spLocks noChangeArrowheads="1"/>
          </p:cNvSpPr>
          <p:nvPr/>
        </p:nvSpPr>
        <p:spPr bwMode="auto">
          <a:xfrm>
            <a:off x="1752600" y="2057400"/>
            <a:ext cx="276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Find packet...</a:t>
            </a:r>
            <a:r>
              <a:rPr lang="zh-CN" altLang="en-US" sz="1800"/>
              <a:t>（查找包） </a:t>
            </a:r>
          </a:p>
        </p:txBody>
      </p:sp>
      <p:pic>
        <p:nvPicPr>
          <p:cNvPr id="28676" name="Picture 6">
            <a:extLst>
              <a:ext uri="{FF2B5EF4-FFF2-40B4-BE49-F238E27FC236}">
                <a16:creationId xmlns:a16="http://schemas.microsoft.com/office/drawing/2014/main" id="{2EC08B8B-0810-4142-B726-A4F8429CF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57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7">
            <a:extLst>
              <a:ext uri="{FF2B5EF4-FFF2-40B4-BE49-F238E27FC236}">
                <a16:creationId xmlns:a16="http://schemas.microsoft.com/office/drawing/2014/main" id="{0789746B-9D20-47BB-B3E8-B6B6110A93FE}"/>
              </a:ext>
            </a:extLst>
          </p:cNvPr>
          <p:cNvSpPr txBox="1">
            <a:spLocks noChangeArrowheads="1"/>
          </p:cNvSpPr>
          <p:nvPr/>
        </p:nvSpPr>
        <p:spPr bwMode="auto">
          <a:xfrm>
            <a:off x="5334000" y="2057400"/>
            <a:ext cx="2220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Go Back </a:t>
            </a:r>
            <a:r>
              <a:rPr lang="zh-CN" altLang="en-US" sz="1800"/>
              <a:t>（上一个）</a:t>
            </a:r>
          </a:p>
        </p:txBody>
      </p:sp>
      <p:pic>
        <p:nvPicPr>
          <p:cNvPr id="28678" name="Picture 8">
            <a:extLst>
              <a:ext uri="{FF2B5EF4-FFF2-40B4-BE49-F238E27FC236}">
                <a16:creationId xmlns:a16="http://schemas.microsoft.com/office/drawing/2014/main" id="{E8241537-55E1-4E6E-857C-5E5B10CFC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667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a:extLst>
              <a:ext uri="{FF2B5EF4-FFF2-40B4-BE49-F238E27FC236}">
                <a16:creationId xmlns:a16="http://schemas.microsoft.com/office/drawing/2014/main" id="{E63A857A-2744-48D2-AFE6-2B88F892E3BB}"/>
              </a:ext>
            </a:extLst>
          </p:cNvPr>
          <p:cNvSpPr txBox="1">
            <a:spLocks noChangeArrowheads="1"/>
          </p:cNvSpPr>
          <p:nvPr/>
        </p:nvSpPr>
        <p:spPr bwMode="auto">
          <a:xfrm>
            <a:off x="1812925" y="2622550"/>
            <a:ext cx="257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Go Forward</a:t>
            </a:r>
            <a:r>
              <a:rPr lang="zh-CN" altLang="en-US" sz="1800"/>
              <a:t>（下一个） </a:t>
            </a:r>
          </a:p>
        </p:txBody>
      </p:sp>
      <p:pic>
        <p:nvPicPr>
          <p:cNvPr id="28680" name="Picture 10">
            <a:extLst>
              <a:ext uri="{FF2B5EF4-FFF2-40B4-BE49-F238E27FC236}">
                <a16:creationId xmlns:a16="http://schemas.microsoft.com/office/drawing/2014/main" id="{0F4F03BA-0BB4-4CBE-BBCE-D49A1986A1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667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11">
            <a:extLst>
              <a:ext uri="{FF2B5EF4-FFF2-40B4-BE49-F238E27FC236}">
                <a16:creationId xmlns:a16="http://schemas.microsoft.com/office/drawing/2014/main" id="{0A4FEB22-A291-4AF8-934F-81FB641CC866}"/>
              </a:ext>
            </a:extLst>
          </p:cNvPr>
          <p:cNvSpPr txBox="1">
            <a:spLocks noChangeArrowheads="1"/>
          </p:cNvSpPr>
          <p:nvPr/>
        </p:nvSpPr>
        <p:spPr bwMode="auto">
          <a:xfrm>
            <a:off x="5334000" y="2667000"/>
            <a:ext cx="3046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Go to Packet...</a:t>
            </a:r>
            <a:r>
              <a:rPr lang="zh-CN" altLang="en-US" sz="1800"/>
              <a:t>（到指定包）</a:t>
            </a:r>
          </a:p>
        </p:txBody>
      </p:sp>
      <p:pic>
        <p:nvPicPr>
          <p:cNvPr id="28682" name="Picture 12">
            <a:extLst>
              <a:ext uri="{FF2B5EF4-FFF2-40B4-BE49-F238E27FC236}">
                <a16:creationId xmlns:a16="http://schemas.microsoft.com/office/drawing/2014/main" id="{A59B93CC-1370-435F-BB96-6DFBF2AFF8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a:extLst>
              <a:ext uri="{FF2B5EF4-FFF2-40B4-BE49-F238E27FC236}">
                <a16:creationId xmlns:a16="http://schemas.microsoft.com/office/drawing/2014/main" id="{0B4375F0-9C97-4656-A06A-7414E146D4F3}"/>
              </a:ext>
            </a:extLst>
          </p:cNvPr>
          <p:cNvSpPr txBox="1">
            <a:spLocks noChangeArrowheads="1"/>
          </p:cNvSpPr>
          <p:nvPr/>
        </p:nvSpPr>
        <p:spPr bwMode="auto">
          <a:xfrm>
            <a:off x="1828800" y="3200400"/>
            <a:ext cx="2097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Go To First Packet </a:t>
            </a:r>
          </a:p>
        </p:txBody>
      </p:sp>
      <p:pic>
        <p:nvPicPr>
          <p:cNvPr id="28684" name="Picture 14">
            <a:extLst>
              <a:ext uri="{FF2B5EF4-FFF2-40B4-BE49-F238E27FC236}">
                <a16:creationId xmlns:a16="http://schemas.microsoft.com/office/drawing/2014/main" id="{C64D283E-F585-4D25-B6A8-E9E173F57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5" name="Text Box 15">
            <a:extLst>
              <a:ext uri="{FF2B5EF4-FFF2-40B4-BE49-F238E27FC236}">
                <a16:creationId xmlns:a16="http://schemas.microsoft.com/office/drawing/2014/main" id="{96B9914D-9875-49E7-B869-D16433FADB46}"/>
              </a:ext>
            </a:extLst>
          </p:cNvPr>
          <p:cNvSpPr txBox="1">
            <a:spLocks noChangeArrowheads="1"/>
          </p:cNvSpPr>
          <p:nvPr/>
        </p:nvSpPr>
        <p:spPr bwMode="auto">
          <a:xfrm>
            <a:off x="5394325" y="3232150"/>
            <a:ext cx="2078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Go To Last Packet </a:t>
            </a:r>
          </a:p>
        </p:txBody>
      </p:sp>
      <p:pic>
        <p:nvPicPr>
          <p:cNvPr id="28686" name="Picture 16">
            <a:extLst>
              <a:ext uri="{FF2B5EF4-FFF2-40B4-BE49-F238E27FC236}">
                <a16:creationId xmlns:a16="http://schemas.microsoft.com/office/drawing/2014/main" id="{A4F7DBA3-022D-44FB-A612-D0222CFCB7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11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7">
            <a:extLst>
              <a:ext uri="{FF2B5EF4-FFF2-40B4-BE49-F238E27FC236}">
                <a16:creationId xmlns:a16="http://schemas.microsoft.com/office/drawing/2014/main" id="{CF4B08F2-61DD-45FA-BCD9-C883723D34E2}"/>
              </a:ext>
            </a:extLst>
          </p:cNvPr>
          <p:cNvSpPr txBox="1">
            <a:spLocks noChangeArrowheads="1"/>
          </p:cNvSpPr>
          <p:nvPr/>
        </p:nvSpPr>
        <p:spPr bwMode="auto">
          <a:xfrm>
            <a:off x="1905000" y="4038600"/>
            <a:ext cx="4778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Colorize</a:t>
            </a:r>
            <a:r>
              <a:rPr lang="zh-CN" altLang="en-US" sz="1800"/>
              <a:t>（切换是否以彩色方式显示包列表 ） </a:t>
            </a:r>
          </a:p>
        </p:txBody>
      </p:sp>
      <p:pic>
        <p:nvPicPr>
          <p:cNvPr id="28688" name="Picture 18">
            <a:extLst>
              <a:ext uri="{FF2B5EF4-FFF2-40B4-BE49-F238E27FC236}">
                <a16:creationId xmlns:a16="http://schemas.microsoft.com/office/drawing/2014/main" id="{812FB430-8325-400B-B65B-880CE6F1E1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648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9" name="Text Box 19">
            <a:extLst>
              <a:ext uri="{FF2B5EF4-FFF2-40B4-BE49-F238E27FC236}">
                <a16:creationId xmlns:a16="http://schemas.microsoft.com/office/drawing/2014/main" id="{9D73507A-3C80-40CC-B146-A1EE2AC3E7CB}"/>
              </a:ext>
            </a:extLst>
          </p:cNvPr>
          <p:cNvSpPr txBox="1">
            <a:spLocks noChangeArrowheads="1"/>
          </p:cNvSpPr>
          <p:nvPr/>
        </p:nvSpPr>
        <p:spPr bwMode="auto">
          <a:xfrm>
            <a:off x="1905000" y="4572000"/>
            <a:ext cx="5976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Capture Filters..</a:t>
            </a:r>
            <a:r>
              <a:rPr lang="zh-CN" altLang="en-US" sz="1800"/>
              <a:t>（打开对话框，用于创建、编辑过滤器） </a:t>
            </a:r>
          </a:p>
        </p:txBody>
      </p:sp>
      <p:pic>
        <p:nvPicPr>
          <p:cNvPr id="28690" name="Picture 20">
            <a:extLst>
              <a:ext uri="{FF2B5EF4-FFF2-40B4-BE49-F238E27FC236}">
                <a16:creationId xmlns:a16="http://schemas.microsoft.com/office/drawing/2014/main" id="{3D632DDE-D7E8-4AC1-886B-1386C036AD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5181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1" name="Rectangle 21">
            <a:extLst>
              <a:ext uri="{FF2B5EF4-FFF2-40B4-BE49-F238E27FC236}">
                <a16:creationId xmlns:a16="http://schemas.microsoft.com/office/drawing/2014/main" id="{7FB3E4F7-2DA9-4695-83FC-17D8145B2D6D}"/>
              </a:ext>
            </a:extLst>
          </p:cNvPr>
          <p:cNvSpPr>
            <a:spLocks noChangeArrowheads="1"/>
          </p:cNvSpPr>
          <p:nvPr/>
        </p:nvSpPr>
        <p:spPr bwMode="auto">
          <a:xfrm>
            <a:off x="1905000" y="5105400"/>
            <a:ext cx="5981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Display Filters.. </a:t>
            </a:r>
            <a:r>
              <a:rPr lang="zh-CN" altLang="en-US" sz="1800"/>
              <a:t>（打开对话框，用于创建、编辑过滤器 ）</a:t>
            </a:r>
          </a:p>
        </p:txBody>
      </p:sp>
      <p:pic>
        <p:nvPicPr>
          <p:cNvPr id="28692" name="Picture 22">
            <a:extLst>
              <a:ext uri="{FF2B5EF4-FFF2-40B4-BE49-F238E27FC236}">
                <a16:creationId xmlns:a16="http://schemas.microsoft.com/office/drawing/2014/main" id="{5D1C792B-0122-4515-9F47-7CAB8FDEA7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5791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3" name="Text Box 23">
            <a:extLst>
              <a:ext uri="{FF2B5EF4-FFF2-40B4-BE49-F238E27FC236}">
                <a16:creationId xmlns:a16="http://schemas.microsoft.com/office/drawing/2014/main" id="{E2CB5363-ED7C-4FC5-BA4E-A7EB3BEEC389}"/>
              </a:ext>
            </a:extLst>
          </p:cNvPr>
          <p:cNvSpPr txBox="1">
            <a:spLocks noChangeArrowheads="1"/>
          </p:cNvSpPr>
          <p:nvPr/>
        </p:nvSpPr>
        <p:spPr bwMode="auto">
          <a:xfrm>
            <a:off x="1905000" y="5715000"/>
            <a:ext cx="283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Help </a:t>
            </a:r>
            <a:r>
              <a:rPr lang="zh-CN" altLang="en-US" sz="1800"/>
              <a:t>（打开帮助对话框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2D0850D-9BFA-47B8-8E1C-E28682EF5F3D}"/>
              </a:ext>
            </a:extLst>
          </p:cNvPr>
          <p:cNvSpPr>
            <a:spLocks noGrp="1" noChangeArrowheads="1"/>
          </p:cNvSpPr>
          <p:nvPr>
            <p:ph type="title" idx="4294967295"/>
          </p:nvPr>
        </p:nvSpPr>
        <p:spPr/>
        <p:txBody>
          <a:bodyPr/>
          <a:lstStyle/>
          <a:p>
            <a:pPr eaLnBrk="1" hangingPunct="1"/>
            <a:r>
              <a:rPr lang="en-US" altLang="zh-CN" sz="2400"/>
              <a:t>2.3</a:t>
            </a:r>
            <a:r>
              <a:rPr lang="zh-CN" altLang="en-US" sz="2400" b="1"/>
              <a:t>过滤工具栏</a:t>
            </a:r>
            <a:r>
              <a:rPr lang="zh-CN" altLang="en-US"/>
              <a:t> </a:t>
            </a:r>
          </a:p>
        </p:txBody>
      </p:sp>
      <p:pic>
        <p:nvPicPr>
          <p:cNvPr id="29699" name="Picture 4">
            <a:extLst>
              <a:ext uri="{FF2B5EF4-FFF2-40B4-BE49-F238E27FC236}">
                <a16:creationId xmlns:a16="http://schemas.microsoft.com/office/drawing/2014/main" id="{D123D65B-5F34-4784-A927-DEB102B11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07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Text Box 6">
            <a:extLst>
              <a:ext uri="{FF2B5EF4-FFF2-40B4-BE49-F238E27FC236}">
                <a16:creationId xmlns:a16="http://schemas.microsoft.com/office/drawing/2014/main" id="{254FFC6C-B367-4D68-9745-D325A1A90B32}"/>
              </a:ext>
            </a:extLst>
          </p:cNvPr>
          <p:cNvSpPr txBox="1">
            <a:spLocks noChangeArrowheads="1"/>
          </p:cNvSpPr>
          <p:nvPr/>
        </p:nvSpPr>
        <p:spPr bwMode="auto">
          <a:xfrm>
            <a:off x="365125" y="2917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29701" name="Text Box 7">
            <a:extLst>
              <a:ext uri="{FF2B5EF4-FFF2-40B4-BE49-F238E27FC236}">
                <a16:creationId xmlns:a16="http://schemas.microsoft.com/office/drawing/2014/main" id="{2EDCF2B1-C1E7-4592-97D6-5965B52DD9FF}"/>
              </a:ext>
            </a:extLst>
          </p:cNvPr>
          <p:cNvSpPr txBox="1">
            <a:spLocks noChangeArrowheads="1"/>
          </p:cNvSpPr>
          <p:nvPr/>
        </p:nvSpPr>
        <p:spPr bwMode="auto">
          <a:xfrm>
            <a:off x="533400" y="2819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按</a:t>
            </a:r>
          </a:p>
        </p:txBody>
      </p:sp>
      <p:pic>
        <p:nvPicPr>
          <p:cNvPr id="29702" name="Picture 8">
            <a:extLst>
              <a:ext uri="{FF2B5EF4-FFF2-40B4-BE49-F238E27FC236}">
                <a16:creationId xmlns:a16="http://schemas.microsoft.com/office/drawing/2014/main" id="{A607200A-8E09-4F39-9C6C-4526B2B54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609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Text Box 9">
            <a:extLst>
              <a:ext uri="{FF2B5EF4-FFF2-40B4-BE49-F238E27FC236}">
                <a16:creationId xmlns:a16="http://schemas.microsoft.com/office/drawing/2014/main" id="{644E41C1-4947-48CB-B3C2-840E745F6FAC}"/>
              </a:ext>
            </a:extLst>
          </p:cNvPr>
          <p:cNvSpPr txBox="1">
            <a:spLocks noChangeArrowheads="1"/>
          </p:cNvSpPr>
          <p:nvPr/>
        </p:nvSpPr>
        <p:spPr bwMode="auto">
          <a:xfrm>
            <a:off x="1600200" y="2819400"/>
            <a:ext cx="1627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会弹出对话框 </a:t>
            </a:r>
          </a:p>
        </p:txBody>
      </p:sp>
      <p:pic>
        <p:nvPicPr>
          <p:cNvPr id="29704" name="Picture 10" descr="6">
            <a:extLst>
              <a:ext uri="{FF2B5EF4-FFF2-40B4-BE49-F238E27FC236}">
                <a16:creationId xmlns:a16="http://schemas.microsoft.com/office/drawing/2014/main" id="{6F77F0DA-7F2B-4ED9-BE4E-792C31763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819400"/>
            <a:ext cx="358140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11">
            <a:extLst>
              <a:ext uri="{FF2B5EF4-FFF2-40B4-BE49-F238E27FC236}">
                <a16:creationId xmlns:a16="http://schemas.microsoft.com/office/drawing/2014/main" id="{71B3D79A-FA96-459A-9BA8-5C46781C306A}"/>
              </a:ext>
            </a:extLst>
          </p:cNvPr>
          <p:cNvSpPr txBox="1">
            <a:spLocks noChangeArrowheads="1"/>
          </p:cNvSpPr>
          <p:nvPr/>
        </p:nvSpPr>
        <p:spPr bwMode="auto">
          <a:xfrm>
            <a:off x="517525" y="3375025"/>
            <a:ext cx="29987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可用于查找包。</a:t>
            </a:r>
          </a:p>
          <a:p>
            <a:pPr eaLnBrk="1" hangingPunct="1">
              <a:spcBef>
                <a:spcPct val="0"/>
              </a:spcBef>
              <a:buClrTx/>
              <a:buSzTx/>
              <a:buFont typeface="Arial" panose="020B0604020202020204" pitchFamily="34" charset="0"/>
              <a:buNone/>
            </a:pPr>
            <a:endParaRPr lang="zh-CN" altLang="en-US" sz="1800"/>
          </a:p>
          <a:p>
            <a:pPr lvl="1" eaLnBrk="1" hangingPunct="1">
              <a:spcBef>
                <a:spcPct val="0"/>
              </a:spcBef>
              <a:buClrTx/>
              <a:buSzTx/>
              <a:buFont typeface="Arial" panose="020B0604020202020204" pitchFamily="34" charset="0"/>
              <a:buNone/>
            </a:pPr>
            <a:r>
              <a:rPr lang="zh-CN" altLang="en-US" sz="1800"/>
              <a:t>输入完成之后，点击</a:t>
            </a:r>
          </a:p>
          <a:p>
            <a:pPr lvl="1" eaLnBrk="1" hangingPunct="1">
              <a:spcBef>
                <a:spcPct val="0"/>
              </a:spcBef>
              <a:buClrTx/>
              <a:buSzTx/>
              <a:buFont typeface="Arial" panose="020B0604020202020204" pitchFamily="34" charset="0"/>
              <a:buNone/>
            </a:pPr>
            <a:r>
              <a:rPr lang="zh-CN" altLang="en-US" sz="1800"/>
              <a:t>右边的</a:t>
            </a:r>
            <a:r>
              <a:rPr lang="en-US" altLang="zh-CN" sz="1800"/>
              <a:t>Apply(</a:t>
            </a:r>
            <a:r>
              <a:rPr lang="zh-CN" altLang="en-US" sz="1800"/>
              <a:t>应用</a:t>
            </a:r>
            <a:r>
              <a:rPr lang="en-US" altLang="zh-CN" sz="1800"/>
              <a:t>)</a:t>
            </a:r>
            <a:r>
              <a:rPr lang="zh-CN" altLang="en-US" sz="1800"/>
              <a:t>按钮，</a:t>
            </a:r>
          </a:p>
          <a:p>
            <a:pPr lvl="1" eaLnBrk="1" hangingPunct="1">
              <a:spcBef>
                <a:spcPct val="0"/>
              </a:spcBef>
              <a:buClrTx/>
              <a:buSzTx/>
              <a:buFont typeface="Arial" panose="020B0604020202020204" pitchFamily="34" charset="0"/>
              <a:buNone/>
            </a:pPr>
            <a:r>
              <a:rPr lang="zh-CN" altLang="en-US" sz="1800"/>
              <a:t>或者回车，以使过滤生效。 </a:t>
            </a:r>
          </a:p>
          <a:p>
            <a:pPr eaLnBrk="1" hangingPunct="1">
              <a:spcBef>
                <a:spcPct val="0"/>
              </a:spcBef>
              <a:buClrTx/>
              <a:buSzTx/>
              <a:buFont typeface="Arial" panose="020B0604020202020204" pitchFamily="34" charset="0"/>
              <a:buNone/>
            </a:pPr>
            <a:endParaRPr lang="en-US" altLang="zh-CN" sz="180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B21A36C-E577-4CF8-A557-3ED11B26C75A}"/>
              </a:ext>
            </a:extLst>
          </p:cNvPr>
          <p:cNvSpPr>
            <a:spLocks noGrp="1" noChangeArrowheads="1"/>
          </p:cNvSpPr>
          <p:nvPr>
            <p:ph type="title" idx="4294967295"/>
          </p:nvPr>
        </p:nvSpPr>
        <p:spPr/>
        <p:txBody>
          <a:bodyPr/>
          <a:lstStyle/>
          <a:p>
            <a:pPr eaLnBrk="1" hangingPunct="1"/>
            <a:r>
              <a:rPr lang="en-US" altLang="zh-CN" sz="2400"/>
              <a:t>2.4</a:t>
            </a:r>
            <a:r>
              <a:rPr lang="en-US" altLang="zh-CN" sz="2400" b="1"/>
              <a:t>"Pcaket List"</a:t>
            </a:r>
            <a:r>
              <a:rPr lang="zh-CN" altLang="en-US" sz="2400" b="1"/>
              <a:t>面板</a:t>
            </a:r>
            <a:r>
              <a:rPr lang="zh-CN" altLang="en-US"/>
              <a:t> </a:t>
            </a:r>
          </a:p>
        </p:txBody>
      </p:sp>
      <p:pic>
        <p:nvPicPr>
          <p:cNvPr id="30723" name="Picture 4">
            <a:extLst>
              <a:ext uri="{FF2B5EF4-FFF2-40B4-BE49-F238E27FC236}">
                <a16:creationId xmlns:a16="http://schemas.microsoft.com/office/drawing/2014/main" id="{F31670F4-1CB0-428C-ACFD-F972B68D864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09600" y="2133600"/>
            <a:ext cx="8153400" cy="29892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Text Box 5">
            <a:extLst>
              <a:ext uri="{FF2B5EF4-FFF2-40B4-BE49-F238E27FC236}">
                <a16:creationId xmlns:a16="http://schemas.microsoft.com/office/drawing/2014/main" id="{1EC3CC4B-7D5D-47CB-ACD1-7266B2679B74}"/>
              </a:ext>
            </a:extLst>
          </p:cNvPr>
          <p:cNvSpPr txBox="1">
            <a:spLocks noChangeArrowheads="1"/>
          </p:cNvSpPr>
          <p:nvPr/>
        </p:nvSpPr>
        <p:spPr bwMode="auto">
          <a:xfrm>
            <a:off x="974725" y="5356225"/>
            <a:ext cx="749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列表中的每行显示捕捉文件的一个包。如果您选择其中一行，该包得更多</a:t>
            </a:r>
          </a:p>
          <a:p>
            <a:pPr eaLnBrk="1" hangingPunct="1">
              <a:spcBef>
                <a:spcPct val="0"/>
              </a:spcBef>
              <a:buClrTx/>
              <a:buSzTx/>
              <a:buFont typeface="Arial" panose="020B0604020202020204" pitchFamily="34" charset="0"/>
              <a:buNone/>
            </a:pPr>
            <a:r>
              <a:rPr lang="zh-CN" altLang="en-US" sz="1800"/>
              <a:t>情况会显示在</a:t>
            </a:r>
            <a:r>
              <a:rPr lang="zh-CN" altLang="en-US" sz="1800">
                <a:latin typeface="Arial" panose="020B0604020202020204" pitchFamily="34" charset="0"/>
              </a:rPr>
              <a:t>“</a:t>
            </a:r>
            <a:r>
              <a:rPr lang="en-US" altLang="zh-CN" sz="1800"/>
              <a:t>Packet Detail/</a:t>
            </a:r>
            <a:r>
              <a:rPr lang="zh-CN" altLang="en-US" sz="1800"/>
              <a:t>包详情</a:t>
            </a:r>
            <a:r>
              <a:rPr lang="zh-CN" altLang="en-US" sz="1800">
                <a:latin typeface="Arial" panose="020B0604020202020204" pitchFamily="34" charset="0"/>
              </a:rPr>
              <a:t>”</a:t>
            </a:r>
            <a:r>
              <a:rPr lang="zh-CN" altLang="en-US" sz="1800"/>
              <a:t>，</a:t>
            </a:r>
            <a:r>
              <a:rPr lang="zh-CN" altLang="en-US" sz="1800">
                <a:latin typeface="Arial" panose="020B0604020202020204" pitchFamily="34" charset="0"/>
              </a:rPr>
              <a:t>“</a:t>
            </a:r>
            <a:r>
              <a:rPr lang="en-US" altLang="zh-CN" sz="1800"/>
              <a:t>Packet Byte/</a:t>
            </a:r>
            <a:r>
              <a:rPr lang="zh-CN" altLang="en-US" sz="1800"/>
              <a:t>包字节</a:t>
            </a:r>
            <a:r>
              <a:rPr lang="zh-CN" altLang="en-US" sz="1800">
                <a:latin typeface="Arial" panose="020B0604020202020204" pitchFamily="34" charset="0"/>
              </a:rPr>
              <a:t>”</a:t>
            </a:r>
            <a:r>
              <a:rPr lang="zh-CN" altLang="en-US" sz="1800"/>
              <a:t>面板中。</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19CE591-82A1-47F0-BF8F-BDCC6EC5E595}"/>
              </a:ext>
            </a:extLst>
          </p:cNvPr>
          <p:cNvSpPr>
            <a:spLocks noGrp="1" noChangeArrowheads="1"/>
          </p:cNvSpPr>
          <p:nvPr>
            <p:ph type="title" idx="4294967295"/>
          </p:nvPr>
        </p:nvSpPr>
        <p:spPr/>
        <p:txBody>
          <a:bodyPr/>
          <a:lstStyle/>
          <a:p>
            <a:pPr eaLnBrk="1" hangingPunct="1"/>
            <a:r>
              <a:rPr lang="en-US" altLang="zh-CN" sz="2400"/>
              <a:t>2.5 </a:t>
            </a:r>
            <a:r>
              <a:rPr lang="en-US" altLang="zh-CN" sz="2400" b="1"/>
              <a:t>"Packet Details"</a:t>
            </a:r>
            <a:r>
              <a:rPr lang="zh-CN" altLang="en-US" sz="2400" b="1"/>
              <a:t>面板</a:t>
            </a:r>
            <a:r>
              <a:rPr lang="zh-CN" altLang="en-US"/>
              <a:t> </a:t>
            </a:r>
          </a:p>
        </p:txBody>
      </p:sp>
      <p:pic>
        <p:nvPicPr>
          <p:cNvPr id="31747" name="Picture 7">
            <a:extLst>
              <a:ext uri="{FF2B5EF4-FFF2-40B4-BE49-F238E27FC236}">
                <a16:creationId xmlns:a16="http://schemas.microsoft.com/office/drawing/2014/main" id="{D13015EB-5BE0-450F-BBD3-4AF0845C5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153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Text Box 8">
            <a:extLst>
              <a:ext uri="{FF2B5EF4-FFF2-40B4-BE49-F238E27FC236}">
                <a16:creationId xmlns:a16="http://schemas.microsoft.com/office/drawing/2014/main" id="{B644705E-69B2-4641-B389-09A4F931F04F}"/>
              </a:ext>
            </a:extLst>
          </p:cNvPr>
          <p:cNvSpPr txBox="1">
            <a:spLocks noChangeArrowheads="1"/>
          </p:cNvSpPr>
          <p:nvPr/>
        </p:nvSpPr>
        <p:spPr bwMode="auto">
          <a:xfrm>
            <a:off x="609600" y="3886200"/>
            <a:ext cx="8256588"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该面板显示包列表面板选中包的协议及协议字段，协议及字段以树状方式组织 ，</a:t>
            </a:r>
          </a:p>
          <a:p>
            <a:pPr eaLnBrk="1" hangingPunct="1">
              <a:spcBef>
                <a:spcPct val="0"/>
              </a:spcBef>
              <a:buClrTx/>
              <a:buSzTx/>
              <a:buFont typeface="Arial" panose="020B0604020202020204" pitchFamily="34" charset="0"/>
              <a:buNone/>
            </a:pPr>
            <a:r>
              <a:rPr lang="zh-CN" altLang="en-US" sz="1800"/>
              <a:t>可以展开或折叠它们。</a:t>
            </a:r>
          </a:p>
          <a:p>
            <a:pPr eaLnBrk="1" hangingPunct="1">
              <a:spcBef>
                <a:spcPct val="0"/>
              </a:spcBef>
              <a:buClrTx/>
              <a:buSzTx/>
              <a:buFont typeface="Arial" panose="020B0604020202020204" pitchFamily="34" charset="0"/>
              <a:buNone/>
            </a:pPr>
            <a:endParaRPr lang="zh-CN" altLang="en-US" sz="1800"/>
          </a:p>
          <a:p>
            <a:pPr eaLnBrk="1" hangingPunct="1">
              <a:spcBef>
                <a:spcPct val="0"/>
              </a:spcBef>
              <a:buClrTx/>
              <a:buSzTx/>
              <a:buFont typeface="Arial" panose="020B0604020202020204" pitchFamily="34" charset="0"/>
              <a:buNone/>
            </a:pPr>
            <a:r>
              <a:rPr lang="zh-CN" altLang="en-US" sz="1800"/>
              <a:t>您这一面板中可以看到发送或接收方的</a:t>
            </a:r>
            <a:r>
              <a:rPr lang="en-US" altLang="zh-CN" sz="1800"/>
              <a:t>MAC/IP</a:t>
            </a:r>
            <a:r>
              <a:rPr lang="zh-CN" altLang="en-US" sz="1800"/>
              <a:t>地址，</a:t>
            </a:r>
            <a:r>
              <a:rPr lang="en-US" altLang="zh-CN" sz="1800"/>
              <a:t>TCP/UDP</a:t>
            </a:r>
            <a:r>
              <a:rPr lang="zh-CN" altLang="en-US" sz="1800"/>
              <a:t>端口号，</a:t>
            </a:r>
          </a:p>
          <a:p>
            <a:pPr eaLnBrk="1" hangingPunct="1">
              <a:spcBef>
                <a:spcPct val="0"/>
              </a:spcBef>
              <a:buClrTx/>
              <a:buSzTx/>
              <a:buFont typeface="Arial" panose="020B0604020202020204" pitchFamily="34" charset="0"/>
              <a:buNone/>
            </a:pPr>
            <a:r>
              <a:rPr lang="zh-CN" altLang="en-US" sz="1800"/>
              <a:t>协议或者封包的内容。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DBB9EF9-6CC2-44AF-AD6A-1AE5C29B21AA}"/>
              </a:ext>
            </a:extLst>
          </p:cNvPr>
          <p:cNvSpPr>
            <a:spLocks noGrp="1" noChangeArrowheads="1"/>
          </p:cNvSpPr>
          <p:nvPr>
            <p:ph type="title" idx="4294967295"/>
          </p:nvPr>
        </p:nvSpPr>
        <p:spPr/>
        <p:txBody>
          <a:bodyPr/>
          <a:lstStyle/>
          <a:p>
            <a:pPr eaLnBrk="1" hangingPunct="1"/>
            <a:r>
              <a:rPr lang="en-US" altLang="zh-CN" sz="2400"/>
              <a:t>2.6</a:t>
            </a:r>
            <a:r>
              <a:rPr lang="en-US" altLang="zh-CN" sz="2400" b="1"/>
              <a:t>"Packet Byte"</a:t>
            </a:r>
            <a:r>
              <a:rPr lang="zh-CN" altLang="en-US" sz="2400" b="1"/>
              <a:t>面板</a:t>
            </a:r>
            <a:r>
              <a:rPr lang="zh-CN" altLang="en-US"/>
              <a:t> </a:t>
            </a:r>
          </a:p>
        </p:txBody>
      </p:sp>
      <p:sp>
        <p:nvSpPr>
          <p:cNvPr id="32771" name="Text Box 4">
            <a:extLst>
              <a:ext uri="{FF2B5EF4-FFF2-40B4-BE49-F238E27FC236}">
                <a16:creationId xmlns:a16="http://schemas.microsoft.com/office/drawing/2014/main" id="{9881E42A-D710-4DFA-A413-8E0AD1DD0012}"/>
              </a:ext>
            </a:extLst>
          </p:cNvPr>
          <p:cNvSpPr txBox="1">
            <a:spLocks noChangeArrowheads="1"/>
          </p:cNvSpPr>
          <p:nvPr/>
        </p:nvSpPr>
        <p:spPr bwMode="auto">
          <a:xfrm>
            <a:off x="1143000" y="2057400"/>
            <a:ext cx="6802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Packet Byte/</a:t>
            </a:r>
            <a:r>
              <a:rPr lang="zh-CN" altLang="en-US" sz="1800"/>
              <a:t>包字节 面板以</a:t>
            </a:r>
            <a:r>
              <a:rPr lang="en-US" altLang="zh-CN" sz="1800"/>
              <a:t>16</a:t>
            </a:r>
            <a:r>
              <a:rPr lang="zh-CN" altLang="en-US" sz="1800"/>
              <a:t>进制转储方式显示当前选择包的数据</a:t>
            </a:r>
          </a:p>
        </p:txBody>
      </p:sp>
      <p:pic>
        <p:nvPicPr>
          <p:cNvPr id="32772" name="Picture 5">
            <a:extLst>
              <a:ext uri="{FF2B5EF4-FFF2-40B4-BE49-F238E27FC236}">
                <a16:creationId xmlns:a16="http://schemas.microsoft.com/office/drawing/2014/main" id="{12F60B13-C65C-40D0-96C8-FB8CB1C82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80010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Text Box 6">
            <a:extLst>
              <a:ext uri="{FF2B5EF4-FFF2-40B4-BE49-F238E27FC236}">
                <a16:creationId xmlns:a16="http://schemas.microsoft.com/office/drawing/2014/main" id="{2D56D0BA-DF33-40DF-996A-9E80455298B1}"/>
              </a:ext>
            </a:extLst>
          </p:cNvPr>
          <p:cNvSpPr txBox="1">
            <a:spLocks noChangeArrowheads="1"/>
          </p:cNvSpPr>
          <p:nvPr/>
        </p:nvSpPr>
        <p:spPr bwMode="auto">
          <a:xfrm>
            <a:off x="838200" y="4191000"/>
            <a:ext cx="7462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Arial" panose="020B0604020202020204" pitchFamily="34" charset="0"/>
              </a:rPr>
              <a:t>“</a:t>
            </a:r>
            <a:r>
              <a:rPr lang="zh-CN" altLang="en-US" sz="1800"/>
              <a:t>解析器</a:t>
            </a:r>
            <a:r>
              <a:rPr lang="zh-CN" altLang="en-US" sz="1800">
                <a:latin typeface="Arial" panose="020B0604020202020204" pitchFamily="34" charset="0"/>
              </a:rPr>
              <a:t>”</a:t>
            </a:r>
            <a:r>
              <a:rPr lang="zh-CN" altLang="en-US" sz="1800"/>
              <a:t>在</a:t>
            </a:r>
            <a:r>
              <a:rPr lang="en-US" altLang="zh-CN" sz="1800"/>
              <a:t>Wireshark</a:t>
            </a:r>
            <a:r>
              <a:rPr lang="zh-CN" altLang="en-US" sz="1800"/>
              <a:t>中也被叫做</a:t>
            </a:r>
            <a:r>
              <a:rPr lang="zh-CN" altLang="en-US" sz="1800">
                <a:latin typeface="Arial" panose="020B0604020202020204" pitchFamily="34" charset="0"/>
              </a:rPr>
              <a:t>“</a:t>
            </a:r>
            <a:r>
              <a:rPr lang="en-US" altLang="zh-CN" sz="1800"/>
              <a:t>16</a:t>
            </a:r>
            <a:r>
              <a:rPr lang="zh-CN" altLang="en-US" sz="1800"/>
              <a:t>进制数据查看面板</a:t>
            </a:r>
            <a:r>
              <a:rPr lang="zh-CN" altLang="en-US" sz="1800">
                <a:latin typeface="Arial" panose="020B0604020202020204" pitchFamily="34" charset="0"/>
              </a:rPr>
              <a:t>”</a:t>
            </a:r>
            <a:r>
              <a:rPr lang="zh-CN" altLang="en-US" sz="1800"/>
              <a:t>。这里显示的内容</a:t>
            </a:r>
          </a:p>
          <a:p>
            <a:pPr eaLnBrk="1" hangingPunct="1">
              <a:spcBef>
                <a:spcPct val="0"/>
              </a:spcBef>
              <a:buClrTx/>
              <a:buSzTx/>
              <a:buFont typeface="Arial" panose="020B0604020202020204" pitchFamily="34" charset="0"/>
              <a:buNone/>
            </a:pPr>
            <a:r>
              <a:rPr lang="zh-CN" altLang="en-US" sz="1800"/>
              <a:t>与</a:t>
            </a:r>
            <a:r>
              <a:rPr lang="zh-CN" altLang="en-US" sz="1800">
                <a:latin typeface="Arial" panose="020B0604020202020204" pitchFamily="34" charset="0"/>
              </a:rPr>
              <a:t>“</a:t>
            </a:r>
            <a:r>
              <a:rPr lang="zh-CN" altLang="en-US" sz="1800"/>
              <a:t>封包详细信息</a:t>
            </a:r>
            <a:r>
              <a:rPr lang="zh-CN" altLang="en-US" sz="1800">
                <a:latin typeface="Arial" panose="020B0604020202020204" pitchFamily="34" charset="0"/>
              </a:rPr>
              <a:t>”</a:t>
            </a:r>
            <a:r>
              <a:rPr lang="zh-CN" altLang="en-US" sz="1800"/>
              <a:t>中相同，只是改为以</a:t>
            </a:r>
            <a:r>
              <a:rPr lang="en-US" altLang="zh-CN" sz="1800"/>
              <a:t>16</a:t>
            </a:r>
            <a:r>
              <a:rPr lang="zh-CN" altLang="en-US" sz="1800"/>
              <a:t>进制的格式表述。</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9D99A64-CB55-4E2F-909E-8A327A4CF1A5}"/>
              </a:ext>
            </a:extLst>
          </p:cNvPr>
          <p:cNvSpPr>
            <a:spLocks noGrp="1" noChangeArrowheads="1"/>
          </p:cNvSpPr>
          <p:nvPr>
            <p:ph type="title" idx="4294967295"/>
          </p:nvPr>
        </p:nvSpPr>
        <p:spPr/>
        <p:txBody>
          <a:bodyPr/>
          <a:lstStyle/>
          <a:p>
            <a:pPr eaLnBrk="1" hangingPunct="1"/>
            <a:r>
              <a:rPr lang="en-US" altLang="zh-CN" sz="2400" b="1"/>
              <a:t>2.7</a:t>
            </a:r>
            <a:r>
              <a:rPr lang="zh-CN" altLang="en-US" sz="2400" b="1"/>
              <a:t>快捷键</a:t>
            </a:r>
          </a:p>
        </p:txBody>
      </p:sp>
      <p:sp>
        <p:nvSpPr>
          <p:cNvPr id="33795" name="Rectangle 3">
            <a:extLst>
              <a:ext uri="{FF2B5EF4-FFF2-40B4-BE49-F238E27FC236}">
                <a16:creationId xmlns:a16="http://schemas.microsoft.com/office/drawing/2014/main" id="{1829AF1B-7871-4EFD-9691-2AFFA4F01087}"/>
              </a:ext>
            </a:extLst>
          </p:cNvPr>
          <p:cNvSpPr>
            <a:spLocks noGrp="1" noChangeArrowheads="1"/>
          </p:cNvSpPr>
          <p:nvPr>
            <p:ph idx="4294967295"/>
          </p:nvPr>
        </p:nvSpPr>
        <p:spPr>
          <a:xfrm>
            <a:off x="1066800" y="1828800"/>
            <a:ext cx="7772400" cy="4114800"/>
          </a:xfrm>
        </p:spPr>
        <p:txBody>
          <a:bodyPr/>
          <a:lstStyle/>
          <a:p>
            <a:pPr eaLnBrk="1" hangingPunct="1">
              <a:lnSpc>
                <a:spcPct val="80000"/>
              </a:lnSpc>
            </a:pPr>
            <a:r>
              <a:rPr lang="en-US" altLang="zh-CN" sz="2200"/>
              <a:t>Tab,Shift+Tab</a:t>
            </a:r>
            <a:r>
              <a:rPr lang="zh-CN" altLang="en-US" sz="2200"/>
              <a:t>在两个项目间移动，例如从一个包列表移动到下一个</a:t>
            </a:r>
          </a:p>
          <a:p>
            <a:pPr eaLnBrk="1" hangingPunct="1">
              <a:lnSpc>
                <a:spcPct val="80000"/>
              </a:lnSpc>
            </a:pPr>
            <a:r>
              <a:rPr lang="en-US" altLang="zh-CN" sz="2200"/>
              <a:t>Down</a:t>
            </a:r>
            <a:r>
              <a:rPr lang="zh-CN" altLang="en-US" sz="2200"/>
              <a:t>移动到下一个包或者下一个详情</a:t>
            </a:r>
          </a:p>
          <a:p>
            <a:pPr eaLnBrk="1" hangingPunct="1">
              <a:lnSpc>
                <a:spcPct val="80000"/>
              </a:lnSpc>
            </a:pPr>
            <a:r>
              <a:rPr lang="en-US" altLang="zh-CN" sz="2200"/>
              <a:t>Up</a:t>
            </a:r>
            <a:r>
              <a:rPr lang="zh-CN" altLang="en-US" sz="2200"/>
              <a:t>移动到上一个包或者上一个详情</a:t>
            </a:r>
          </a:p>
          <a:p>
            <a:pPr eaLnBrk="1" hangingPunct="1">
              <a:lnSpc>
                <a:spcPct val="80000"/>
              </a:lnSpc>
            </a:pPr>
            <a:r>
              <a:rPr lang="en-US" altLang="zh-CN" sz="2200"/>
              <a:t>Ctrl-Down,F8</a:t>
            </a:r>
            <a:r>
              <a:rPr lang="zh-CN" altLang="en-US" sz="2200"/>
              <a:t>移动到下一个包，即使焦点不在</a:t>
            </a:r>
            <a:r>
              <a:rPr lang="en-US" altLang="zh-CN" sz="2200"/>
              <a:t>Packet list</a:t>
            </a:r>
            <a:r>
              <a:rPr lang="zh-CN" altLang="en-US" sz="2200"/>
              <a:t>面版</a:t>
            </a:r>
          </a:p>
          <a:p>
            <a:pPr eaLnBrk="1" hangingPunct="1">
              <a:lnSpc>
                <a:spcPct val="80000"/>
              </a:lnSpc>
            </a:pPr>
            <a:r>
              <a:rPr lang="en-US" altLang="zh-CN" sz="2200"/>
              <a:t>Ctrl-UP,F7</a:t>
            </a:r>
            <a:r>
              <a:rPr lang="zh-CN" altLang="en-US" sz="2200"/>
              <a:t>移动到前一个报，即使焦点不在</a:t>
            </a:r>
            <a:r>
              <a:rPr lang="en-US" altLang="zh-CN" sz="2200"/>
              <a:t>Packet list</a:t>
            </a:r>
            <a:r>
              <a:rPr lang="zh-CN" altLang="en-US" sz="2200"/>
              <a:t>面版</a:t>
            </a:r>
          </a:p>
          <a:p>
            <a:pPr eaLnBrk="1" hangingPunct="1">
              <a:lnSpc>
                <a:spcPct val="80000"/>
              </a:lnSpc>
            </a:pPr>
            <a:r>
              <a:rPr lang="en-US" altLang="zh-CN" sz="2200"/>
              <a:t>Left</a:t>
            </a:r>
            <a:r>
              <a:rPr lang="zh-CN" altLang="en-US" sz="2200"/>
              <a:t>在</a:t>
            </a:r>
            <a:r>
              <a:rPr lang="en-US" altLang="zh-CN" sz="2200"/>
              <a:t>Pactect Detail</a:t>
            </a:r>
            <a:r>
              <a:rPr lang="zh-CN" altLang="en-US" sz="2200"/>
              <a:t>面版，关闭被选择的详情树状分支。如果以关闭，则返回到父分支。</a:t>
            </a:r>
          </a:p>
          <a:p>
            <a:pPr eaLnBrk="1" hangingPunct="1">
              <a:lnSpc>
                <a:spcPct val="80000"/>
              </a:lnSpc>
            </a:pPr>
            <a:r>
              <a:rPr lang="en-US" altLang="zh-CN" sz="2200"/>
              <a:t>Right</a:t>
            </a:r>
            <a:r>
              <a:rPr lang="zh-CN" altLang="en-US" sz="2200"/>
              <a:t>在</a:t>
            </a:r>
            <a:r>
              <a:rPr lang="en-US" altLang="zh-CN" sz="2200"/>
              <a:t>Packet Detail</a:t>
            </a:r>
            <a:r>
              <a:rPr lang="zh-CN" altLang="en-US" sz="2200"/>
              <a:t>面版，打开被选择的树状分支</a:t>
            </a:r>
            <a:r>
              <a:rPr lang="en-US" altLang="zh-CN" sz="2200"/>
              <a:t>.</a:t>
            </a:r>
          </a:p>
          <a:p>
            <a:pPr eaLnBrk="1" hangingPunct="1">
              <a:lnSpc>
                <a:spcPct val="80000"/>
              </a:lnSpc>
            </a:pPr>
            <a:r>
              <a:rPr lang="en-US" altLang="zh-CN" sz="2200"/>
              <a:t>BackspacePacket Detail</a:t>
            </a:r>
            <a:r>
              <a:rPr lang="zh-CN" altLang="en-US" sz="2200"/>
              <a:t>面版，返回到被选择的节点的父节点</a:t>
            </a:r>
          </a:p>
          <a:p>
            <a:pPr eaLnBrk="1" hangingPunct="1">
              <a:lnSpc>
                <a:spcPct val="80000"/>
              </a:lnSpc>
            </a:pPr>
            <a:r>
              <a:rPr lang="en-US" altLang="zh-CN" sz="2200"/>
              <a:t>Return,EnterPacket Detail</a:t>
            </a:r>
            <a:r>
              <a:rPr lang="zh-CN" altLang="en-US" sz="2200"/>
              <a:t>面版，固定被选择树项目。</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2B49034-16DC-49E8-B6AF-62A5AF9A8F99}"/>
              </a:ext>
            </a:extLst>
          </p:cNvPr>
          <p:cNvSpPr>
            <a:spLocks noGrp="1" noChangeArrowheads="1"/>
          </p:cNvSpPr>
          <p:nvPr>
            <p:ph type="title" idx="4294967295"/>
          </p:nvPr>
        </p:nvSpPr>
        <p:spPr/>
        <p:txBody>
          <a:bodyPr/>
          <a:lstStyle/>
          <a:p>
            <a:pPr eaLnBrk="1" hangingPunct="1"/>
            <a:r>
              <a:rPr lang="zh-CN" altLang="en-US"/>
              <a:t>二</a:t>
            </a:r>
            <a:r>
              <a:rPr lang="en-US" altLang="zh-CN"/>
              <a:t>.</a:t>
            </a:r>
            <a:r>
              <a:rPr lang="zh-CN" altLang="en-US"/>
              <a:t>使用方法</a:t>
            </a:r>
          </a:p>
        </p:txBody>
      </p:sp>
      <p:pic>
        <p:nvPicPr>
          <p:cNvPr id="34819" name="Picture 5">
            <a:extLst>
              <a:ext uri="{FF2B5EF4-FFF2-40B4-BE49-F238E27FC236}">
                <a16:creationId xmlns:a16="http://schemas.microsoft.com/office/drawing/2014/main" id="{D9C454E7-D3EE-42A9-9B88-EC95D795A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91000"/>
            <a:ext cx="8458200"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6">
            <a:extLst>
              <a:ext uri="{FF2B5EF4-FFF2-40B4-BE49-F238E27FC236}">
                <a16:creationId xmlns:a16="http://schemas.microsoft.com/office/drawing/2014/main" id="{514482D3-75C3-4C8B-BA35-812F3CEE0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57400"/>
            <a:ext cx="27432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Text Box 7">
            <a:extLst>
              <a:ext uri="{FF2B5EF4-FFF2-40B4-BE49-F238E27FC236}">
                <a16:creationId xmlns:a16="http://schemas.microsoft.com/office/drawing/2014/main" id="{1D360057-8D51-461D-A8FE-9BC28C5E1E70}"/>
              </a:ext>
            </a:extLst>
          </p:cNvPr>
          <p:cNvSpPr txBox="1">
            <a:spLocks noChangeArrowheads="1"/>
          </p:cNvSpPr>
          <p:nvPr/>
        </p:nvSpPr>
        <p:spPr bwMode="auto">
          <a:xfrm>
            <a:off x="762000" y="3657600"/>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网卡的显示</a:t>
            </a:r>
          </a:p>
        </p:txBody>
      </p:sp>
      <p:sp>
        <p:nvSpPr>
          <p:cNvPr id="34822" name="Text Box 10">
            <a:extLst>
              <a:ext uri="{FF2B5EF4-FFF2-40B4-BE49-F238E27FC236}">
                <a16:creationId xmlns:a16="http://schemas.microsoft.com/office/drawing/2014/main" id="{7A5F8581-E6FE-4E91-B797-D05765ECFF18}"/>
              </a:ext>
            </a:extLst>
          </p:cNvPr>
          <p:cNvSpPr txBox="1">
            <a:spLocks noChangeArrowheads="1"/>
          </p:cNvSpPr>
          <p:nvPr/>
        </p:nvSpPr>
        <p:spPr bwMode="auto">
          <a:xfrm>
            <a:off x="1203325" y="1927225"/>
            <a:ext cx="199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a:t>1.</a:t>
            </a:r>
            <a:r>
              <a:rPr lang="zh-CN" altLang="en-US" sz="1800" b="1"/>
              <a:t>过滤</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BCE6AAD-8A97-49C6-B1D0-3558D63F6AC2}"/>
              </a:ext>
            </a:extLst>
          </p:cNvPr>
          <p:cNvSpPr>
            <a:spLocks noGrp="1" noChangeArrowheads="1"/>
          </p:cNvSpPr>
          <p:nvPr>
            <p:ph type="ctrTitle" idx="4294967295"/>
          </p:nvPr>
        </p:nvSpPr>
        <p:spPr>
          <a:xfrm>
            <a:off x="1143000" y="1524000"/>
            <a:ext cx="6781800" cy="1797050"/>
          </a:xfrm>
        </p:spPr>
        <p:txBody>
          <a:bodyPr/>
          <a:lstStyle/>
          <a:p>
            <a:pPr eaLnBrk="1" hangingPunct="1"/>
            <a:r>
              <a:rPr lang="zh-CN" altLang="zh-CN" sz="5400"/>
              <a:t>网络基本命令</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5B0215F-FC98-4947-B94E-125DF64DB23D}"/>
              </a:ext>
            </a:extLst>
          </p:cNvPr>
          <p:cNvSpPr>
            <a:spLocks noGrp="1" noChangeArrowheads="1"/>
          </p:cNvSpPr>
          <p:nvPr>
            <p:ph type="title" idx="4294967295"/>
          </p:nvPr>
        </p:nvSpPr>
        <p:spPr>
          <a:xfrm>
            <a:off x="1143000" y="457200"/>
            <a:ext cx="2133600" cy="609600"/>
          </a:xfrm>
        </p:spPr>
        <p:txBody>
          <a:bodyPr/>
          <a:lstStyle/>
          <a:p>
            <a:pPr eaLnBrk="1" hangingPunct="1"/>
            <a:r>
              <a:rPr lang="zh-CN" altLang="zh-CN" sz="1600" b="1"/>
              <a:t>捕捉过滤器</a:t>
            </a:r>
            <a:r>
              <a:rPr lang="zh-CN" altLang="zh-CN" sz="3600"/>
              <a:t> </a:t>
            </a:r>
          </a:p>
        </p:txBody>
      </p:sp>
      <p:pic>
        <p:nvPicPr>
          <p:cNvPr id="35843" name="Picture 4">
            <a:extLst>
              <a:ext uri="{FF2B5EF4-FFF2-40B4-BE49-F238E27FC236}">
                <a16:creationId xmlns:a16="http://schemas.microsoft.com/office/drawing/2014/main" id="{257689A8-E6CA-4D4F-8F45-FE6B28589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248400" cy="535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a:extLst>
              <a:ext uri="{FF2B5EF4-FFF2-40B4-BE49-F238E27FC236}">
                <a16:creationId xmlns:a16="http://schemas.microsoft.com/office/drawing/2014/main" id="{1E7041BE-7121-40CB-B199-961B7C7608F9}"/>
              </a:ext>
            </a:extLst>
          </p:cNvPr>
          <p:cNvSpPr txBox="1">
            <a:spLocks noChangeArrowheads="1"/>
          </p:cNvSpPr>
          <p:nvPr/>
        </p:nvSpPr>
        <p:spPr bwMode="auto">
          <a:xfrm>
            <a:off x="1828800" y="1020763"/>
            <a:ext cx="2012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选择要过滤的端口</a:t>
            </a:r>
          </a:p>
        </p:txBody>
      </p:sp>
      <p:pic>
        <p:nvPicPr>
          <p:cNvPr id="36867" name="Picture 6">
            <a:extLst>
              <a:ext uri="{FF2B5EF4-FFF2-40B4-BE49-F238E27FC236}">
                <a16:creationId xmlns:a16="http://schemas.microsoft.com/office/drawing/2014/main" id="{E83A92EB-6595-4EAD-8A2D-B1967D2B6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92263"/>
            <a:ext cx="4876800"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Text Box 7">
            <a:extLst>
              <a:ext uri="{FF2B5EF4-FFF2-40B4-BE49-F238E27FC236}">
                <a16:creationId xmlns:a16="http://schemas.microsoft.com/office/drawing/2014/main" id="{DB2684E3-2798-4E54-96AC-CAF040389AF3}"/>
              </a:ext>
            </a:extLst>
          </p:cNvPr>
          <p:cNvSpPr txBox="1">
            <a:spLocks noChangeArrowheads="1"/>
          </p:cNvSpPr>
          <p:nvPr/>
        </p:nvSpPr>
        <p:spPr bwMode="auto">
          <a:xfrm>
            <a:off x="4483100" y="976313"/>
            <a:ext cx="322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点击</a:t>
            </a:r>
            <a:r>
              <a:rPr lang="en-US" altLang="zh-CN" sz="1800"/>
              <a:t>OK</a:t>
            </a:r>
            <a:r>
              <a:rPr lang="zh-CN" altLang="en-US" sz="1800"/>
              <a:t>，即可按端口进行过滤</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68BA156-AB3D-4E9A-B5A1-45A652AAF4F9}"/>
              </a:ext>
            </a:extLst>
          </p:cNvPr>
          <p:cNvSpPr>
            <a:spLocks noGrp="1" noChangeArrowheads="1"/>
          </p:cNvSpPr>
          <p:nvPr>
            <p:ph type="title" idx="4294967295"/>
          </p:nvPr>
        </p:nvSpPr>
        <p:spPr>
          <a:xfrm>
            <a:off x="838200" y="990600"/>
            <a:ext cx="7793038" cy="663575"/>
          </a:xfrm>
        </p:spPr>
        <p:txBody>
          <a:bodyPr/>
          <a:lstStyle/>
          <a:p>
            <a:pPr eaLnBrk="1" hangingPunct="1"/>
            <a:r>
              <a:rPr lang="zh-CN" altLang="zh-CN" sz="1800"/>
              <a:t>也可以先进性抓包再通过</a:t>
            </a:r>
            <a:r>
              <a:rPr lang="zh-CN" altLang="zh-CN" sz="1800" b="1"/>
              <a:t>过滤工具栏过滤</a:t>
            </a:r>
            <a:r>
              <a:rPr lang="zh-CN" altLang="zh-CN" sz="1800"/>
              <a:t> 设置过滤条件</a:t>
            </a:r>
          </a:p>
        </p:txBody>
      </p:sp>
      <p:pic>
        <p:nvPicPr>
          <p:cNvPr id="37891" name="Picture 4">
            <a:extLst>
              <a:ext uri="{FF2B5EF4-FFF2-40B4-BE49-F238E27FC236}">
                <a16:creationId xmlns:a16="http://schemas.microsoft.com/office/drawing/2014/main" id="{9C4C493C-7F1C-46EE-BF58-A383D4F0A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056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E687800-355E-4F5F-9A5C-37BD979FC9C9}"/>
              </a:ext>
            </a:extLst>
          </p:cNvPr>
          <p:cNvSpPr>
            <a:spLocks noGrp="1" noChangeArrowheads="1"/>
          </p:cNvSpPr>
          <p:nvPr>
            <p:ph type="title" idx="4294967295"/>
          </p:nvPr>
        </p:nvSpPr>
        <p:spPr>
          <a:xfrm>
            <a:off x="1350963" y="304800"/>
            <a:ext cx="7793037" cy="1462088"/>
          </a:xfrm>
        </p:spPr>
        <p:txBody>
          <a:bodyPr/>
          <a:lstStyle/>
          <a:p>
            <a:pPr eaLnBrk="1" hangingPunct="1"/>
            <a:r>
              <a:rPr lang="zh-CN" altLang="en-US" sz="1800"/>
              <a:t>点击</a:t>
            </a:r>
            <a:r>
              <a:rPr lang="en-US" altLang="zh-CN" sz="1800"/>
              <a:t>Apply</a:t>
            </a:r>
            <a:r>
              <a:rPr lang="zh-CN" altLang="en-US" sz="1800"/>
              <a:t>，可得</a:t>
            </a:r>
          </a:p>
        </p:txBody>
      </p:sp>
      <p:pic>
        <p:nvPicPr>
          <p:cNvPr id="38915" name="Picture 4">
            <a:extLst>
              <a:ext uri="{FF2B5EF4-FFF2-40B4-BE49-F238E27FC236}">
                <a16:creationId xmlns:a16="http://schemas.microsoft.com/office/drawing/2014/main" id="{3F78D67E-8028-4B75-A2A4-16AAE7C64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28825"/>
            <a:ext cx="8410575" cy="387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22DBC23-B004-4995-B461-EF2E37600724}"/>
              </a:ext>
            </a:extLst>
          </p:cNvPr>
          <p:cNvSpPr>
            <a:spLocks noGrp="1" noChangeArrowheads="1"/>
          </p:cNvSpPr>
          <p:nvPr>
            <p:ph type="title" idx="4294967295"/>
          </p:nvPr>
        </p:nvSpPr>
        <p:spPr>
          <a:xfrm>
            <a:off x="838200" y="0"/>
            <a:ext cx="3268663" cy="838200"/>
          </a:xfrm>
        </p:spPr>
        <p:txBody>
          <a:bodyPr/>
          <a:lstStyle/>
          <a:p>
            <a:pPr eaLnBrk="1" hangingPunct="1"/>
            <a:r>
              <a:rPr lang="zh-CN" altLang="zh-CN" sz="1800" b="1"/>
              <a:t>使用包列表面板弹出菜单</a:t>
            </a:r>
            <a:r>
              <a:rPr lang="zh-CN" altLang="zh-CN"/>
              <a:t> </a:t>
            </a:r>
          </a:p>
        </p:txBody>
      </p:sp>
      <p:pic>
        <p:nvPicPr>
          <p:cNvPr id="39939" name="Picture 4">
            <a:extLst>
              <a:ext uri="{FF2B5EF4-FFF2-40B4-BE49-F238E27FC236}">
                <a16:creationId xmlns:a16="http://schemas.microsoft.com/office/drawing/2014/main" id="{C592D416-CFB8-441B-BE75-57B7F8FB6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6705600" cy="40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5">
            <a:extLst>
              <a:ext uri="{FF2B5EF4-FFF2-40B4-BE49-F238E27FC236}">
                <a16:creationId xmlns:a16="http://schemas.microsoft.com/office/drawing/2014/main" id="{4829C257-0202-4FB2-9B31-C70E13E9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24300"/>
            <a:ext cx="66294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1" name="Rectangle 6">
            <a:extLst>
              <a:ext uri="{FF2B5EF4-FFF2-40B4-BE49-F238E27FC236}">
                <a16:creationId xmlns:a16="http://schemas.microsoft.com/office/drawing/2014/main" id="{488B10FC-CED5-4530-BBA2-D5FF0D28A5A9}"/>
              </a:ext>
            </a:extLst>
          </p:cNvPr>
          <p:cNvSpPr>
            <a:spLocks noChangeArrowheads="1"/>
          </p:cNvSpPr>
          <p:nvPr/>
        </p:nvSpPr>
        <p:spPr bwMode="auto">
          <a:xfrm>
            <a:off x="1066800" y="4267200"/>
            <a:ext cx="6492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a:t>可得</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F3F6958-DA73-4BAC-97D2-0FDAB3A0463B}"/>
              </a:ext>
            </a:extLst>
          </p:cNvPr>
          <p:cNvSpPr>
            <a:spLocks noGrp="1" noChangeArrowheads="1"/>
          </p:cNvSpPr>
          <p:nvPr>
            <p:ph type="title" idx="4294967295"/>
          </p:nvPr>
        </p:nvSpPr>
        <p:spPr>
          <a:xfrm>
            <a:off x="1219200" y="304800"/>
            <a:ext cx="2659063" cy="990600"/>
          </a:xfrm>
        </p:spPr>
        <p:txBody>
          <a:bodyPr/>
          <a:lstStyle/>
          <a:p>
            <a:pPr eaLnBrk="1" hangingPunct="1"/>
            <a:r>
              <a:rPr lang="zh-CN" altLang="zh-CN" sz="1800" b="1"/>
              <a:t>使用查找包过滤</a:t>
            </a:r>
            <a:r>
              <a:rPr lang="zh-CN" altLang="zh-CN"/>
              <a:t> </a:t>
            </a:r>
          </a:p>
        </p:txBody>
      </p:sp>
      <p:pic>
        <p:nvPicPr>
          <p:cNvPr id="40963" name="Picture 4">
            <a:extLst>
              <a:ext uri="{FF2B5EF4-FFF2-40B4-BE49-F238E27FC236}">
                <a16:creationId xmlns:a16="http://schemas.microsoft.com/office/drawing/2014/main" id="{7E57D78D-0971-4A92-9D79-D5CE3DB65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029200"/>
            <a:ext cx="57912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5">
            <a:extLst>
              <a:ext uri="{FF2B5EF4-FFF2-40B4-BE49-F238E27FC236}">
                <a16:creationId xmlns:a16="http://schemas.microsoft.com/office/drawing/2014/main" id="{1778DE8A-6948-4AFE-9542-EDD49EF3D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4953000" cy="237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Rectangle 6">
            <a:extLst>
              <a:ext uri="{FF2B5EF4-FFF2-40B4-BE49-F238E27FC236}">
                <a16:creationId xmlns:a16="http://schemas.microsoft.com/office/drawing/2014/main" id="{A9B38035-C7AD-4F75-B81D-124427C848F1}"/>
              </a:ext>
            </a:extLst>
          </p:cNvPr>
          <p:cNvSpPr>
            <a:spLocks noChangeArrowheads="1"/>
          </p:cNvSpPr>
          <p:nvPr/>
        </p:nvSpPr>
        <p:spPr bwMode="auto">
          <a:xfrm>
            <a:off x="914400" y="4022725"/>
            <a:ext cx="58118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选择查找方式：</a:t>
            </a:r>
          </a:p>
          <a:p>
            <a:pPr eaLnBrk="1" hangingPunct="1">
              <a:spcBef>
                <a:spcPct val="0"/>
              </a:spcBef>
              <a:buClrTx/>
              <a:buSzTx/>
              <a:buFont typeface="Arial" panose="020B0604020202020204" pitchFamily="34" charset="0"/>
              <a:buNone/>
            </a:pPr>
            <a:r>
              <a:rPr lang="en-US" altLang="zh-CN" sz="1800"/>
              <a:t>Display filter</a:t>
            </a:r>
          </a:p>
          <a:p>
            <a:pPr eaLnBrk="1" hangingPunct="1">
              <a:spcBef>
                <a:spcPct val="0"/>
              </a:spcBef>
              <a:buClrTx/>
              <a:buSzTx/>
              <a:buFont typeface="Arial" panose="020B0604020202020204" pitchFamily="34" charset="0"/>
              <a:buNone/>
            </a:pPr>
            <a:r>
              <a:rPr lang="zh-CN" altLang="en-US" sz="1800"/>
              <a:t>在</a:t>
            </a:r>
            <a:r>
              <a:rPr lang="en-US" altLang="zh-CN" sz="1800"/>
              <a:t>Filter:</a:t>
            </a:r>
            <a:r>
              <a:rPr lang="zh-CN" altLang="en-US" sz="1800"/>
              <a:t>输入字段，选择查找方向，点击</a:t>
            </a:r>
            <a:r>
              <a:rPr lang="en-US" altLang="zh-CN" sz="1800"/>
              <a:t>OK(</a:t>
            </a:r>
            <a:r>
              <a:rPr lang="zh-CN" altLang="en-US" sz="1800"/>
              <a:t>过滤器方式</a:t>
            </a:r>
            <a:r>
              <a:rPr lang="en-US" altLang="zh-CN" sz="1800"/>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5D9E030-CB90-4AF1-81DA-A6D8E92D27DA}"/>
              </a:ext>
            </a:extLst>
          </p:cNvPr>
          <p:cNvSpPr>
            <a:spLocks noGrp="1" noChangeArrowheads="1"/>
          </p:cNvSpPr>
          <p:nvPr>
            <p:ph type="title" idx="4294967295"/>
          </p:nvPr>
        </p:nvSpPr>
        <p:spPr>
          <a:xfrm>
            <a:off x="914400" y="228600"/>
            <a:ext cx="2582863" cy="1462088"/>
          </a:xfrm>
        </p:spPr>
        <p:txBody>
          <a:bodyPr/>
          <a:lstStyle/>
          <a:p>
            <a:pPr eaLnBrk="1" hangingPunct="1"/>
            <a:r>
              <a:rPr lang="en-US" altLang="zh-CN" b="1"/>
              <a:t> </a:t>
            </a:r>
            <a:r>
              <a:rPr lang="zh-CN" altLang="en-US" sz="1800" b="1"/>
              <a:t>定义，保存过滤器</a:t>
            </a:r>
            <a:r>
              <a:rPr lang="zh-CN" altLang="en-US"/>
              <a:t> </a:t>
            </a:r>
          </a:p>
        </p:txBody>
      </p:sp>
      <p:pic>
        <p:nvPicPr>
          <p:cNvPr id="41987" name="Picture 5">
            <a:extLst>
              <a:ext uri="{FF2B5EF4-FFF2-40B4-BE49-F238E27FC236}">
                <a16:creationId xmlns:a16="http://schemas.microsoft.com/office/drawing/2014/main" id="{7679F858-AB00-42F2-A075-5F60ED2FB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487680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8" name="Text Box 7">
            <a:extLst>
              <a:ext uri="{FF2B5EF4-FFF2-40B4-BE49-F238E27FC236}">
                <a16:creationId xmlns:a16="http://schemas.microsoft.com/office/drawing/2014/main" id="{13AAA4CE-001C-45AA-89FD-4A710AB30FF3}"/>
              </a:ext>
            </a:extLst>
          </p:cNvPr>
          <p:cNvSpPr txBox="1">
            <a:spLocks noChangeArrowheads="1"/>
          </p:cNvSpPr>
          <p:nvPr/>
        </p:nvSpPr>
        <p:spPr bwMode="auto">
          <a:xfrm>
            <a:off x="5257800" y="2057400"/>
            <a:ext cx="407035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New</a:t>
            </a:r>
          </a:p>
          <a:p>
            <a:pPr eaLnBrk="1" hangingPunct="1">
              <a:spcBef>
                <a:spcPct val="0"/>
              </a:spcBef>
              <a:buClrTx/>
              <a:buSzTx/>
              <a:buFont typeface="Arial" panose="020B0604020202020204" pitchFamily="34" charset="0"/>
              <a:buNone/>
            </a:pPr>
            <a:r>
              <a:rPr lang="zh-CN" altLang="en-US" sz="1800"/>
              <a:t>增加一个新的过滤器到列表中。当前</a:t>
            </a:r>
          </a:p>
          <a:p>
            <a:pPr eaLnBrk="1" hangingPunct="1">
              <a:spcBef>
                <a:spcPct val="0"/>
              </a:spcBef>
              <a:buClrTx/>
              <a:buSzTx/>
              <a:buFont typeface="Arial" panose="020B0604020202020204" pitchFamily="34" charset="0"/>
              <a:buNone/>
            </a:pPr>
            <a:r>
              <a:rPr lang="zh-CN" altLang="en-US" sz="1800"/>
              <a:t>输入的</a:t>
            </a:r>
            <a:r>
              <a:rPr lang="en-US" altLang="zh-CN" sz="1800"/>
              <a:t>Filter name</a:t>
            </a:r>
            <a:r>
              <a:rPr lang="zh-CN" altLang="en-US" sz="1800"/>
              <a:t>，</a:t>
            </a:r>
            <a:r>
              <a:rPr lang="en-US" altLang="zh-CN" sz="1800"/>
              <a:t>Filter string</a:t>
            </a:r>
            <a:r>
              <a:rPr lang="zh-CN" altLang="en-US" sz="1800"/>
              <a:t>值将</a:t>
            </a:r>
          </a:p>
          <a:p>
            <a:pPr eaLnBrk="1" hangingPunct="1">
              <a:spcBef>
                <a:spcPct val="0"/>
              </a:spcBef>
              <a:buClrTx/>
              <a:buSzTx/>
              <a:buFont typeface="Arial" panose="020B0604020202020204" pitchFamily="34" charset="0"/>
              <a:buNone/>
            </a:pPr>
            <a:r>
              <a:rPr lang="zh-CN" altLang="en-US" sz="1800"/>
              <a:t>会被使用。如果这些都为空，将会被</a:t>
            </a:r>
          </a:p>
          <a:p>
            <a:pPr eaLnBrk="1" hangingPunct="1">
              <a:spcBef>
                <a:spcPct val="0"/>
              </a:spcBef>
              <a:buClrTx/>
              <a:buSzTx/>
              <a:buFont typeface="Arial" panose="020B0604020202020204" pitchFamily="34" charset="0"/>
              <a:buNone/>
            </a:pPr>
            <a:r>
              <a:rPr lang="zh-CN" altLang="en-US" sz="1800"/>
              <a:t>设置为</a:t>
            </a:r>
            <a:r>
              <a:rPr lang="en-US" altLang="zh-CN" sz="1800"/>
              <a:t>"new</a:t>
            </a:r>
            <a:r>
              <a:rPr lang="en-US" altLang="zh-CN" sz="1800">
                <a:latin typeface="Arial" panose="020B0604020202020204" pitchFamily="34" charset="0"/>
              </a:rPr>
              <a:t>“</a:t>
            </a:r>
            <a:endParaRPr lang="en-US" altLang="zh-CN" sz="1800"/>
          </a:p>
          <a:p>
            <a:pPr eaLnBrk="1" hangingPunct="1">
              <a:spcBef>
                <a:spcPct val="0"/>
              </a:spcBef>
              <a:buClrTx/>
              <a:buSzTx/>
              <a:buFont typeface="Arial" panose="020B0604020202020204" pitchFamily="34" charset="0"/>
              <a:buNone/>
            </a:pPr>
            <a:r>
              <a:rPr lang="en-US" altLang="zh-CN" sz="1800"/>
              <a:t>Delete</a:t>
            </a:r>
          </a:p>
          <a:p>
            <a:pPr eaLnBrk="1" hangingPunct="1">
              <a:spcBef>
                <a:spcPct val="0"/>
              </a:spcBef>
              <a:buClrTx/>
              <a:buSzTx/>
              <a:buFont typeface="Arial" panose="020B0604020202020204" pitchFamily="34" charset="0"/>
              <a:buNone/>
            </a:pPr>
            <a:r>
              <a:rPr lang="zh-CN" altLang="en-US" sz="1800"/>
              <a:t>删除选中的过滤器。如果没有过滤器</a:t>
            </a:r>
          </a:p>
          <a:p>
            <a:pPr eaLnBrk="1" hangingPunct="1">
              <a:spcBef>
                <a:spcPct val="0"/>
              </a:spcBef>
              <a:buClrTx/>
              <a:buSzTx/>
              <a:buFont typeface="Arial" panose="020B0604020202020204" pitchFamily="34" charset="0"/>
              <a:buNone/>
            </a:pPr>
            <a:r>
              <a:rPr lang="zh-CN" altLang="en-US" sz="1800"/>
              <a:t>被选中则为灰色</a:t>
            </a:r>
          </a:p>
          <a:p>
            <a:pPr eaLnBrk="1" hangingPunct="1">
              <a:spcBef>
                <a:spcPct val="0"/>
              </a:spcBef>
              <a:buClrTx/>
              <a:buSzTx/>
              <a:buFont typeface="Arial" panose="020B0604020202020204" pitchFamily="34" charset="0"/>
              <a:buNone/>
            </a:pPr>
            <a:r>
              <a:rPr lang="en-US" altLang="zh-CN" sz="1800"/>
              <a:t>Filter name</a:t>
            </a:r>
          </a:p>
          <a:p>
            <a:pPr eaLnBrk="1" hangingPunct="1">
              <a:spcBef>
                <a:spcPct val="0"/>
              </a:spcBef>
              <a:buClrTx/>
              <a:buSzTx/>
              <a:buFont typeface="Arial" panose="020B0604020202020204" pitchFamily="34" charset="0"/>
              <a:buNone/>
            </a:pPr>
            <a:r>
              <a:rPr lang="zh-CN" altLang="en-US" sz="1800"/>
              <a:t>修改当前选择的过滤器的名称</a:t>
            </a:r>
          </a:p>
          <a:p>
            <a:pPr eaLnBrk="1" hangingPunct="1">
              <a:spcBef>
                <a:spcPct val="0"/>
              </a:spcBef>
              <a:buClrTx/>
              <a:buSzTx/>
              <a:buFont typeface="Arial" panose="020B0604020202020204" pitchFamily="34" charset="0"/>
              <a:buNone/>
            </a:pPr>
            <a:r>
              <a:rPr lang="en-US" altLang="zh-CN" sz="1800"/>
              <a:t>Filter string</a:t>
            </a:r>
          </a:p>
          <a:p>
            <a:pPr eaLnBrk="1" hangingPunct="1">
              <a:spcBef>
                <a:spcPct val="0"/>
              </a:spcBef>
              <a:buClrTx/>
              <a:buSzTx/>
              <a:buFont typeface="Arial" panose="020B0604020202020204" pitchFamily="34" charset="0"/>
              <a:buNone/>
            </a:pPr>
            <a:r>
              <a:rPr lang="zh-CN" altLang="en-US" sz="1800"/>
              <a:t>修改当前选中过滤器的的内容。仅适</a:t>
            </a:r>
          </a:p>
          <a:p>
            <a:pPr eaLnBrk="1" hangingPunct="1">
              <a:spcBef>
                <a:spcPct val="0"/>
              </a:spcBef>
              <a:buClrTx/>
              <a:buSzTx/>
              <a:buFont typeface="Arial" panose="020B0604020202020204" pitchFamily="34" charset="0"/>
              <a:buNone/>
            </a:pPr>
            <a:r>
              <a:rPr lang="zh-CN" altLang="en-US" sz="1800"/>
              <a:t>用显示过滤：在输入时进行语法检查。</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4435C50-FAC2-47C1-8EB3-7C8A653FE73E}"/>
              </a:ext>
            </a:extLst>
          </p:cNvPr>
          <p:cNvSpPr>
            <a:spLocks noGrp="1" noChangeArrowheads="1"/>
          </p:cNvSpPr>
          <p:nvPr>
            <p:ph type="title" idx="4294967295"/>
          </p:nvPr>
        </p:nvSpPr>
        <p:spPr>
          <a:xfrm>
            <a:off x="1066800" y="228600"/>
            <a:ext cx="1363663" cy="547688"/>
          </a:xfrm>
        </p:spPr>
        <p:txBody>
          <a:bodyPr/>
          <a:lstStyle/>
          <a:p>
            <a:pPr eaLnBrk="1" hangingPunct="1"/>
            <a:r>
              <a:rPr lang="en-US" altLang="zh-CN" sz="1800" b="1"/>
              <a:t>2.</a:t>
            </a:r>
            <a:r>
              <a:rPr lang="zh-CN" altLang="en-US" sz="1800" b="1"/>
              <a:t>统计分析</a:t>
            </a:r>
          </a:p>
        </p:txBody>
      </p:sp>
      <p:sp>
        <p:nvSpPr>
          <p:cNvPr id="43011" name="Rectangle 6">
            <a:extLst>
              <a:ext uri="{FF2B5EF4-FFF2-40B4-BE49-F238E27FC236}">
                <a16:creationId xmlns:a16="http://schemas.microsoft.com/office/drawing/2014/main" id="{490764CE-4359-4B16-9156-E768FA345EE6}"/>
              </a:ext>
            </a:extLst>
          </p:cNvPr>
          <p:cNvSpPr>
            <a:spLocks noChangeArrowheads="1"/>
          </p:cNvSpPr>
          <p:nvPr/>
        </p:nvSpPr>
        <p:spPr bwMode="auto">
          <a:xfrm>
            <a:off x="1066800" y="838200"/>
            <a:ext cx="2097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a:t>"Summary" </a:t>
            </a:r>
            <a:r>
              <a:rPr lang="zh-CN" altLang="en-US" sz="1800" b="1"/>
              <a:t>窗口</a:t>
            </a:r>
            <a:r>
              <a:rPr lang="zh-CN" altLang="en-US" sz="1800"/>
              <a:t> </a:t>
            </a:r>
          </a:p>
        </p:txBody>
      </p:sp>
      <p:pic>
        <p:nvPicPr>
          <p:cNvPr id="43012" name="Picture 7">
            <a:extLst>
              <a:ext uri="{FF2B5EF4-FFF2-40B4-BE49-F238E27FC236}">
                <a16:creationId xmlns:a16="http://schemas.microsoft.com/office/drawing/2014/main" id="{96E9E91F-09D9-4F07-A2B9-4ED803AE8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5486400"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Rectangle 8">
            <a:extLst>
              <a:ext uri="{FF2B5EF4-FFF2-40B4-BE49-F238E27FC236}">
                <a16:creationId xmlns:a16="http://schemas.microsoft.com/office/drawing/2014/main" id="{C5399ABC-7EC3-45CE-B74B-09B2D8233885}"/>
              </a:ext>
            </a:extLst>
          </p:cNvPr>
          <p:cNvSpPr>
            <a:spLocks noChangeArrowheads="1"/>
          </p:cNvSpPr>
          <p:nvPr/>
        </p:nvSpPr>
        <p:spPr bwMode="auto">
          <a:xfrm>
            <a:off x="5619750" y="1676400"/>
            <a:ext cx="352425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t>File</a:t>
            </a:r>
          </a:p>
          <a:p>
            <a:pPr eaLnBrk="1" hangingPunct="1">
              <a:spcBef>
                <a:spcPct val="0"/>
              </a:spcBef>
              <a:buClrTx/>
              <a:buSzTx/>
              <a:buFont typeface="Arial" panose="020B0604020202020204" pitchFamily="34" charset="0"/>
              <a:buNone/>
            </a:pPr>
            <a:r>
              <a:rPr lang="zh-CN" altLang="en-US" sz="1800"/>
              <a:t>捕捉文件的一般的信息</a:t>
            </a:r>
          </a:p>
          <a:p>
            <a:pPr eaLnBrk="1" hangingPunct="1">
              <a:spcBef>
                <a:spcPct val="0"/>
              </a:spcBef>
              <a:buClrTx/>
              <a:buSzTx/>
              <a:buFont typeface="Arial" panose="020B0604020202020204" pitchFamily="34" charset="0"/>
              <a:buNone/>
            </a:pPr>
            <a:r>
              <a:rPr lang="en-US" altLang="zh-CN" sz="1800"/>
              <a:t>Time</a:t>
            </a:r>
          </a:p>
          <a:p>
            <a:pPr eaLnBrk="1" hangingPunct="1">
              <a:spcBef>
                <a:spcPct val="0"/>
              </a:spcBef>
              <a:buClrTx/>
              <a:buSzTx/>
              <a:buFont typeface="Arial" panose="020B0604020202020204" pitchFamily="34" charset="0"/>
              <a:buNone/>
            </a:pPr>
            <a:r>
              <a:rPr lang="zh-CN" altLang="en-US" sz="1800"/>
              <a:t>第一个包和最后一个包的时间戳</a:t>
            </a:r>
          </a:p>
          <a:p>
            <a:pPr eaLnBrk="1" hangingPunct="1">
              <a:spcBef>
                <a:spcPct val="0"/>
              </a:spcBef>
              <a:buClrTx/>
              <a:buSzTx/>
              <a:buFont typeface="Arial" panose="020B0604020202020204" pitchFamily="34" charset="0"/>
              <a:buNone/>
            </a:pPr>
            <a:r>
              <a:rPr lang="en-US" altLang="zh-CN" sz="1800"/>
              <a:t>Capture</a:t>
            </a:r>
          </a:p>
          <a:p>
            <a:pPr eaLnBrk="1" hangingPunct="1">
              <a:spcBef>
                <a:spcPct val="0"/>
              </a:spcBef>
              <a:buClrTx/>
              <a:buSzTx/>
              <a:buFont typeface="Arial" panose="020B0604020202020204" pitchFamily="34" charset="0"/>
              <a:buNone/>
            </a:pPr>
            <a:r>
              <a:rPr lang="zh-CN" altLang="en-US" sz="1800"/>
              <a:t>包捕捉完成时的一些信息</a:t>
            </a:r>
            <a:r>
              <a:rPr lang="en-US" altLang="zh-CN" sz="1800"/>
              <a:t>(</a:t>
            </a:r>
            <a:r>
              <a:rPr lang="zh-CN" altLang="en-US" sz="1800"/>
              <a:t>仅当包</a:t>
            </a:r>
          </a:p>
          <a:p>
            <a:pPr eaLnBrk="1" hangingPunct="1">
              <a:spcBef>
                <a:spcPct val="0"/>
              </a:spcBef>
              <a:buClrTx/>
              <a:buSzTx/>
              <a:buFont typeface="Arial" panose="020B0604020202020204" pitchFamily="34" charset="0"/>
              <a:buNone/>
            </a:pPr>
            <a:r>
              <a:rPr lang="zh-CN" altLang="en-US" sz="1800"/>
              <a:t>数据已经从网络捕捉，还没有从</a:t>
            </a:r>
          </a:p>
          <a:p>
            <a:pPr eaLnBrk="1" hangingPunct="1">
              <a:spcBef>
                <a:spcPct val="0"/>
              </a:spcBef>
              <a:buClrTx/>
              <a:buSzTx/>
              <a:buFont typeface="Arial" panose="020B0604020202020204" pitchFamily="34" charset="0"/>
              <a:buNone/>
            </a:pPr>
            <a:r>
              <a:rPr lang="zh-CN" altLang="en-US" sz="1800"/>
              <a:t>文件载入</a:t>
            </a:r>
            <a:r>
              <a:rPr lang="en-US" altLang="zh-CN" sz="1800"/>
              <a:t>)</a:t>
            </a:r>
          </a:p>
          <a:p>
            <a:pPr eaLnBrk="1" hangingPunct="1">
              <a:spcBef>
                <a:spcPct val="0"/>
              </a:spcBef>
              <a:buClrTx/>
              <a:buSzTx/>
              <a:buFont typeface="Arial" panose="020B0604020202020204" pitchFamily="34" charset="0"/>
              <a:buNone/>
            </a:pPr>
            <a:r>
              <a:rPr lang="en-US" altLang="zh-CN" sz="1800"/>
              <a:t>Display</a:t>
            </a:r>
          </a:p>
          <a:p>
            <a:pPr eaLnBrk="1" hangingPunct="1">
              <a:spcBef>
                <a:spcPct val="0"/>
              </a:spcBef>
              <a:buClrTx/>
              <a:buSzTx/>
              <a:buFont typeface="Arial" panose="020B0604020202020204" pitchFamily="34" charset="0"/>
              <a:buNone/>
            </a:pPr>
            <a:r>
              <a:rPr lang="zh-CN" altLang="en-US" sz="1800"/>
              <a:t>与显示有关的信息</a:t>
            </a:r>
          </a:p>
          <a:p>
            <a:pPr eaLnBrk="1" hangingPunct="1">
              <a:spcBef>
                <a:spcPct val="0"/>
              </a:spcBef>
              <a:buClrTx/>
              <a:buSzTx/>
              <a:buFont typeface="Arial" panose="020B0604020202020204" pitchFamily="34" charset="0"/>
              <a:buNone/>
            </a:pPr>
            <a:r>
              <a:rPr lang="en-US" altLang="zh-CN" sz="1800"/>
              <a:t>Traffic</a:t>
            </a:r>
          </a:p>
          <a:p>
            <a:pPr eaLnBrk="1" hangingPunct="1">
              <a:spcBef>
                <a:spcPct val="0"/>
              </a:spcBef>
              <a:buClrTx/>
              <a:buSzTx/>
              <a:buFont typeface="Arial" panose="020B0604020202020204" pitchFamily="34" charset="0"/>
              <a:buNone/>
            </a:pPr>
            <a:r>
              <a:rPr lang="zh-CN" altLang="en-US" sz="1800"/>
              <a:t>网络传输的相关统计，如果设置</a:t>
            </a:r>
          </a:p>
          <a:p>
            <a:pPr eaLnBrk="1" hangingPunct="1">
              <a:spcBef>
                <a:spcPct val="0"/>
              </a:spcBef>
              <a:buClrTx/>
              <a:buSzTx/>
              <a:buFont typeface="Arial" panose="020B0604020202020204" pitchFamily="34" charset="0"/>
              <a:buNone/>
            </a:pPr>
            <a:r>
              <a:rPr lang="zh-CN" altLang="en-US" sz="1800"/>
              <a:t>了显示过滤，你会看到两列。</a:t>
            </a:r>
          </a:p>
          <a:p>
            <a:pPr eaLnBrk="1" hangingPunct="1">
              <a:spcBef>
                <a:spcPct val="0"/>
              </a:spcBef>
              <a:buClrTx/>
              <a:buSzTx/>
              <a:buFont typeface="Arial" panose="020B0604020202020204" pitchFamily="34" charset="0"/>
              <a:buNone/>
            </a:pPr>
            <a:r>
              <a:rPr lang="en-US" altLang="zh-CN" sz="1800" b="1"/>
              <a:t>Captured</a:t>
            </a:r>
            <a:r>
              <a:rPr lang="zh-CN" altLang="en-US" sz="1800"/>
              <a:t>列显示过滤前的信息，</a:t>
            </a:r>
          </a:p>
          <a:p>
            <a:pPr eaLnBrk="1" hangingPunct="1">
              <a:spcBef>
                <a:spcPct val="0"/>
              </a:spcBef>
              <a:buClrTx/>
              <a:buSzTx/>
              <a:buFont typeface="Arial" panose="020B0604020202020204" pitchFamily="34" charset="0"/>
              <a:buNone/>
            </a:pPr>
            <a:r>
              <a:rPr lang="en-US" altLang="zh-CN" sz="1800" b="1"/>
              <a:t>Displayed</a:t>
            </a:r>
            <a:r>
              <a:rPr lang="zh-CN" altLang="en-US" sz="1800"/>
              <a:t>列显示过滤后对应的</a:t>
            </a:r>
          </a:p>
          <a:p>
            <a:pPr eaLnBrk="1" hangingPunct="1">
              <a:spcBef>
                <a:spcPct val="0"/>
              </a:spcBef>
              <a:buClrTx/>
              <a:buSzTx/>
              <a:buFont typeface="Arial" panose="020B0604020202020204" pitchFamily="34" charset="0"/>
              <a:buNone/>
            </a:pPr>
            <a:r>
              <a:rPr lang="zh-CN" altLang="en-US" sz="1800"/>
              <a:t>信息。</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1B345CE-E1A6-42DA-80B4-62FC4B82C591}"/>
              </a:ext>
            </a:extLst>
          </p:cNvPr>
          <p:cNvSpPr>
            <a:spLocks noGrp="1" noChangeArrowheads="1"/>
          </p:cNvSpPr>
          <p:nvPr>
            <p:ph type="title" idx="4294967295"/>
          </p:nvPr>
        </p:nvSpPr>
        <p:spPr>
          <a:xfrm>
            <a:off x="838200" y="304800"/>
            <a:ext cx="5097463" cy="762000"/>
          </a:xfrm>
        </p:spPr>
        <p:txBody>
          <a:bodyPr/>
          <a:lstStyle/>
          <a:p>
            <a:pPr eaLnBrk="1" hangingPunct="1"/>
            <a:r>
              <a:rPr lang="en-US" altLang="zh-CN" sz="1800" b="1"/>
              <a:t>"Protocol Hierarchy"</a:t>
            </a:r>
            <a:r>
              <a:rPr lang="zh-CN" altLang="en-US" sz="1800" b="1"/>
              <a:t>窗口</a:t>
            </a:r>
            <a:r>
              <a:rPr lang="zh-CN" altLang="en-US"/>
              <a:t> </a:t>
            </a:r>
          </a:p>
        </p:txBody>
      </p:sp>
      <p:pic>
        <p:nvPicPr>
          <p:cNvPr id="44035" name="Picture 4">
            <a:extLst>
              <a:ext uri="{FF2B5EF4-FFF2-40B4-BE49-F238E27FC236}">
                <a16:creationId xmlns:a16="http://schemas.microsoft.com/office/drawing/2014/main" id="{115EA300-9318-4CE9-A1DB-D840F1DA9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79248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6" name="Rectangle 5">
            <a:extLst>
              <a:ext uri="{FF2B5EF4-FFF2-40B4-BE49-F238E27FC236}">
                <a16:creationId xmlns:a16="http://schemas.microsoft.com/office/drawing/2014/main" id="{928EDFE6-7D9A-498C-89BF-BAE6EF33B487}"/>
              </a:ext>
            </a:extLst>
          </p:cNvPr>
          <p:cNvSpPr>
            <a:spLocks noChangeArrowheads="1"/>
          </p:cNvSpPr>
          <p:nvPr/>
        </p:nvSpPr>
        <p:spPr bwMode="auto">
          <a:xfrm>
            <a:off x="990600" y="1143000"/>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显示捕捉包的分层信息</a:t>
            </a:r>
          </a:p>
        </p:txBody>
      </p:sp>
      <p:sp>
        <p:nvSpPr>
          <p:cNvPr id="44037" name="Rectangle 6">
            <a:extLst>
              <a:ext uri="{FF2B5EF4-FFF2-40B4-BE49-F238E27FC236}">
                <a16:creationId xmlns:a16="http://schemas.microsoft.com/office/drawing/2014/main" id="{238C81AA-CED4-41AF-A057-954C6274B8DA}"/>
              </a:ext>
            </a:extLst>
          </p:cNvPr>
          <p:cNvSpPr>
            <a:spLocks noChangeArrowheads="1"/>
          </p:cNvSpPr>
          <p:nvPr/>
        </p:nvSpPr>
        <p:spPr bwMode="auto">
          <a:xfrm>
            <a:off x="304800" y="4419600"/>
            <a:ext cx="80010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tabLst>
                <a:tab pos="457200" algn="l"/>
              </a:tabLst>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457200" algn="l"/>
              </a:tabLst>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45720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每行包含一个协议层次的统计值</a:t>
            </a:r>
          </a:p>
          <a:p>
            <a:pPr eaLnBrk="1" hangingPunct="1">
              <a:spcBef>
                <a:spcPct val="0"/>
              </a:spcBef>
              <a:buClrTx/>
              <a:buSzTx/>
              <a:buFont typeface="Arial" panose="020B0604020202020204" pitchFamily="34" charset="0"/>
              <a:buNone/>
            </a:pPr>
            <a:r>
              <a:rPr lang="zh-CN" altLang="en-US" sz="1800"/>
              <a:t>每列代表的意思</a:t>
            </a:r>
          </a:p>
          <a:p>
            <a:pPr eaLnBrk="1" hangingPunct="1">
              <a:spcBef>
                <a:spcPct val="0"/>
              </a:spcBef>
              <a:buClrTx/>
              <a:buSzTx/>
              <a:buFont typeface="Arial" panose="020B0604020202020204" pitchFamily="34" charset="0"/>
              <a:buNone/>
            </a:pPr>
            <a:r>
              <a:rPr lang="en-US" altLang="zh-CN" sz="1800"/>
              <a:t>Protocol</a:t>
            </a:r>
            <a:r>
              <a:rPr lang="zh-CN" altLang="en-US" sz="1800"/>
              <a:t>：协议名称</a:t>
            </a:r>
          </a:p>
          <a:p>
            <a:pPr eaLnBrk="1" hangingPunct="1">
              <a:spcBef>
                <a:spcPct val="0"/>
              </a:spcBef>
              <a:buClrTx/>
              <a:buSzTx/>
              <a:buFont typeface="Arial" panose="020B0604020202020204" pitchFamily="34" charset="0"/>
              <a:buNone/>
            </a:pPr>
            <a:r>
              <a:rPr lang="en-US" altLang="zh-CN" sz="1800"/>
              <a:t>%Packets</a:t>
            </a:r>
            <a:r>
              <a:rPr lang="zh-CN" altLang="en-US" sz="1800"/>
              <a:t>：含有该协议的包数目在捕捉文件所有包所占的比例</a:t>
            </a:r>
          </a:p>
          <a:p>
            <a:pPr eaLnBrk="1" hangingPunct="1">
              <a:spcBef>
                <a:spcPct val="0"/>
              </a:spcBef>
              <a:buClrTx/>
              <a:buSzTx/>
              <a:buFont typeface="Arial" panose="020B0604020202020204" pitchFamily="34" charset="0"/>
              <a:buNone/>
            </a:pPr>
            <a:r>
              <a:rPr lang="en-US" altLang="zh-CN" sz="1800"/>
              <a:t>Packet</a:t>
            </a:r>
            <a:r>
              <a:rPr lang="zh-CN" altLang="en-US" sz="1800"/>
              <a:t>：含有该协议的包的数目</a:t>
            </a:r>
          </a:p>
          <a:p>
            <a:pPr eaLnBrk="1" hangingPunct="1">
              <a:spcBef>
                <a:spcPct val="0"/>
              </a:spcBef>
              <a:buClrTx/>
              <a:buSzTx/>
              <a:buFont typeface="Arial" panose="020B0604020202020204" pitchFamily="34" charset="0"/>
              <a:buNone/>
            </a:pPr>
            <a:r>
              <a:rPr lang="en-US" altLang="zh-CN" sz="1800"/>
              <a:t>Bytes</a:t>
            </a:r>
            <a:r>
              <a:rPr lang="zh-CN" altLang="en-US" sz="1800"/>
              <a:t>：含有该协议的字符数</a:t>
            </a:r>
          </a:p>
          <a:p>
            <a:pPr eaLnBrk="1" hangingPunct="1">
              <a:spcBef>
                <a:spcPct val="0"/>
              </a:spcBef>
              <a:buClrTx/>
              <a:buSzTx/>
              <a:buFont typeface="Arial" panose="020B0604020202020204" pitchFamily="34" charset="0"/>
              <a:buNone/>
            </a:pPr>
            <a:r>
              <a:rPr lang="en-US" altLang="zh-CN" sz="1800"/>
              <a:t>MBit/s</a:t>
            </a:r>
            <a:r>
              <a:rPr lang="zh-CN" altLang="en-US" sz="1800"/>
              <a:t>：该协议的带宽，相对捕捉时间，</a:t>
            </a:r>
            <a:r>
              <a:rPr lang="en-US" altLang="zh-CN" sz="1800"/>
              <a:t>End Packets</a:t>
            </a:r>
            <a:r>
              <a:rPr lang="zh-CN" altLang="en-US" sz="1800"/>
              <a:t>，</a:t>
            </a:r>
            <a:r>
              <a:rPr lang="en-US" altLang="zh-CN" sz="1800"/>
              <a:t>End Bytes</a:t>
            </a:r>
            <a:r>
              <a:rPr lang="zh-CN" altLang="en-US" sz="1800"/>
              <a:t>，</a:t>
            </a:r>
            <a:r>
              <a:rPr lang="en-US" altLang="zh-CN" sz="1800"/>
              <a:t>End MBit/s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532558C-E847-4DFD-9A2F-A160828CC178}"/>
              </a:ext>
            </a:extLst>
          </p:cNvPr>
          <p:cNvSpPr>
            <a:spLocks noGrp="1" noChangeArrowheads="1"/>
          </p:cNvSpPr>
          <p:nvPr>
            <p:ph type="title" idx="4294967295"/>
          </p:nvPr>
        </p:nvSpPr>
        <p:spPr>
          <a:xfrm>
            <a:off x="990600" y="0"/>
            <a:ext cx="6545263" cy="914400"/>
          </a:xfrm>
        </p:spPr>
        <p:txBody>
          <a:bodyPr/>
          <a:lstStyle/>
          <a:p>
            <a:pPr eaLnBrk="1" hangingPunct="1"/>
            <a:r>
              <a:rPr lang="en-US" altLang="zh-CN" sz="2000" b="1"/>
              <a:t>“Endpoints”</a:t>
            </a:r>
            <a:r>
              <a:rPr lang="zh-CN" altLang="en-US" sz="2000" b="1"/>
              <a:t>窗口：</a:t>
            </a:r>
            <a:r>
              <a:rPr lang="zh-CN" altLang="en-US" sz="2000"/>
              <a:t>该窗口显示端点捕捉的统计信息</a:t>
            </a:r>
          </a:p>
        </p:txBody>
      </p:sp>
      <p:pic>
        <p:nvPicPr>
          <p:cNvPr id="45059" name="Picture 4">
            <a:extLst>
              <a:ext uri="{FF2B5EF4-FFF2-40B4-BE49-F238E27FC236}">
                <a16:creationId xmlns:a16="http://schemas.microsoft.com/office/drawing/2014/main" id="{5A2FE5EB-4377-46CE-A653-4EC3A0CF6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73914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0" name="Rectangle 5">
            <a:extLst>
              <a:ext uri="{FF2B5EF4-FFF2-40B4-BE49-F238E27FC236}">
                <a16:creationId xmlns:a16="http://schemas.microsoft.com/office/drawing/2014/main" id="{E83A2346-47C2-417A-AE02-E345707B2969}"/>
              </a:ext>
            </a:extLst>
          </p:cNvPr>
          <p:cNvSpPr>
            <a:spLocks noChangeArrowheads="1"/>
          </p:cNvSpPr>
          <p:nvPr/>
        </p:nvSpPr>
        <p:spPr bwMode="auto">
          <a:xfrm>
            <a:off x="228600" y="5562600"/>
            <a:ext cx="8642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t>在该窗口中，每个支持的协议，都显示为一个选项卡。选项标签显示被捕捉端点数目</a:t>
            </a:r>
          </a:p>
          <a:p>
            <a:pPr eaLnBrk="1" hangingPunct="1">
              <a:spcBef>
                <a:spcPct val="0"/>
              </a:spcBef>
              <a:buClrTx/>
              <a:buSzTx/>
              <a:buFont typeface="Arial" panose="020B0604020202020204" pitchFamily="34" charset="0"/>
              <a:buNone/>
            </a:pPr>
            <a:r>
              <a:rPr lang="en-US" altLang="zh-CN" sz="1800"/>
              <a:t>(</a:t>
            </a:r>
            <a:r>
              <a:rPr lang="zh-CN" altLang="en-US" sz="1800"/>
              <a:t>例如：</a:t>
            </a:r>
            <a:r>
              <a:rPr lang="zh-CN" altLang="en-US" sz="1800">
                <a:latin typeface="Arial" panose="020B0604020202020204" pitchFamily="34" charset="0"/>
              </a:rPr>
              <a:t>“</a:t>
            </a:r>
            <a:r>
              <a:rPr lang="en-US" altLang="zh-CN" sz="1800"/>
              <a:t>Ethernet :5</a:t>
            </a:r>
            <a:r>
              <a:rPr lang="en-US" altLang="zh-CN" sz="1800">
                <a:latin typeface="Arial" panose="020B0604020202020204" pitchFamily="34" charset="0"/>
              </a:rPr>
              <a:t>”</a:t>
            </a:r>
            <a:r>
              <a:rPr lang="zh-CN" altLang="en-US" sz="1800"/>
              <a:t>表示有</a:t>
            </a:r>
            <a:r>
              <a:rPr lang="en-US" altLang="zh-CN" sz="1800"/>
              <a:t>5</a:t>
            </a:r>
            <a:r>
              <a:rPr lang="zh-CN" altLang="en-US" sz="1800"/>
              <a:t>个</a:t>
            </a:r>
            <a:r>
              <a:rPr lang="en-US" altLang="zh-CN" sz="1800"/>
              <a:t>ethenet </a:t>
            </a:r>
            <a:r>
              <a:rPr lang="zh-CN" altLang="en-US" sz="1800"/>
              <a:t>端点被捕捉到</a:t>
            </a:r>
            <a:r>
              <a:rPr lang="en-US" altLang="zh-CN" sz="1800"/>
              <a:t>)</a:t>
            </a:r>
            <a:r>
              <a:rPr lang="zh-CN" altLang="en-US" sz="1800"/>
              <a:t>。如果某个协议没有端点被捕</a:t>
            </a:r>
          </a:p>
          <a:p>
            <a:pPr eaLnBrk="1" hangingPunct="1">
              <a:spcBef>
                <a:spcPct val="0"/>
              </a:spcBef>
              <a:buClrTx/>
              <a:buSzTx/>
              <a:buFont typeface="Arial" panose="020B0604020202020204" pitchFamily="34" charset="0"/>
              <a:buNone/>
            </a:pPr>
            <a:r>
              <a:rPr lang="zh-CN" altLang="en-US" sz="1800"/>
              <a:t>捉到，选项标签显示为灰色</a:t>
            </a:r>
            <a:r>
              <a:rPr lang="en-US" altLang="zh-CN" sz="1800"/>
              <a:t>(</a:t>
            </a:r>
            <a:r>
              <a:rPr lang="zh-CN" altLang="en-US" sz="1800"/>
              <a:t>尽管可以查看选项卡对应的页面</a:t>
            </a:r>
            <a:r>
              <a:rPr lang="en-US" altLang="zh-CN" sz="1800"/>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F43472F9-0B01-4CDE-A6BE-8930EE930D16}"/>
              </a:ext>
            </a:extLst>
          </p:cNvPr>
          <p:cNvSpPr>
            <a:spLocks noGrp="1" noChangeArrowheads="1"/>
          </p:cNvSpPr>
          <p:nvPr>
            <p:ph type="body" idx="4294967295"/>
          </p:nvPr>
        </p:nvSpPr>
        <p:spPr>
          <a:xfrm>
            <a:off x="0" y="1203325"/>
            <a:ext cx="8497888" cy="4989513"/>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buFont typeface="Wingdings" panose="05000000000000000000" pitchFamily="2" charset="2"/>
              <a:buNone/>
            </a:pPr>
            <a:r>
              <a:rPr lang="en-US" altLang="zh-CN" sz="2500" b="1">
                <a:solidFill>
                  <a:schemeClr val="hlink"/>
                </a:solidFill>
                <a:ea typeface="Malgun Gothic" panose="020B0503020000020004" pitchFamily="34" charset="-127"/>
              </a:rPr>
              <a:t>1.ipconfig</a:t>
            </a:r>
          </a:p>
          <a:p>
            <a:pPr eaLnBrk="1" hangingPunct="1">
              <a:lnSpc>
                <a:spcPct val="80000"/>
              </a:lnSpc>
              <a:buFont typeface="Wingdings" panose="05000000000000000000" pitchFamily="2" charset="2"/>
              <a:buNone/>
            </a:pPr>
            <a:r>
              <a:rPr lang="zh-CN" altLang="en-US" sz="2500">
                <a:ea typeface="Malgun Gothic" panose="020B0503020000020004" pitchFamily="34" charset="-127"/>
              </a:rPr>
              <a:t> 作用：显示本机的相关参数配置，及在</a:t>
            </a:r>
            <a:r>
              <a:rPr lang="zh-CN" altLang="en-US" sz="2500">
                <a:solidFill>
                  <a:schemeClr val="hlink"/>
                </a:solidFill>
                <a:ea typeface="Malgun Gothic" panose="020B0503020000020004" pitchFamily="34" charset="-127"/>
              </a:rPr>
              <a:t>选择自动获得</a:t>
            </a:r>
            <a:r>
              <a:rPr lang="en-US" altLang="zh-CN" sz="2500">
                <a:solidFill>
                  <a:schemeClr val="hlink"/>
                </a:solidFill>
                <a:ea typeface="Malgun Gothic" panose="020B0503020000020004" pitchFamily="34" charset="-127"/>
              </a:rPr>
              <a:t>IP</a:t>
            </a:r>
            <a:r>
              <a:rPr lang="zh-CN" altLang="en-US" sz="2500">
                <a:solidFill>
                  <a:schemeClr val="hlink"/>
                </a:solidFill>
                <a:ea typeface="Malgun Gothic" panose="020B0503020000020004" pitchFamily="34" charset="-127"/>
              </a:rPr>
              <a:t>地址配置环境下</a:t>
            </a:r>
            <a:r>
              <a:rPr lang="zh-CN" altLang="en-US" sz="2500">
                <a:ea typeface="Malgun Gothic" panose="020B0503020000020004" pitchFamily="34" charset="-127"/>
              </a:rPr>
              <a:t>能自动释放</a:t>
            </a:r>
            <a:r>
              <a:rPr lang="en-US" altLang="zh-CN" sz="2500">
                <a:ea typeface="Malgun Gothic" panose="020B0503020000020004" pitchFamily="34" charset="-127"/>
              </a:rPr>
              <a:t>IP</a:t>
            </a:r>
            <a:r>
              <a:rPr lang="zh-CN" altLang="en-US" sz="2500">
                <a:ea typeface="Malgun Gothic" panose="020B0503020000020004" pitchFamily="34" charset="-127"/>
              </a:rPr>
              <a:t>地址等参数或能自动获得</a:t>
            </a:r>
            <a:r>
              <a:rPr lang="en-US" altLang="zh-CN" sz="2500">
                <a:ea typeface="Malgun Gothic" panose="020B0503020000020004" pitchFamily="34" charset="-127"/>
              </a:rPr>
              <a:t>IP</a:t>
            </a:r>
            <a:r>
              <a:rPr lang="zh-CN" altLang="en-US" sz="2500">
                <a:ea typeface="Malgun Gothic" panose="020B0503020000020004" pitchFamily="34" charset="-127"/>
              </a:rPr>
              <a:t>地址等</a:t>
            </a:r>
          </a:p>
          <a:p>
            <a:pPr eaLnBrk="1" hangingPunct="1">
              <a:lnSpc>
                <a:spcPct val="80000"/>
              </a:lnSpc>
              <a:buFont typeface="Arial" panose="020B0604020202020204" pitchFamily="34" charset="0"/>
              <a:buNone/>
            </a:pPr>
            <a:r>
              <a:rPr lang="en-US" altLang="zh-CN" sz="2500">
                <a:ea typeface="Malgun Gothic" panose="020B0503020000020004" pitchFamily="34" charset="-127"/>
              </a:rPr>
              <a:t> </a:t>
            </a:r>
            <a:r>
              <a:rPr lang="zh-CN" altLang="en-US" sz="2500">
                <a:ea typeface="Malgun Gothic" panose="020B0503020000020004" pitchFamily="34" charset="-127"/>
              </a:rPr>
              <a:t>使用形式：</a:t>
            </a:r>
          </a:p>
          <a:p>
            <a:pPr eaLnBrk="1" hangingPunct="1">
              <a:lnSpc>
                <a:spcPct val="80000"/>
              </a:lnSpc>
              <a:buFont typeface="Arial" panose="020B0604020202020204" pitchFamily="34" charset="0"/>
              <a:buNone/>
            </a:pPr>
            <a:r>
              <a:rPr lang="en-US" altLang="zh-CN" sz="2000" b="1">
                <a:solidFill>
                  <a:schemeClr val="hlink"/>
                </a:solidFill>
                <a:ea typeface="Malgun Gothic" panose="020B0503020000020004" pitchFamily="34" charset="-127"/>
              </a:rPr>
              <a:t>(1)ipconfig</a:t>
            </a:r>
            <a:r>
              <a:rPr lang="en-US" altLang="zh-CN" sz="2000" b="1">
                <a:ea typeface="Malgun Gothic" panose="020B0503020000020004" pitchFamily="34" charset="-127"/>
              </a:rPr>
              <a:t>                //</a:t>
            </a:r>
            <a:r>
              <a:rPr lang="zh-CN" altLang="en-US" sz="2000" b="1">
                <a:ea typeface="Malgun Gothic" panose="020B0503020000020004" pitchFamily="34" charset="-127"/>
              </a:rPr>
              <a:t>简单显示本机的</a:t>
            </a:r>
            <a:r>
              <a:rPr lang="en-US" altLang="zh-CN" sz="2000" b="1">
                <a:ea typeface="Malgun Gothic" panose="020B0503020000020004" pitchFamily="34" charset="-127"/>
              </a:rPr>
              <a:t>IP</a:t>
            </a:r>
            <a:r>
              <a:rPr lang="zh-CN" altLang="en-US" sz="2000" b="1">
                <a:ea typeface="Malgun Gothic" panose="020B0503020000020004" pitchFamily="34" charset="-127"/>
              </a:rPr>
              <a:t>地址等配置参数</a:t>
            </a:r>
          </a:p>
          <a:p>
            <a:pPr eaLnBrk="1" hangingPunct="1">
              <a:lnSpc>
                <a:spcPct val="80000"/>
              </a:lnSpc>
              <a:buFont typeface="Arial" panose="020B0604020202020204" pitchFamily="34" charset="0"/>
              <a:buNone/>
            </a:pPr>
            <a:r>
              <a:rPr lang="en-US" altLang="zh-CN" sz="2000" b="1">
                <a:solidFill>
                  <a:schemeClr val="hlink"/>
                </a:solidFill>
                <a:ea typeface="Malgun Gothic" panose="020B0503020000020004" pitchFamily="34" charset="-127"/>
              </a:rPr>
              <a:t>(2)ipconfig   /all</a:t>
            </a:r>
            <a:r>
              <a:rPr lang="en-US" altLang="zh-CN" sz="2000" b="1">
                <a:ea typeface="Malgun Gothic" panose="020B0503020000020004" pitchFamily="34" charset="-127"/>
              </a:rPr>
              <a:t>          //</a:t>
            </a:r>
            <a:r>
              <a:rPr lang="zh-CN" altLang="en-US" sz="2000" b="1">
                <a:ea typeface="Malgun Gothic" panose="020B0503020000020004" pitchFamily="34" charset="-127"/>
              </a:rPr>
              <a:t>详细显示本机的</a:t>
            </a:r>
            <a:r>
              <a:rPr lang="en-US" altLang="zh-CN" sz="2000" b="1">
                <a:ea typeface="Malgun Gothic" panose="020B0503020000020004" pitchFamily="34" charset="-127"/>
              </a:rPr>
              <a:t>IP</a:t>
            </a:r>
            <a:r>
              <a:rPr lang="zh-CN" altLang="en-US" sz="2000" b="1">
                <a:ea typeface="Malgun Gothic" panose="020B0503020000020004" pitchFamily="34" charset="-127"/>
              </a:rPr>
              <a:t>地址配置参数</a:t>
            </a:r>
            <a:endParaRPr lang="en-US" altLang="zh-CN" sz="2000" b="1">
              <a:ea typeface="Malgun Gothic" panose="020B0503020000020004" pitchFamily="34" charset="-127"/>
            </a:endParaRPr>
          </a:p>
          <a:p>
            <a:pPr eaLnBrk="1" hangingPunct="1">
              <a:lnSpc>
                <a:spcPct val="80000"/>
              </a:lnSpc>
              <a:buFont typeface="Arial" panose="020B0604020202020204" pitchFamily="34" charset="0"/>
              <a:buNone/>
            </a:pPr>
            <a:r>
              <a:rPr lang="en-US" altLang="zh-CN" sz="2000" b="1">
                <a:solidFill>
                  <a:schemeClr val="hlink"/>
                </a:solidFill>
                <a:ea typeface="Malgun Gothic" panose="020B0503020000020004" pitchFamily="34" charset="-127"/>
              </a:rPr>
              <a:t>(3)ipconfig   /release      </a:t>
            </a:r>
            <a:r>
              <a:rPr lang="en-US" altLang="zh-CN" sz="2000" b="1">
                <a:ea typeface="Malgun Gothic" panose="020B0503020000020004" pitchFamily="34" charset="-127"/>
              </a:rPr>
              <a:t>//</a:t>
            </a:r>
            <a:r>
              <a:rPr lang="zh-CN" altLang="en-US" sz="2000" b="1">
                <a:ea typeface="Malgun Gothic" panose="020B0503020000020004" pitchFamily="34" charset="-127"/>
              </a:rPr>
              <a:t>自动释放本机自动获得的</a:t>
            </a:r>
            <a:r>
              <a:rPr lang="en-US" altLang="zh-CN" sz="2000" b="1">
                <a:ea typeface="Malgun Gothic" panose="020B0503020000020004" pitchFamily="34" charset="-127"/>
              </a:rPr>
              <a:t>ip</a:t>
            </a:r>
            <a:r>
              <a:rPr lang="zh-CN" altLang="en-US" sz="2000" b="1">
                <a:ea typeface="Malgun Gothic" panose="020B0503020000020004" pitchFamily="34" charset="-127"/>
              </a:rPr>
              <a:t>地址等参数</a:t>
            </a:r>
          </a:p>
          <a:p>
            <a:pPr eaLnBrk="1" hangingPunct="1">
              <a:lnSpc>
                <a:spcPct val="80000"/>
              </a:lnSpc>
              <a:buFont typeface="Arial" panose="020B0604020202020204" pitchFamily="34" charset="0"/>
              <a:buNone/>
            </a:pPr>
            <a:r>
              <a:rPr lang="zh-CN" altLang="en-US" sz="2000" b="1">
                <a:solidFill>
                  <a:schemeClr val="hlink"/>
                </a:solidFill>
                <a:ea typeface="Malgun Gothic" panose="020B0503020000020004" pitchFamily="34" charset="-127"/>
              </a:rPr>
              <a:t>   </a:t>
            </a:r>
            <a:r>
              <a:rPr lang="en-US" altLang="zh-CN" sz="2000" b="1">
                <a:solidFill>
                  <a:schemeClr val="hlink"/>
                </a:solidFill>
                <a:ea typeface="Malgun Gothic" panose="020B0503020000020004" pitchFamily="34" charset="-127"/>
              </a:rPr>
              <a:t>ipconfig                 </a:t>
            </a:r>
            <a:r>
              <a:rPr lang="en-US" altLang="zh-CN" sz="2000" b="1">
                <a:ea typeface="Malgun Gothic" panose="020B0503020000020004" pitchFamily="34" charset="-127"/>
              </a:rPr>
              <a:t>//</a:t>
            </a:r>
            <a:r>
              <a:rPr lang="zh-CN" altLang="en-US" sz="2000" b="1">
                <a:ea typeface="Malgun Gothic" panose="020B0503020000020004" pitchFamily="34" charset="-127"/>
              </a:rPr>
              <a:t>查看是否释放</a:t>
            </a:r>
          </a:p>
          <a:p>
            <a:pPr eaLnBrk="1" hangingPunct="1">
              <a:lnSpc>
                <a:spcPct val="80000"/>
              </a:lnSpc>
              <a:buFont typeface="Arial" panose="020B0604020202020204" pitchFamily="34" charset="0"/>
              <a:buNone/>
            </a:pPr>
            <a:r>
              <a:rPr lang="en-US" altLang="zh-CN" sz="2000" b="1">
                <a:solidFill>
                  <a:schemeClr val="hlink"/>
                </a:solidFill>
                <a:ea typeface="Malgun Gothic" panose="020B0503020000020004" pitchFamily="34" charset="-127"/>
              </a:rPr>
              <a:t>(4)ipconfig   /renew      //</a:t>
            </a:r>
            <a:r>
              <a:rPr lang="zh-CN" altLang="en-US" sz="2000" b="1">
                <a:ea typeface="Malgun Gothic" panose="020B0503020000020004" pitchFamily="34" charset="-127"/>
              </a:rPr>
              <a:t>自动获得</a:t>
            </a:r>
            <a:r>
              <a:rPr lang="en-US" altLang="zh-CN" sz="2000" b="1">
                <a:ea typeface="Malgun Gothic" panose="020B0503020000020004" pitchFamily="34" charset="-127"/>
              </a:rPr>
              <a:t>IP</a:t>
            </a:r>
            <a:r>
              <a:rPr lang="zh-CN" altLang="en-US" sz="2000" b="1">
                <a:ea typeface="Malgun Gothic" panose="020B0503020000020004" pitchFamily="34" charset="-127"/>
              </a:rPr>
              <a:t>地址等配置参数</a:t>
            </a:r>
          </a:p>
          <a:p>
            <a:pPr eaLnBrk="1" hangingPunct="1">
              <a:lnSpc>
                <a:spcPct val="80000"/>
              </a:lnSpc>
              <a:buFont typeface="Arial" panose="020B0604020202020204" pitchFamily="34" charset="0"/>
              <a:buNone/>
            </a:pPr>
            <a:r>
              <a:rPr lang="en-US" altLang="zh-CN" sz="2000" b="1">
                <a:solidFill>
                  <a:schemeClr val="hlink"/>
                </a:solidFill>
                <a:ea typeface="Malgun Gothic" panose="020B0503020000020004" pitchFamily="34" charset="-127"/>
              </a:rPr>
              <a:t>   ipconfig                 </a:t>
            </a:r>
            <a:r>
              <a:rPr lang="en-US" altLang="zh-CN" sz="2000" b="1">
                <a:ea typeface="Malgun Gothic" panose="020B0503020000020004" pitchFamily="34" charset="-127"/>
              </a:rPr>
              <a:t>//</a:t>
            </a:r>
            <a:r>
              <a:rPr lang="zh-CN" altLang="en-US" sz="2000" b="1">
                <a:ea typeface="Malgun Gothic" panose="020B0503020000020004" pitchFamily="34" charset="-127"/>
              </a:rPr>
              <a:t>查看是否重新获得</a:t>
            </a:r>
          </a:p>
          <a:p>
            <a:pPr eaLnBrk="1" hangingPunct="1">
              <a:lnSpc>
                <a:spcPct val="80000"/>
              </a:lnSpc>
              <a:buFont typeface="Arial" panose="020B0604020202020204" pitchFamily="34" charset="0"/>
              <a:buNone/>
            </a:pPr>
            <a:endParaRPr lang="zh-CN" altLang="en-US" sz="2000" b="1">
              <a:ea typeface="Malgun Gothic" panose="020B0503020000020004" pitchFamily="34" charset="-127"/>
            </a:endParaRPr>
          </a:p>
          <a:p>
            <a:pPr eaLnBrk="1" hangingPunct="1">
              <a:lnSpc>
                <a:spcPct val="80000"/>
              </a:lnSpc>
              <a:buFont typeface="Arial" panose="020B0604020202020204" pitchFamily="34" charset="0"/>
              <a:buNone/>
            </a:pPr>
            <a:endParaRPr lang="zh-CN" altLang="en-US" sz="2000" b="1">
              <a:ea typeface="Malgun Gothic" panose="020B0503020000020004" pitchFamily="34" charset="-127"/>
            </a:endParaRPr>
          </a:p>
          <a:p>
            <a:pPr eaLnBrk="1" hangingPunct="1">
              <a:lnSpc>
                <a:spcPct val="80000"/>
              </a:lnSpc>
              <a:buFont typeface="Arial" panose="020B0604020202020204" pitchFamily="34" charset="0"/>
              <a:buNone/>
            </a:pPr>
            <a:r>
              <a:rPr lang="zh-CN" altLang="en-US" sz="2500" b="1" i="1">
                <a:solidFill>
                  <a:srgbClr val="CC0000"/>
                </a:solidFill>
                <a:latin typeface="宋体" panose="02010600030101010101" pitchFamily="2" charset="-122"/>
              </a:rPr>
              <a:t>思考：</a:t>
            </a:r>
            <a:r>
              <a:rPr lang="en-US" altLang="zh-CN" sz="2500" b="1" i="1">
                <a:solidFill>
                  <a:srgbClr val="CC0000"/>
                </a:solidFill>
                <a:latin typeface="宋体" panose="02010600030101010101" pitchFamily="2" charset="-122"/>
              </a:rPr>
              <a:t>ipconfig</a:t>
            </a:r>
            <a:r>
              <a:rPr lang="zh-CN" altLang="en-US" sz="2500" b="1" i="1">
                <a:solidFill>
                  <a:srgbClr val="CC0000"/>
                </a:solidFill>
                <a:latin typeface="宋体" panose="02010600030101010101" pitchFamily="2" charset="-122"/>
              </a:rPr>
              <a:t>命令可以查看到本机哪些配置参数？</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BFB487E-D9BB-44D0-8D8B-BD139557753A}"/>
              </a:ext>
            </a:extLst>
          </p:cNvPr>
          <p:cNvSpPr>
            <a:spLocks noGrp="1" noChangeArrowheads="1"/>
          </p:cNvSpPr>
          <p:nvPr>
            <p:ph type="title" idx="4294967295"/>
          </p:nvPr>
        </p:nvSpPr>
        <p:spPr>
          <a:xfrm>
            <a:off x="990600" y="304800"/>
            <a:ext cx="7459663" cy="838200"/>
          </a:xfrm>
        </p:spPr>
        <p:txBody>
          <a:bodyPr/>
          <a:lstStyle/>
          <a:p>
            <a:pPr eaLnBrk="1" hangingPunct="1"/>
            <a:r>
              <a:rPr lang="en-US" altLang="zh-CN" sz="1800" b="1"/>
              <a:t>“IO Graphs”</a:t>
            </a:r>
            <a:r>
              <a:rPr lang="zh-CN" altLang="en-US" sz="1800" b="1"/>
              <a:t>窗口：</a:t>
            </a:r>
            <a:r>
              <a:rPr lang="zh-CN" altLang="en-US" sz="1800"/>
              <a:t>可配置的捕捉网络数据图形</a:t>
            </a:r>
            <a:r>
              <a:rPr lang="zh-CN" altLang="en-US"/>
              <a:t> </a:t>
            </a:r>
          </a:p>
        </p:txBody>
      </p:sp>
      <p:pic>
        <p:nvPicPr>
          <p:cNvPr id="46083" name="Picture 4">
            <a:extLst>
              <a:ext uri="{FF2B5EF4-FFF2-40B4-BE49-F238E27FC236}">
                <a16:creationId xmlns:a16="http://schemas.microsoft.com/office/drawing/2014/main" id="{C9169DA0-7234-4E90-8977-5D4B39E45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62674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13899556-98D8-452F-A3BA-B622823CA4BB}"/>
              </a:ext>
            </a:extLst>
          </p:cNvPr>
          <p:cNvSpPr txBox="1">
            <a:spLocks noChangeArrowheads="1"/>
          </p:cNvSpPr>
          <p:nvPr/>
        </p:nvSpPr>
        <p:spPr bwMode="auto">
          <a:xfrm>
            <a:off x="228600" y="152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600">
                <a:latin typeface="楷体_GB2312" pitchFamily="1" charset="-122"/>
                <a:ea typeface="楷体_GB2312" pitchFamily="1" charset="-122"/>
              </a:rPr>
              <a:t>网络数据包解析</a:t>
            </a:r>
            <a:br>
              <a:rPr lang="zh-CN" altLang="en-US" sz="3600">
                <a:latin typeface="楷体_GB2312" pitchFamily="1" charset="-122"/>
                <a:ea typeface="楷体_GB2312" pitchFamily="1" charset="-122"/>
              </a:rPr>
            </a:br>
            <a:r>
              <a:rPr lang="en-US" altLang="zh-CN" sz="2800">
                <a:latin typeface="华文新魏" panose="02010800040101010101" pitchFamily="2" charset="-122"/>
                <a:ea typeface="楷体_GB2312" pitchFamily="1" charset="-122"/>
              </a:rPr>
              <a:t>—</a:t>
            </a:r>
            <a:endParaRPr lang="zh-CN" altLang="en-US" sz="2800">
              <a:latin typeface="Comic Sans MS" panose="030F0702030302020204" pitchFamily="66" charset="0"/>
            </a:endParaRPr>
          </a:p>
        </p:txBody>
      </p:sp>
      <p:pic>
        <p:nvPicPr>
          <p:cNvPr id="47107" name="Picture 3">
            <a:extLst>
              <a:ext uri="{FF2B5EF4-FFF2-40B4-BE49-F238E27FC236}">
                <a16:creationId xmlns:a16="http://schemas.microsoft.com/office/drawing/2014/main" id="{5434999C-89D8-44E5-9E4B-C7E4E9071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690688"/>
            <a:ext cx="75628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38CE97DA-EAC8-459B-86B3-FF7A0084A919}"/>
              </a:ext>
            </a:extLst>
          </p:cNvPr>
          <p:cNvSpPr txBox="1">
            <a:spLocks noChangeArrowheads="1"/>
          </p:cNvSpPr>
          <p:nvPr/>
        </p:nvSpPr>
        <p:spPr bwMode="auto">
          <a:xfrm>
            <a:off x="228600" y="152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600">
                <a:latin typeface="楷体_GB2312" pitchFamily="1" charset="-122"/>
                <a:ea typeface="楷体_GB2312" pitchFamily="1" charset="-122"/>
              </a:rPr>
              <a:t>网络数据包解析</a:t>
            </a:r>
          </a:p>
        </p:txBody>
      </p:sp>
      <p:pic>
        <p:nvPicPr>
          <p:cNvPr id="48131" name="Picture 2">
            <a:extLst>
              <a:ext uri="{FF2B5EF4-FFF2-40B4-BE49-F238E27FC236}">
                <a16:creationId xmlns:a16="http://schemas.microsoft.com/office/drawing/2014/main" id="{A8F1AB02-1338-4232-A674-D289C5BB0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3" y="1857375"/>
            <a:ext cx="76612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id="{668C2AA1-C542-4128-A11E-C84025B2E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1876425"/>
            <a:ext cx="50673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标题 1">
            <a:extLst>
              <a:ext uri="{FF2B5EF4-FFF2-40B4-BE49-F238E27FC236}">
                <a16:creationId xmlns:a16="http://schemas.microsoft.com/office/drawing/2014/main" id="{F14FFE57-C5F9-4AB3-BDFD-E0112B66E376}"/>
              </a:ext>
            </a:extLst>
          </p:cNvPr>
          <p:cNvSpPr txBox="1">
            <a:spLocks noChangeArrowheads="1"/>
          </p:cNvSpPr>
          <p:nvPr/>
        </p:nvSpPr>
        <p:spPr bwMode="auto">
          <a:xfrm>
            <a:off x="228600" y="152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600">
                <a:latin typeface="楷体_GB2312" pitchFamily="1" charset="-122"/>
                <a:ea typeface="楷体_GB2312" pitchFamily="1" charset="-122"/>
              </a:rPr>
              <a:t>网络数据包解析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1A3FD48D-7973-4800-A37F-F0F88BFCC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925" y="2000250"/>
            <a:ext cx="42926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标题 1">
            <a:extLst>
              <a:ext uri="{FF2B5EF4-FFF2-40B4-BE49-F238E27FC236}">
                <a16:creationId xmlns:a16="http://schemas.microsoft.com/office/drawing/2014/main" id="{9F8019ED-464A-4E6E-90E3-15EA6F0A940B}"/>
              </a:ext>
            </a:extLst>
          </p:cNvPr>
          <p:cNvSpPr txBox="1">
            <a:spLocks noChangeArrowheads="1"/>
          </p:cNvSpPr>
          <p:nvPr/>
        </p:nvSpPr>
        <p:spPr bwMode="auto">
          <a:xfrm>
            <a:off x="228600" y="152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600">
                <a:latin typeface="楷体_GB2312" pitchFamily="1" charset="-122"/>
                <a:ea typeface="楷体_GB2312" pitchFamily="1" charset="-122"/>
              </a:rPr>
              <a:t>网络数据包解析</a:t>
            </a:r>
          </a:p>
        </p:txBody>
      </p:sp>
      <p:sp>
        <p:nvSpPr>
          <p:cNvPr id="50180" name="TextBox 3">
            <a:extLst>
              <a:ext uri="{FF2B5EF4-FFF2-40B4-BE49-F238E27FC236}">
                <a16:creationId xmlns:a16="http://schemas.microsoft.com/office/drawing/2014/main" id="{265D838D-7F43-4ABB-BD89-17B58DB9A9CE}"/>
              </a:ext>
            </a:extLst>
          </p:cNvPr>
          <p:cNvSpPr txBox="1">
            <a:spLocks noChangeArrowheads="1"/>
          </p:cNvSpPr>
          <p:nvPr/>
        </p:nvSpPr>
        <p:spPr bwMode="auto">
          <a:xfrm>
            <a:off x="3500438" y="5429250"/>
            <a:ext cx="2071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a:solidFill>
                  <a:srgbClr val="FF0000"/>
                </a:solidFill>
              </a:rPr>
              <a:t>UDP</a:t>
            </a:r>
            <a:r>
              <a:rPr lang="zh-CN" altLang="en-US" sz="1800" b="1">
                <a:solidFill>
                  <a:srgbClr val="FF0000"/>
                </a:solidFill>
              </a:rPr>
              <a:t>数据报格式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55B27567-123B-40A0-B571-F0538E608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533525"/>
            <a:ext cx="58197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标题 1">
            <a:extLst>
              <a:ext uri="{FF2B5EF4-FFF2-40B4-BE49-F238E27FC236}">
                <a16:creationId xmlns:a16="http://schemas.microsoft.com/office/drawing/2014/main" id="{6595392D-6F24-4C5F-AAFE-363D56F74093}"/>
              </a:ext>
            </a:extLst>
          </p:cNvPr>
          <p:cNvSpPr txBox="1">
            <a:spLocks noChangeArrowheads="1"/>
          </p:cNvSpPr>
          <p:nvPr/>
        </p:nvSpPr>
        <p:spPr bwMode="auto">
          <a:xfrm>
            <a:off x="228600" y="152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600">
                <a:latin typeface="楷体_GB2312" pitchFamily="1" charset="-122"/>
                <a:ea typeface="楷体_GB2312" pitchFamily="1" charset="-122"/>
              </a:rPr>
              <a:t>网络数据包解析</a:t>
            </a:r>
          </a:p>
        </p:txBody>
      </p:sp>
      <p:sp>
        <p:nvSpPr>
          <p:cNvPr id="51204" name="TextBox 3">
            <a:extLst>
              <a:ext uri="{FF2B5EF4-FFF2-40B4-BE49-F238E27FC236}">
                <a16:creationId xmlns:a16="http://schemas.microsoft.com/office/drawing/2014/main" id="{74634ED2-8025-41FD-B7CC-82AB8DB1B4D2}"/>
              </a:ext>
            </a:extLst>
          </p:cNvPr>
          <p:cNvSpPr txBox="1">
            <a:spLocks noChangeArrowheads="1"/>
          </p:cNvSpPr>
          <p:nvPr/>
        </p:nvSpPr>
        <p:spPr bwMode="auto">
          <a:xfrm>
            <a:off x="3500438" y="5643563"/>
            <a:ext cx="2071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a:solidFill>
                  <a:srgbClr val="FF0000"/>
                </a:solidFill>
              </a:rPr>
              <a:t>TCP</a:t>
            </a:r>
            <a:r>
              <a:rPr lang="zh-CN" altLang="en-US" sz="1800" b="1">
                <a:solidFill>
                  <a:srgbClr val="FF0000"/>
                </a:solidFill>
              </a:rPr>
              <a:t>数据报格式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B2D8495-4E02-47EF-9020-9E1776D9A0DB}"/>
              </a:ext>
            </a:extLst>
          </p:cNvPr>
          <p:cNvSpPr>
            <a:spLocks noGrp="1" noChangeArrowheads="1"/>
          </p:cNvSpPr>
          <p:nvPr>
            <p:ph type="title" idx="4294967295"/>
          </p:nvPr>
        </p:nvSpPr>
        <p:spPr>
          <a:xfrm>
            <a:off x="990600" y="152400"/>
            <a:ext cx="7459663" cy="838200"/>
          </a:xfrm>
        </p:spPr>
        <p:txBody>
          <a:bodyPr/>
          <a:lstStyle/>
          <a:p>
            <a:pPr eaLnBrk="1" hangingPunct="1"/>
            <a:r>
              <a:rPr lang="zh-CN" altLang="zh-CN"/>
              <a:t>实验内容</a:t>
            </a:r>
          </a:p>
        </p:txBody>
      </p:sp>
      <p:sp>
        <p:nvSpPr>
          <p:cNvPr id="52227" name="TextBox 1">
            <a:extLst>
              <a:ext uri="{FF2B5EF4-FFF2-40B4-BE49-F238E27FC236}">
                <a16:creationId xmlns:a16="http://schemas.microsoft.com/office/drawing/2014/main" id="{511084A7-693D-403A-9F97-8BB0F4D07674}"/>
              </a:ext>
            </a:extLst>
          </p:cNvPr>
          <p:cNvSpPr txBox="1">
            <a:spLocks noChangeArrowheads="1"/>
          </p:cNvSpPr>
          <p:nvPr/>
        </p:nvSpPr>
        <p:spPr bwMode="auto">
          <a:xfrm>
            <a:off x="762000" y="1295400"/>
            <a:ext cx="78486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spcAft>
                <a:spcPts val="1200"/>
              </a:spcAft>
              <a:buClrTx/>
              <a:buSzTx/>
              <a:buFont typeface="Arial" panose="020B0604020202020204" pitchFamily="34" charset="0"/>
              <a:buNone/>
            </a:pPr>
            <a:r>
              <a:rPr lang="en-US" altLang="zh-CN" sz="2800"/>
              <a:t>1 </a:t>
            </a:r>
            <a:r>
              <a:rPr lang="zh-CN" altLang="en-US" sz="2800"/>
              <a:t>运行网络的基本命令，体会学习使用方法和相应的参数；</a:t>
            </a:r>
            <a:endParaRPr lang="en-US" altLang="zh-CN" sz="2800"/>
          </a:p>
          <a:p>
            <a:pPr eaLnBrk="1" hangingPunct="1">
              <a:spcBef>
                <a:spcPct val="0"/>
              </a:spcBef>
              <a:spcAft>
                <a:spcPts val="1200"/>
              </a:spcAft>
              <a:buClrTx/>
              <a:buSzTx/>
              <a:buFont typeface="Arial" panose="020B0604020202020204" pitchFamily="34" charset="0"/>
              <a:buNone/>
            </a:pPr>
            <a:r>
              <a:rPr lang="en-US" altLang="zh-CN" sz="2800"/>
              <a:t>2 </a:t>
            </a:r>
            <a:r>
              <a:rPr lang="zh-CN" altLang="en-US" sz="2800"/>
              <a:t>使用</a:t>
            </a:r>
            <a:r>
              <a:rPr lang="en-US" altLang="zh-CN" sz="2800"/>
              <a:t>Wireshark</a:t>
            </a:r>
            <a:r>
              <a:rPr lang="zh-CN" altLang="en-US" sz="2800"/>
              <a:t>抓取数据包：</a:t>
            </a:r>
            <a:endParaRPr lang="en-US" altLang="zh-CN" sz="2800"/>
          </a:p>
          <a:p>
            <a:pPr eaLnBrk="1" hangingPunct="1">
              <a:spcBef>
                <a:spcPct val="0"/>
              </a:spcBef>
              <a:spcAft>
                <a:spcPts val="1200"/>
              </a:spcAft>
              <a:buClrTx/>
              <a:buSzTx/>
              <a:buFont typeface="Arial" panose="020B0604020202020204" pitchFamily="34" charset="0"/>
              <a:buNone/>
            </a:pPr>
            <a:r>
              <a:rPr lang="zh-CN" altLang="en-US" sz="2800"/>
              <a:t>（</a:t>
            </a:r>
            <a:r>
              <a:rPr lang="en-US" altLang="zh-CN" sz="2800"/>
              <a:t>1</a:t>
            </a:r>
            <a:r>
              <a:rPr lang="zh-CN" altLang="en-US" sz="2800"/>
              <a:t>）在</a:t>
            </a:r>
            <a:r>
              <a:rPr lang="en-US" altLang="zh-CN" sz="2800"/>
              <a:t>DOS</a:t>
            </a:r>
            <a:r>
              <a:rPr lang="zh-CN" altLang="en-US" sz="2800"/>
              <a:t>下使用</a:t>
            </a:r>
            <a:r>
              <a:rPr lang="en-US" altLang="zh-CN" sz="2800"/>
              <a:t>PING</a:t>
            </a:r>
            <a:r>
              <a:rPr lang="zh-CN" altLang="en-US" sz="2800"/>
              <a:t>命令，抓取</a:t>
            </a:r>
            <a:r>
              <a:rPr lang="en-US" altLang="zh-CN" sz="2800"/>
              <a:t>ping www.baidu.com</a:t>
            </a:r>
            <a:r>
              <a:rPr lang="zh-CN" altLang="en-US" sz="2800"/>
              <a:t>后的若干个数据包分析。写出源</a:t>
            </a:r>
            <a:r>
              <a:rPr lang="en-US" altLang="zh-CN" sz="2800"/>
              <a:t>ip</a:t>
            </a:r>
            <a:r>
              <a:rPr lang="zh-CN" altLang="en-US" sz="2800"/>
              <a:t>地址，目的</a:t>
            </a:r>
            <a:r>
              <a:rPr lang="en-US" altLang="zh-CN" sz="2800"/>
              <a:t>ip</a:t>
            </a:r>
            <a:r>
              <a:rPr lang="zh-CN" altLang="en-US" sz="2800"/>
              <a:t>地址，</a:t>
            </a:r>
            <a:r>
              <a:rPr lang="en-US" altLang="zh-CN" sz="2800"/>
              <a:t>IP</a:t>
            </a:r>
            <a:r>
              <a:rPr lang="zh-CN" altLang="en-US" sz="2800"/>
              <a:t>标识，总长度，</a:t>
            </a:r>
            <a:r>
              <a:rPr lang="en-US" altLang="zh-CN" sz="2800"/>
              <a:t>TTL</a:t>
            </a:r>
            <a:r>
              <a:rPr lang="zh-CN" altLang="en-US" sz="2800"/>
              <a:t>值这几项。</a:t>
            </a:r>
            <a:endParaRPr lang="en-US" altLang="zh-CN" sz="2800"/>
          </a:p>
          <a:p>
            <a:pPr eaLnBrk="1" hangingPunct="1">
              <a:spcBef>
                <a:spcPct val="0"/>
              </a:spcBef>
              <a:buClrTx/>
              <a:buSzTx/>
              <a:buFont typeface="Arial" panose="020B0604020202020204" pitchFamily="34" charset="0"/>
              <a:buNone/>
            </a:pPr>
            <a:r>
              <a:rPr lang="zh-CN" altLang="en-US" sz="2800"/>
              <a:t>（</a:t>
            </a:r>
            <a:r>
              <a:rPr lang="en-US" altLang="zh-CN" sz="2800"/>
              <a:t>2</a:t>
            </a:r>
            <a:r>
              <a:rPr lang="zh-CN" altLang="en-US" sz="2800"/>
              <a:t>）通过筛选得到</a:t>
            </a:r>
            <a:r>
              <a:rPr lang="en-US" altLang="zh-CN" sz="2800"/>
              <a:t>ARP</a:t>
            </a:r>
            <a:r>
              <a:rPr lang="zh-CN" altLang="en-US" sz="2800"/>
              <a:t>数据包，分析某个</a:t>
            </a:r>
            <a:r>
              <a:rPr lang="en-US" altLang="zh-CN" sz="2800"/>
              <a:t>ARP</a:t>
            </a:r>
            <a:r>
              <a:rPr lang="zh-CN" altLang="en-US" sz="2800"/>
              <a:t>数据包，硬件类型，协议类型，发送源</a:t>
            </a:r>
            <a:r>
              <a:rPr lang="en-US" altLang="zh-CN" sz="2800"/>
              <a:t>IP</a:t>
            </a:r>
            <a:r>
              <a:rPr lang="zh-CN" altLang="en-US" sz="2800"/>
              <a:t>地址，发送源</a:t>
            </a:r>
            <a:r>
              <a:rPr lang="en-US" altLang="zh-CN" sz="2800"/>
              <a:t>MAC</a:t>
            </a:r>
            <a:r>
              <a:rPr lang="zh-CN" altLang="en-US" sz="2800"/>
              <a:t>地址，目的</a:t>
            </a:r>
            <a:r>
              <a:rPr lang="en-US" altLang="zh-CN" sz="2800"/>
              <a:t>MAC</a:t>
            </a:r>
            <a:r>
              <a:rPr lang="zh-CN" altLang="en-US" sz="2800"/>
              <a:t>地址，目标主机</a:t>
            </a:r>
            <a:r>
              <a:rPr lang="en-US" altLang="zh-CN" sz="2800"/>
              <a:t>IP</a:t>
            </a:r>
            <a:r>
              <a:rPr lang="zh-CN" altLang="en-US" sz="2800"/>
              <a:t>地址。</a:t>
            </a:r>
            <a:endParaRPr lang="en-US" altLang="zh-CN" sz="2800"/>
          </a:p>
          <a:p>
            <a:pPr eaLnBrk="1" hangingPunct="1">
              <a:spcBef>
                <a:spcPct val="0"/>
              </a:spcBef>
              <a:buClrTx/>
              <a:buSzTx/>
              <a:buFont typeface="Arial" panose="020B0604020202020204" pitchFamily="34" charset="0"/>
              <a:buNone/>
            </a:pPr>
            <a:endParaRPr lang="en-US" altLang="zh-CN" sz="280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88D749C-CDFF-463A-A52B-79199107C0E5}"/>
              </a:ext>
            </a:extLst>
          </p:cNvPr>
          <p:cNvSpPr>
            <a:spLocks noGrp="1" noChangeArrowheads="1"/>
          </p:cNvSpPr>
          <p:nvPr>
            <p:ph type="title" idx="4294967295"/>
          </p:nvPr>
        </p:nvSpPr>
        <p:spPr>
          <a:xfrm>
            <a:off x="990600" y="304800"/>
            <a:ext cx="7459663" cy="685800"/>
          </a:xfrm>
        </p:spPr>
        <p:txBody>
          <a:bodyPr/>
          <a:lstStyle/>
          <a:p>
            <a:pPr eaLnBrk="1" hangingPunct="1"/>
            <a:r>
              <a:rPr lang="zh-CN" altLang="zh-CN"/>
              <a:t>实验内容</a:t>
            </a:r>
          </a:p>
        </p:txBody>
      </p:sp>
      <p:sp>
        <p:nvSpPr>
          <p:cNvPr id="53251" name="TextBox 1">
            <a:extLst>
              <a:ext uri="{FF2B5EF4-FFF2-40B4-BE49-F238E27FC236}">
                <a16:creationId xmlns:a16="http://schemas.microsoft.com/office/drawing/2014/main" id="{FFBDD2E2-8119-4C07-AF0B-07C4E9D736D1}"/>
              </a:ext>
            </a:extLst>
          </p:cNvPr>
          <p:cNvSpPr txBox="1">
            <a:spLocks noChangeArrowheads="1"/>
          </p:cNvSpPr>
          <p:nvPr/>
        </p:nvSpPr>
        <p:spPr bwMode="auto">
          <a:xfrm>
            <a:off x="609600" y="1009650"/>
            <a:ext cx="8229600" cy="582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t>（</a:t>
            </a:r>
            <a:r>
              <a:rPr lang="en-US" altLang="zh-CN" sz="2400"/>
              <a:t>3</a:t>
            </a:r>
            <a:r>
              <a:rPr lang="zh-CN" altLang="en-US" sz="2400"/>
              <a:t>）</a:t>
            </a:r>
            <a:r>
              <a:rPr lang="en-US" altLang="zh-CN" sz="2400"/>
              <a:t> Tracert</a:t>
            </a:r>
            <a:r>
              <a:rPr lang="zh-CN" altLang="en-US" sz="2400"/>
              <a:t>跟踪百度</a:t>
            </a:r>
            <a:endParaRPr lang="en-US" altLang="zh-CN" sz="2400"/>
          </a:p>
          <a:p>
            <a:pPr eaLnBrk="1" hangingPunct="1">
              <a:spcBef>
                <a:spcPct val="0"/>
              </a:spcBef>
              <a:spcAft>
                <a:spcPts val="1200"/>
              </a:spcAft>
              <a:buClrTx/>
              <a:buSzTx/>
              <a:buFont typeface="Arial" panose="020B0604020202020204" pitchFamily="34" charset="0"/>
              <a:buNone/>
            </a:pPr>
            <a:r>
              <a:rPr lang="en-US" altLang="zh-CN" sz="2400"/>
              <a:t>      </a:t>
            </a:r>
            <a:r>
              <a:rPr lang="zh-CN" altLang="en-US" sz="2400"/>
              <a:t>在</a:t>
            </a:r>
            <a:r>
              <a:rPr lang="en-US" altLang="zh-CN" sz="2400"/>
              <a:t>DOS</a:t>
            </a:r>
            <a:r>
              <a:rPr lang="zh-CN" altLang="en-US" sz="2400"/>
              <a:t>下使用</a:t>
            </a:r>
            <a:r>
              <a:rPr lang="en-US" altLang="zh-CN" sz="2400"/>
              <a:t>tracert</a:t>
            </a:r>
            <a:r>
              <a:rPr lang="zh-CN" altLang="en-US" sz="2400"/>
              <a:t>命令，跟踪百度</a:t>
            </a:r>
            <a:r>
              <a:rPr lang="en-US" altLang="zh-CN" sz="2400"/>
              <a:t>www.baidu.com</a:t>
            </a:r>
            <a:r>
              <a:rPr lang="zh-CN" altLang="en-US" sz="2400"/>
              <a:t>，用</a:t>
            </a:r>
            <a:r>
              <a:rPr lang="en-US" altLang="zh-CN" sz="2400"/>
              <a:t>wireshark </a:t>
            </a:r>
            <a:r>
              <a:rPr lang="zh-CN" altLang="en-US" sz="2400"/>
              <a:t>捕捉</a:t>
            </a:r>
            <a:r>
              <a:rPr lang="en-US" altLang="zh-CN" sz="2400"/>
              <a:t>tracert </a:t>
            </a:r>
            <a:r>
              <a:rPr lang="zh-CN" altLang="en-US" sz="2400"/>
              <a:t>程序使用的</a:t>
            </a:r>
            <a:r>
              <a:rPr lang="en-US" altLang="zh-CN" sz="2400"/>
              <a:t>icmp </a:t>
            </a:r>
            <a:r>
              <a:rPr lang="zh-CN" altLang="en-US" sz="2400"/>
              <a:t>报文，显示该数据包的</a:t>
            </a:r>
            <a:r>
              <a:rPr lang="en-US" altLang="zh-CN" sz="2400"/>
              <a:t>TTL</a:t>
            </a:r>
            <a:r>
              <a:rPr lang="zh-CN" altLang="en-US" sz="2400"/>
              <a:t>域；</a:t>
            </a:r>
            <a:endParaRPr lang="en-US" altLang="zh-CN" sz="2400"/>
          </a:p>
          <a:p>
            <a:pPr eaLnBrk="1" hangingPunct="1">
              <a:spcBef>
                <a:spcPct val="0"/>
              </a:spcBef>
              <a:spcAft>
                <a:spcPts val="1200"/>
              </a:spcAft>
              <a:buClrTx/>
              <a:buSzTx/>
              <a:buFont typeface="Arial" panose="020B0604020202020204" pitchFamily="34" charset="0"/>
              <a:buNone/>
            </a:pPr>
            <a:r>
              <a:rPr lang="zh-CN" altLang="en-US" sz="2400"/>
              <a:t>（</a:t>
            </a:r>
            <a:r>
              <a:rPr lang="en-US" altLang="zh-CN" sz="2400"/>
              <a:t>4</a:t>
            </a:r>
            <a:r>
              <a:rPr lang="zh-CN" altLang="en-US" sz="2400"/>
              <a:t>）（选作）对</a:t>
            </a:r>
            <a:r>
              <a:rPr lang="en-US" altLang="zh-CN" sz="2400"/>
              <a:t>TCP</a:t>
            </a:r>
            <a:r>
              <a:rPr lang="zh-CN" altLang="en-US" sz="2400"/>
              <a:t>三次握手过程进行抓包分析，并通过</a:t>
            </a:r>
            <a:r>
              <a:rPr lang="en-US" altLang="zh-CN" sz="2400"/>
              <a:t>Wireshark</a:t>
            </a:r>
            <a:r>
              <a:rPr lang="zh-CN" altLang="en-US" sz="2400"/>
              <a:t>的</a:t>
            </a:r>
            <a:r>
              <a:rPr lang="en-US" altLang="zh-CN" sz="2400"/>
              <a:t>Analyze</a:t>
            </a:r>
            <a:r>
              <a:rPr lang="zh-CN" altLang="en-US" sz="2400"/>
              <a:t>分析出</a:t>
            </a:r>
            <a:r>
              <a:rPr lang="en-US" altLang="zh-CN" sz="2400"/>
              <a:t>tcp</a:t>
            </a:r>
            <a:r>
              <a:rPr lang="zh-CN" altLang="en-US" sz="2400"/>
              <a:t>握手过程，通过截图体现传输内容。</a:t>
            </a:r>
            <a:endParaRPr lang="en-US" altLang="zh-CN" sz="2400"/>
          </a:p>
          <a:p>
            <a:pPr eaLnBrk="1" hangingPunct="1">
              <a:spcBef>
                <a:spcPct val="0"/>
              </a:spcBef>
              <a:spcAft>
                <a:spcPts val="1200"/>
              </a:spcAft>
              <a:buClrTx/>
              <a:buSzTx/>
              <a:buFont typeface="Arial" panose="020B0604020202020204" pitchFamily="34" charset="0"/>
              <a:buNone/>
            </a:pPr>
            <a:r>
              <a:rPr lang="en-US" altLang="zh-CN" sz="2400"/>
              <a:t>   1</a:t>
            </a:r>
            <a:r>
              <a:rPr lang="zh-CN" altLang="en-US" sz="2400"/>
              <a:t>、捕获大量的由本地主机到远程服务器的</a:t>
            </a:r>
            <a:r>
              <a:rPr lang="en-US" altLang="zh-CN" sz="2400"/>
              <a:t>TCP</a:t>
            </a:r>
            <a:r>
              <a:rPr lang="zh-CN" altLang="en-US" sz="2400"/>
              <a:t>分组；</a:t>
            </a:r>
          </a:p>
          <a:p>
            <a:pPr eaLnBrk="1" hangingPunct="1">
              <a:spcBef>
                <a:spcPct val="0"/>
              </a:spcBef>
              <a:spcAft>
                <a:spcPts val="1200"/>
              </a:spcAft>
              <a:buClrTx/>
              <a:buSzTx/>
              <a:buFont typeface="Arial" panose="020B0604020202020204" pitchFamily="34" charset="0"/>
              <a:buNone/>
            </a:pPr>
            <a:r>
              <a:rPr lang="en-US" altLang="zh-CN" sz="2400"/>
              <a:t>   2</a:t>
            </a:r>
            <a:r>
              <a:rPr lang="zh-CN" altLang="en-US" sz="2400"/>
              <a:t>、浏览追踪信息</a:t>
            </a:r>
          </a:p>
          <a:p>
            <a:pPr eaLnBrk="1" hangingPunct="1">
              <a:spcBef>
                <a:spcPct val="0"/>
              </a:spcBef>
              <a:buClrTx/>
              <a:buSzTx/>
              <a:buFont typeface="Arial" panose="020B0604020202020204" pitchFamily="34" charset="0"/>
              <a:buNone/>
            </a:pPr>
            <a:r>
              <a:rPr lang="en-US" altLang="zh-CN" sz="2400"/>
              <a:t>   </a:t>
            </a:r>
            <a:r>
              <a:rPr lang="zh-CN" altLang="en-US" sz="2400"/>
              <a:t>在显示筛选规则编辑框中输入“</a:t>
            </a:r>
            <a:r>
              <a:rPr lang="en-US" altLang="zh-CN" sz="2400"/>
              <a:t>tcp</a:t>
            </a:r>
            <a:r>
              <a:rPr lang="zh-CN" altLang="en-US" sz="2400"/>
              <a:t>”</a:t>
            </a:r>
            <a:r>
              <a:rPr lang="en-US" altLang="zh-CN" sz="2400"/>
              <a:t>,</a:t>
            </a:r>
            <a:r>
              <a:rPr lang="zh-CN" altLang="en-US" sz="2400"/>
              <a:t>可以看到在本地主机和服务器之间传输的一系列</a:t>
            </a:r>
            <a:r>
              <a:rPr lang="en-US" altLang="zh-CN" sz="2400"/>
              <a:t>tcp</a:t>
            </a:r>
            <a:r>
              <a:rPr lang="zh-CN" altLang="en-US" sz="2400"/>
              <a:t>和</a:t>
            </a:r>
            <a:r>
              <a:rPr lang="en-US" altLang="zh-CN" sz="2400"/>
              <a:t>HTTP</a:t>
            </a:r>
            <a:r>
              <a:rPr lang="zh-CN" altLang="en-US" sz="2400"/>
              <a:t>消息，你应该能看到包含</a:t>
            </a:r>
            <a:r>
              <a:rPr lang="en-US" altLang="zh-CN" sz="2400"/>
              <a:t>SYN Segment</a:t>
            </a:r>
            <a:r>
              <a:rPr lang="zh-CN" altLang="en-US" sz="2400"/>
              <a:t>的三次握手。通过</a:t>
            </a:r>
            <a:r>
              <a:rPr lang="en-US" altLang="zh-CN" sz="2400"/>
              <a:t>Analyze</a:t>
            </a:r>
            <a:r>
              <a:rPr lang="zh-CN" altLang="en-US" sz="2400"/>
              <a:t>的</a:t>
            </a:r>
            <a:r>
              <a:rPr lang="en-US" altLang="zh-CN" sz="2400"/>
              <a:t>Follow TCP Stream</a:t>
            </a:r>
            <a:r>
              <a:rPr lang="zh-CN" altLang="en-US" sz="2400"/>
              <a:t>分析出传输内容。写出其中某</a:t>
            </a:r>
            <a:r>
              <a:rPr lang="en-US" altLang="zh-CN" sz="2400"/>
              <a:t>TCP</a:t>
            </a:r>
            <a:r>
              <a:rPr lang="zh-CN" altLang="en-US" sz="2400"/>
              <a:t>数据包的源</a:t>
            </a:r>
            <a:r>
              <a:rPr lang="en-US" altLang="zh-CN" sz="2400"/>
              <a:t>IP</a:t>
            </a:r>
            <a:r>
              <a:rPr lang="zh-CN" altLang="en-US" sz="2400"/>
              <a:t>地址，目的</a:t>
            </a:r>
            <a:r>
              <a:rPr lang="en-US" altLang="zh-CN" sz="2400"/>
              <a:t>IP</a:t>
            </a:r>
            <a:r>
              <a:rPr lang="zh-CN" altLang="en-US" sz="2400"/>
              <a:t>地址，源端口，目的端口，窗口大小。</a:t>
            </a:r>
            <a:endParaRPr lang="en-US" altLang="zh-CN" sz="2400"/>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E33BF3C-2C2C-4390-9972-E93008597AC9}"/>
              </a:ext>
            </a:extLst>
          </p:cNvPr>
          <p:cNvSpPr>
            <a:spLocks noGrp="1" noChangeArrowheads="1"/>
          </p:cNvSpPr>
          <p:nvPr>
            <p:ph type="title"/>
          </p:nvPr>
        </p:nvSpPr>
        <p:spPr/>
        <p:txBody>
          <a:bodyPr/>
          <a:lstStyle/>
          <a:p>
            <a:pPr eaLnBrk="1" hangingPunct="1"/>
            <a:r>
              <a:rPr lang="zh-CN" altLang="en-US"/>
              <a:t>实验查验</a:t>
            </a:r>
          </a:p>
        </p:txBody>
      </p:sp>
      <p:sp>
        <p:nvSpPr>
          <p:cNvPr id="54275" name="Rectangle 3">
            <a:extLst>
              <a:ext uri="{FF2B5EF4-FFF2-40B4-BE49-F238E27FC236}">
                <a16:creationId xmlns:a16="http://schemas.microsoft.com/office/drawing/2014/main" id="{90829C3A-EBEB-47B3-BB46-23F8F7F2925D}"/>
              </a:ext>
            </a:extLst>
          </p:cNvPr>
          <p:cNvSpPr>
            <a:spLocks noGrp="1" noChangeArrowheads="1"/>
          </p:cNvSpPr>
          <p:nvPr>
            <p:ph type="body" idx="1"/>
          </p:nvPr>
        </p:nvSpPr>
        <p:spPr/>
        <p:txBody>
          <a:bodyPr/>
          <a:lstStyle/>
          <a:p>
            <a:pPr eaLnBrk="1" hangingPunct="1">
              <a:lnSpc>
                <a:spcPct val="150000"/>
              </a:lnSpc>
            </a:pPr>
            <a:r>
              <a:rPr lang="zh-CN" altLang="en-US"/>
              <a:t>实验完成后，在实验课上简单阐述实验原理；</a:t>
            </a:r>
            <a:endParaRPr lang="en-US" altLang="zh-CN"/>
          </a:p>
          <a:p>
            <a:pPr eaLnBrk="1" hangingPunct="1">
              <a:lnSpc>
                <a:spcPct val="150000"/>
              </a:lnSpc>
            </a:pPr>
            <a:r>
              <a:rPr lang="zh-CN" altLang="en-US"/>
              <a:t>教辅系统提交电子版实验报告，截止时间</a:t>
            </a:r>
            <a:r>
              <a:rPr lang="en-US" altLang="zh-CN"/>
              <a:t>10</a:t>
            </a:r>
            <a:r>
              <a:rPr lang="zh-CN" altLang="en-US"/>
              <a:t>月</a:t>
            </a:r>
            <a:r>
              <a:rPr lang="en-US" altLang="zh-CN"/>
              <a:t>26</a:t>
            </a:r>
            <a:r>
              <a:rPr lang="zh-CN" altLang="en-US"/>
              <a:t>日</a:t>
            </a:r>
            <a:r>
              <a:rPr lang="en-US" altLang="zh-CN"/>
              <a:t>23:59:00</a:t>
            </a:r>
            <a:r>
              <a:rPr lang="zh-CN" altLang="en-US"/>
              <a:t>；</a:t>
            </a:r>
          </a:p>
          <a:p>
            <a:pPr eaLnBrk="1" hangingPunct="1">
              <a:lnSpc>
                <a:spcPct val="150000"/>
              </a:lnSpc>
            </a:pPr>
            <a:r>
              <a:rPr lang="zh-CN" altLang="en-US">
                <a:solidFill>
                  <a:srgbClr val="0000FF"/>
                </a:solidFill>
              </a:rPr>
              <a:t>严禁相互抄袭，如发现雷同，实验成绩计0分；</a:t>
            </a: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5680921-6D02-4209-AAC4-B709134DF4D1}"/>
              </a:ext>
            </a:extLst>
          </p:cNvPr>
          <p:cNvSpPr>
            <a:spLocks noGrp="1" noChangeArrowheads="1"/>
          </p:cNvSpPr>
          <p:nvPr>
            <p:ph type="title"/>
          </p:nvPr>
        </p:nvSpPr>
        <p:spPr/>
        <p:txBody>
          <a:bodyPr/>
          <a:lstStyle/>
          <a:p>
            <a:pPr eaLnBrk="1" hangingPunct="1"/>
            <a:endParaRPr lang="zh-CN" altLang="zh-CN"/>
          </a:p>
        </p:txBody>
      </p:sp>
      <p:pic>
        <p:nvPicPr>
          <p:cNvPr id="10243" name="Picture 3">
            <a:extLst>
              <a:ext uri="{FF2B5EF4-FFF2-40B4-BE49-F238E27FC236}">
                <a16:creationId xmlns:a16="http://schemas.microsoft.com/office/drawing/2014/main" id="{47E54D88-EF15-45BE-8220-7CC22B510360}"/>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1600200"/>
            <a:ext cx="5738813" cy="39782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A30CEC65-12FF-419D-B3B1-B427E0EBD660}"/>
              </a:ext>
            </a:extLst>
          </p:cNvPr>
          <p:cNvSpPr>
            <a:spLocks noGrp="1" noChangeArrowheads="1"/>
          </p:cNvSpPr>
          <p:nvPr>
            <p:ph type="body" idx="4294967295"/>
          </p:nvPr>
        </p:nvSpPr>
        <p:spPr>
          <a:xfrm>
            <a:off x="0" y="989013"/>
            <a:ext cx="9144000" cy="5868987"/>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anose="05000000000000000000" pitchFamily="2" charset="2"/>
              <a:buNone/>
            </a:pPr>
            <a:r>
              <a:rPr lang="en-US" altLang="zh-CN" sz="2400" b="1">
                <a:solidFill>
                  <a:schemeClr val="hlink"/>
                </a:solidFill>
                <a:ea typeface="Malgun Gothic" panose="020B0503020000020004" pitchFamily="34" charset="-127"/>
              </a:rPr>
              <a:t>2.ping</a:t>
            </a:r>
            <a:endParaRPr lang="zh-CN" altLang="en-US" sz="2400" b="1">
              <a:solidFill>
                <a:schemeClr val="hlink"/>
              </a:solidFill>
              <a:ea typeface="Malgun Gothic" panose="020B0503020000020004" pitchFamily="34" charset="-127"/>
            </a:endParaRPr>
          </a:p>
          <a:p>
            <a:pPr eaLnBrk="1" hangingPunct="1">
              <a:buFont typeface="Wingdings" panose="05000000000000000000" pitchFamily="2" charset="2"/>
              <a:buNone/>
            </a:pPr>
            <a:r>
              <a:rPr lang="zh-CN" altLang="en-US" sz="2400">
                <a:ea typeface="Malgun Gothic" panose="020B0503020000020004" pitchFamily="34" charset="-127"/>
              </a:rPr>
              <a:t> </a:t>
            </a:r>
            <a:r>
              <a:rPr lang="zh-CN" altLang="en-US" sz="2000">
                <a:solidFill>
                  <a:srgbClr val="CC0000"/>
                </a:solidFill>
                <a:ea typeface="Malgun Gothic" panose="020B0503020000020004" pitchFamily="34" charset="-127"/>
              </a:rPr>
              <a:t>作用：测试网络上两台计算机通信链路的连通性；</a:t>
            </a:r>
            <a:r>
              <a:rPr lang="en-US" altLang="zh-CN" sz="2000">
                <a:ea typeface="Malgun Gothic" panose="020B0503020000020004" pitchFamily="34" charset="-127"/>
              </a:rPr>
              <a:t>ping</a:t>
            </a:r>
            <a:r>
              <a:rPr lang="zh-CN" altLang="en-US" sz="2000">
                <a:ea typeface="Malgun Gothic" panose="020B0503020000020004" pitchFamily="34" charset="-127"/>
              </a:rPr>
              <a:t>命令执行时默认向对方主机发送</a:t>
            </a:r>
            <a:r>
              <a:rPr lang="en-US" altLang="zh-CN" sz="2000">
                <a:ea typeface="Malgun Gothic" panose="020B0503020000020004" pitchFamily="34" charset="-127"/>
              </a:rPr>
              <a:t>4</a:t>
            </a:r>
            <a:r>
              <a:rPr lang="zh-CN" altLang="en-US" sz="2000">
                <a:ea typeface="Malgun Gothic" panose="020B0503020000020004" pitchFamily="34" charset="-127"/>
              </a:rPr>
              <a:t>个分组，每个分组</a:t>
            </a:r>
            <a:r>
              <a:rPr lang="en-US" altLang="zh-CN" sz="2000">
                <a:ea typeface="Malgun Gothic" panose="020B0503020000020004" pitchFamily="34" charset="-127"/>
              </a:rPr>
              <a:t>32bytes</a:t>
            </a:r>
            <a:r>
              <a:rPr lang="zh-CN" altLang="en-US" sz="2000">
                <a:ea typeface="Malgun Gothic" panose="020B0503020000020004" pitchFamily="34" charset="-127"/>
              </a:rPr>
              <a:t>，如目的主机能收到，会给源主机</a:t>
            </a:r>
            <a:r>
              <a:rPr lang="en-US" altLang="zh-CN" sz="2000">
                <a:ea typeface="Malgun Gothic" panose="020B0503020000020004" pitchFamily="34" charset="-127"/>
              </a:rPr>
              <a:t>4</a:t>
            </a:r>
            <a:r>
              <a:rPr lang="zh-CN" altLang="en-US" sz="2000">
                <a:ea typeface="Malgun Gothic" panose="020B0503020000020004" pitchFamily="34" charset="-127"/>
              </a:rPr>
              <a:t>个响应分组，源主机会显示来回时间，及经过路由器数。</a:t>
            </a:r>
            <a:endParaRPr lang="en-US" altLang="zh-CN" sz="2000">
              <a:solidFill>
                <a:srgbClr val="CC0000"/>
              </a:solidFill>
              <a:ea typeface="Malgun Gothic" panose="020B0503020000020004" pitchFamily="34" charset="-127"/>
            </a:endParaRPr>
          </a:p>
          <a:p>
            <a:pPr eaLnBrk="1" hangingPunct="1">
              <a:buFont typeface="Arial" panose="020B0604020202020204" pitchFamily="34" charset="0"/>
              <a:buNone/>
            </a:pPr>
            <a:r>
              <a:rPr lang="en-US" altLang="zh-CN" sz="2000">
                <a:solidFill>
                  <a:srgbClr val="CC0000"/>
                </a:solidFill>
                <a:ea typeface="Malgun Gothic" panose="020B0503020000020004" pitchFamily="34" charset="-127"/>
              </a:rPr>
              <a:t> </a:t>
            </a:r>
            <a:r>
              <a:rPr lang="zh-CN" altLang="en-US" sz="2000">
                <a:solidFill>
                  <a:srgbClr val="CC0000"/>
                </a:solidFill>
                <a:ea typeface="Malgun Gothic" panose="020B0503020000020004" pitchFamily="34" charset="-127"/>
              </a:rPr>
              <a:t>形式：</a:t>
            </a:r>
          </a:p>
          <a:p>
            <a:pPr eaLnBrk="1" hangingPunct="1">
              <a:buFont typeface="Arial" panose="020B0604020202020204" pitchFamily="34" charset="0"/>
              <a:buNone/>
            </a:pPr>
            <a:r>
              <a:rPr lang="en-US" altLang="zh-CN" sz="2000" b="1">
                <a:solidFill>
                  <a:schemeClr val="hlink"/>
                </a:solidFill>
                <a:ea typeface="Malgun Gothic" panose="020B0503020000020004" pitchFamily="34" charset="-127"/>
              </a:rPr>
              <a:t> (1) Ping 127.0.0.1</a:t>
            </a:r>
            <a:r>
              <a:rPr lang="en-US" altLang="zh-CN" sz="2000" b="1">
                <a:ea typeface="Malgun Gothic" panose="020B0503020000020004" pitchFamily="34" charset="-127"/>
              </a:rPr>
              <a:t>                //</a:t>
            </a:r>
            <a:r>
              <a:rPr lang="zh-CN" altLang="en-US" sz="2000" b="1">
                <a:ea typeface="Malgun Gothic" panose="020B0503020000020004" pitchFamily="34" charset="-127"/>
              </a:rPr>
              <a:t>测试</a:t>
            </a:r>
            <a:r>
              <a:rPr lang="en-US" altLang="zh-CN" sz="2000" b="1">
                <a:ea typeface="Malgun Gothic" panose="020B0503020000020004" pitchFamily="34" charset="-127"/>
              </a:rPr>
              <a:t>tcp/ip</a:t>
            </a:r>
            <a:r>
              <a:rPr lang="zh-CN" altLang="en-US" sz="2000" b="1">
                <a:ea typeface="Malgun Gothic" panose="020B0503020000020004" pitchFamily="34" charset="-127"/>
              </a:rPr>
              <a:t>协议安装是否正确</a:t>
            </a:r>
            <a:endParaRPr lang="en-US" altLang="zh-CN" sz="2000" b="1"/>
          </a:p>
          <a:p>
            <a:pPr eaLnBrk="1" hangingPunct="1">
              <a:buFont typeface="Arial" panose="020B0604020202020204" pitchFamily="34" charset="0"/>
              <a:buNone/>
            </a:pPr>
            <a:r>
              <a:rPr lang="en-US" altLang="zh-CN" sz="2000" b="1">
                <a:solidFill>
                  <a:schemeClr val="hlink"/>
                </a:solidFill>
                <a:ea typeface="Malgun Gothic" panose="020B0503020000020004" pitchFamily="34" charset="-127"/>
              </a:rPr>
              <a:t> (2) Ping  </a:t>
            </a:r>
            <a:r>
              <a:rPr lang="zh-CN" altLang="en-US" sz="2000" b="1">
                <a:solidFill>
                  <a:schemeClr val="hlink"/>
                </a:solidFill>
                <a:ea typeface="Malgun Gothic" panose="020B0503020000020004" pitchFamily="34" charset="-127"/>
              </a:rPr>
              <a:t>本机</a:t>
            </a:r>
            <a:r>
              <a:rPr lang="en-US" altLang="zh-CN" sz="2000" b="1">
                <a:solidFill>
                  <a:schemeClr val="hlink"/>
                </a:solidFill>
                <a:ea typeface="Malgun Gothic" panose="020B0503020000020004" pitchFamily="34" charset="-127"/>
              </a:rPr>
              <a:t>IP</a:t>
            </a:r>
            <a:r>
              <a:rPr lang="zh-CN" altLang="en-US" sz="2000" b="1">
                <a:solidFill>
                  <a:schemeClr val="hlink"/>
                </a:solidFill>
                <a:ea typeface="Malgun Gothic" panose="020B0503020000020004" pitchFamily="34" charset="-127"/>
              </a:rPr>
              <a:t>地址</a:t>
            </a:r>
            <a:r>
              <a:rPr lang="zh-CN" altLang="en-US" sz="2000" b="1">
                <a:ea typeface="Malgun Gothic" panose="020B0503020000020004" pitchFamily="34" charset="-127"/>
              </a:rPr>
              <a:t>              </a:t>
            </a:r>
            <a:r>
              <a:rPr lang="en-US" altLang="zh-CN" sz="2000" b="1">
                <a:ea typeface="Malgun Gothic" panose="020B0503020000020004" pitchFamily="34" charset="-127"/>
              </a:rPr>
              <a:t>//</a:t>
            </a:r>
            <a:r>
              <a:rPr lang="zh-CN" altLang="en-US" sz="2000" b="1"/>
              <a:t>验证本机网卡是否正常工作</a:t>
            </a:r>
            <a:endParaRPr lang="en-US" altLang="zh-CN" sz="2000" b="1">
              <a:ea typeface="Malgun Gothic" panose="020B0503020000020004" pitchFamily="34" charset="-127"/>
            </a:endParaRPr>
          </a:p>
          <a:p>
            <a:pPr eaLnBrk="1" hangingPunct="1">
              <a:buFont typeface="Arial" panose="020B0604020202020204" pitchFamily="34" charset="0"/>
              <a:buNone/>
            </a:pPr>
            <a:r>
              <a:rPr lang="zh-CN" altLang="en-US" sz="2000" b="1"/>
              <a:t>（</a:t>
            </a:r>
            <a:r>
              <a:rPr lang="en-US" altLang="zh-CN" sz="2000" b="1">
                <a:solidFill>
                  <a:schemeClr val="hlink"/>
                </a:solidFill>
              </a:rPr>
              <a:t>3</a:t>
            </a:r>
            <a:r>
              <a:rPr lang="zh-CN" altLang="en-US" sz="2000" b="1">
                <a:solidFill>
                  <a:schemeClr val="hlink"/>
                </a:solidFill>
              </a:rPr>
              <a:t>）</a:t>
            </a:r>
            <a:r>
              <a:rPr lang="en-US" altLang="zh-CN" sz="2000" b="1">
                <a:solidFill>
                  <a:schemeClr val="hlink"/>
                </a:solidFill>
              </a:rPr>
              <a:t>Ping </a:t>
            </a:r>
            <a:r>
              <a:rPr lang="zh-CN" altLang="en-US" sz="2000" b="1">
                <a:solidFill>
                  <a:schemeClr val="hlink"/>
                </a:solidFill>
              </a:rPr>
              <a:t>本网段内某个主机</a:t>
            </a:r>
            <a:r>
              <a:rPr lang="en-US" altLang="zh-CN" sz="2000" b="1">
                <a:solidFill>
                  <a:schemeClr val="hlink"/>
                </a:solidFill>
              </a:rPr>
              <a:t>IP</a:t>
            </a:r>
            <a:r>
              <a:rPr lang="zh-CN" altLang="en-US" sz="2000" b="1">
                <a:solidFill>
                  <a:schemeClr val="hlink"/>
                </a:solidFill>
              </a:rPr>
              <a:t>地址</a:t>
            </a:r>
            <a:r>
              <a:rPr lang="zh-CN" altLang="en-US" sz="2000" b="1"/>
              <a:t>      </a:t>
            </a:r>
            <a:r>
              <a:rPr lang="en-US" altLang="zh-CN" sz="2000" b="1"/>
              <a:t>//</a:t>
            </a:r>
            <a:r>
              <a:rPr lang="zh-CN" altLang="en-US" sz="2000" b="1"/>
              <a:t>测试到对方主机是否连通</a:t>
            </a:r>
          </a:p>
          <a:p>
            <a:pPr eaLnBrk="1" hangingPunct="1">
              <a:buFont typeface="Arial" panose="020B0604020202020204" pitchFamily="34" charset="0"/>
              <a:buNone/>
            </a:pPr>
            <a:r>
              <a:rPr lang="zh-CN" altLang="en-US" sz="2000" b="1">
                <a:solidFill>
                  <a:schemeClr val="hlink"/>
                </a:solidFill>
              </a:rPr>
              <a:t>（</a:t>
            </a:r>
            <a:r>
              <a:rPr lang="en-US" altLang="zh-CN" sz="2000" b="1">
                <a:solidFill>
                  <a:schemeClr val="hlink"/>
                </a:solidFill>
              </a:rPr>
              <a:t>4</a:t>
            </a:r>
            <a:r>
              <a:rPr lang="zh-CN" altLang="en-US" sz="2000" b="1">
                <a:solidFill>
                  <a:schemeClr val="hlink"/>
                </a:solidFill>
              </a:rPr>
              <a:t>）</a:t>
            </a:r>
            <a:r>
              <a:rPr lang="en-US" altLang="zh-CN" sz="2000" b="1">
                <a:solidFill>
                  <a:schemeClr val="hlink"/>
                </a:solidFill>
              </a:rPr>
              <a:t>Ping  </a:t>
            </a:r>
            <a:r>
              <a:rPr lang="zh-CN" altLang="en-US" sz="2000" b="1">
                <a:solidFill>
                  <a:schemeClr val="hlink"/>
                </a:solidFill>
              </a:rPr>
              <a:t>默认网关地址</a:t>
            </a:r>
            <a:r>
              <a:rPr lang="zh-CN" altLang="en-US" sz="2000" b="1"/>
              <a:t>   </a:t>
            </a:r>
            <a:r>
              <a:rPr lang="en-US" altLang="zh-CN" sz="2000" b="1"/>
              <a:t>//</a:t>
            </a:r>
            <a:r>
              <a:rPr lang="zh-CN" altLang="en-US" sz="2000" b="1"/>
              <a:t>测试本机到网关是否连通，或网关工作是否正常</a:t>
            </a:r>
          </a:p>
          <a:p>
            <a:pPr eaLnBrk="1" hangingPunct="1">
              <a:buFont typeface="Arial" panose="020B0604020202020204" pitchFamily="34" charset="0"/>
              <a:buNone/>
            </a:pPr>
            <a:r>
              <a:rPr lang="zh-CN" altLang="en-US" sz="2000" b="1">
                <a:solidFill>
                  <a:schemeClr val="hlink"/>
                </a:solidFill>
              </a:rPr>
              <a:t>（</a:t>
            </a:r>
            <a:r>
              <a:rPr lang="en-US" altLang="zh-CN" sz="2000" b="1">
                <a:solidFill>
                  <a:schemeClr val="hlink"/>
                </a:solidFill>
              </a:rPr>
              <a:t>5</a:t>
            </a:r>
            <a:r>
              <a:rPr lang="zh-CN" altLang="en-US" sz="2000" b="1">
                <a:solidFill>
                  <a:schemeClr val="hlink"/>
                </a:solidFill>
              </a:rPr>
              <a:t>）</a:t>
            </a:r>
            <a:r>
              <a:rPr lang="en-US" altLang="zh-CN" sz="2000" b="1">
                <a:solidFill>
                  <a:schemeClr val="hlink"/>
                </a:solidFill>
              </a:rPr>
              <a:t>Ping  </a:t>
            </a:r>
            <a:r>
              <a:rPr lang="zh-CN" altLang="en-US" sz="2000" b="1">
                <a:solidFill>
                  <a:schemeClr val="hlink"/>
                </a:solidFill>
              </a:rPr>
              <a:t>外网</a:t>
            </a:r>
            <a:r>
              <a:rPr lang="en-US" altLang="zh-CN" sz="2000" b="1">
                <a:solidFill>
                  <a:schemeClr val="hlink"/>
                </a:solidFill>
              </a:rPr>
              <a:t>IP</a:t>
            </a:r>
            <a:r>
              <a:rPr lang="zh-CN" altLang="en-US" sz="2000" b="1">
                <a:solidFill>
                  <a:schemeClr val="hlink"/>
                </a:solidFill>
              </a:rPr>
              <a:t>地址</a:t>
            </a:r>
            <a:r>
              <a:rPr lang="zh-CN" altLang="en-US" sz="2000" b="1"/>
              <a:t>      </a:t>
            </a:r>
            <a:r>
              <a:rPr lang="en-US" altLang="zh-CN" sz="2000" b="1"/>
              <a:t>//</a:t>
            </a:r>
            <a:r>
              <a:rPr lang="zh-CN" altLang="en-US" sz="2000" b="1"/>
              <a:t>测试到外网连接是否正常</a:t>
            </a:r>
          </a:p>
          <a:p>
            <a:pPr eaLnBrk="1" hangingPunct="1">
              <a:buFont typeface="Arial" panose="020B0604020202020204" pitchFamily="34" charset="0"/>
              <a:buNone/>
            </a:pPr>
            <a:r>
              <a:rPr lang="zh-CN" altLang="en-US" sz="2000" b="1">
                <a:solidFill>
                  <a:schemeClr val="hlink"/>
                </a:solidFill>
              </a:rPr>
              <a:t>（</a:t>
            </a:r>
            <a:r>
              <a:rPr lang="en-US" altLang="zh-CN" sz="2000" b="1">
                <a:solidFill>
                  <a:schemeClr val="hlink"/>
                </a:solidFill>
              </a:rPr>
              <a:t>6</a:t>
            </a:r>
            <a:r>
              <a:rPr lang="zh-CN" altLang="en-US" sz="2000" b="1">
                <a:solidFill>
                  <a:schemeClr val="hlink"/>
                </a:solidFill>
              </a:rPr>
              <a:t>）</a:t>
            </a:r>
            <a:r>
              <a:rPr lang="en-US" altLang="zh-CN" sz="2000" b="1">
                <a:solidFill>
                  <a:schemeClr val="hlink"/>
                </a:solidFill>
              </a:rPr>
              <a:t>Ping  www.baidu.com</a:t>
            </a:r>
            <a:r>
              <a:rPr lang="zh-CN" altLang="en-US" sz="2000" b="1"/>
              <a:t>    </a:t>
            </a:r>
            <a:r>
              <a:rPr lang="en-US" altLang="zh-CN" sz="2000" b="1"/>
              <a:t>//</a:t>
            </a:r>
            <a:r>
              <a:rPr lang="zh-CN" altLang="en-US" sz="2000" b="1"/>
              <a:t>此命令执行可获得网站服务器的</a:t>
            </a:r>
            <a:r>
              <a:rPr lang="en-US" altLang="zh-CN" sz="2000" b="1"/>
              <a:t>IP</a:t>
            </a:r>
            <a:r>
              <a:rPr lang="zh-CN" altLang="en-US" sz="2000" b="1"/>
              <a:t>地址</a:t>
            </a:r>
          </a:p>
          <a:p>
            <a:pPr eaLnBrk="1" hangingPunct="1">
              <a:buFont typeface="Arial" panose="020B0604020202020204" pitchFamily="34" charset="0"/>
              <a:buNone/>
            </a:pPr>
            <a:endParaRPr lang="zh-CN" altLang="en-US" sz="2400">
              <a:solidFill>
                <a:srgbClr val="CC0000"/>
              </a:solidFill>
            </a:endParaRPr>
          </a:p>
          <a:p>
            <a:pPr eaLnBrk="1" hangingPunct="1">
              <a:buFont typeface="Arial" panose="020B0604020202020204" pitchFamily="34" charset="0"/>
              <a:buNone/>
            </a:pPr>
            <a:r>
              <a:rPr lang="zh-CN" altLang="en-US" sz="2000" b="1"/>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DE45375-7A3A-49E6-9D38-B50DFE118D62}"/>
              </a:ext>
            </a:extLst>
          </p:cNvPr>
          <p:cNvSpPr>
            <a:spLocks noGrp="1" noChangeArrowheads="1"/>
          </p:cNvSpPr>
          <p:nvPr>
            <p:ph type="body" idx="4294967295"/>
          </p:nvPr>
        </p:nvSpPr>
        <p:spPr>
          <a:xfrm>
            <a:off x="0" y="1600200"/>
            <a:ext cx="9144000" cy="4525963"/>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r>
              <a:rPr lang="en-US" altLang="zh-CN" sz="2400">
                <a:solidFill>
                  <a:srgbClr val="CC0000"/>
                </a:solidFill>
              </a:rPr>
              <a:t>Ping</a:t>
            </a:r>
            <a:r>
              <a:rPr lang="zh-CN" altLang="en-US" sz="2400">
                <a:solidFill>
                  <a:srgbClr val="CC0000"/>
                </a:solidFill>
              </a:rPr>
              <a:t>命令可以带的参数及功能如下：</a:t>
            </a:r>
          </a:p>
          <a:p>
            <a:pPr eaLnBrk="1" hangingPunct="1">
              <a:buFont typeface="Arial" panose="020B0604020202020204" pitchFamily="34" charset="0"/>
              <a:buNone/>
            </a:pP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1</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Ping -t IP</a:t>
            </a:r>
            <a:r>
              <a:rPr lang="zh-CN" altLang="en-US" sz="2000" b="1">
                <a:solidFill>
                  <a:schemeClr val="hlink"/>
                </a:solidFill>
                <a:latin typeface="宋体" panose="02010600030101010101" pitchFamily="2" charset="-122"/>
              </a:rPr>
              <a:t>地址</a:t>
            </a:r>
            <a:r>
              <a:rPr lang="zh-CN" altLang="en-US" sz="2000" b="1">
                <a:latin typeface="宋体" panose="02010600030101010101" pitchFamily="2" charset="-122"/>
              </a:rPr>
              <a:t>    </a:t>
            </a:r>
            <a:r>
              <a:rPr lang="en-US" altLang="zh-CN" sz="2000" b="1">
                <a:latin typeface="宋体" panose="02010600030101010101" pitchFamily="2" charset="-122"/>
              </a:rPr>
              <a:t>//</a:t>
            </a:r>
            <a:r>
              <a:rPr lang="zh-CN" altLang="en-US" sz="2000" b="1">
                <a:latin typeface="宋体" panose="02010600030101010101" pitchFamily="2" charset="-122"/>
              </a:rPr>
              <a:t>向对方不停发送包，直到按下</a:t>
            </a:r>
            <a:r>
              <a:rPr lang="en-US" altLang="zh-CN" sz="2000" b="1">
                <a:latin typeface="宋体" panose="02010600030101010101" pitchFamily="2" charset="-122"/>
              </a:rPr>
              <a:t>ctrl+c</a:t>
            </a:r>
            <a:r>
              <a:rPr lang="zh-CN" altLang="en-US" sz="2000" b="1">
                <a:latin typeface="宋体" panose="02010600030101010101" pitchFamily="2" charset="-122"/>
              </a:rPr>
              <a:t>键</a:t>
            </a:r>
          </a:p>
          <a:p>
            <a:pPr eaLnBrk="1" hangingPunct="1">
              <a:buFont typeface="Arial" panose="020B0604020202020204" pitchFamily="34" charset="0"/>
              <a:buNone/>
            </a:pP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2</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ping -n count  IP</a:t>
            </a:r>
            <a:r>
              <a:rPr lang="zh-CN" altLang="en-US" sz="2000" b="1">
                <a:solidFill>
                  <a:schemeClr val="hlink"/>
                </a:solidFill>
                <a:latin typeface="宋体" panose="02010600030101010101" pitchFamily="2" charset="-122"/>
              </a:rPr>
              <a:t>地址</a:t>
            </a:r>
            <a:r>
              <a:rPr lang="zh-CN" altLang="en-US" sz="2000" b="1">
                <a:latin typeface="宋体" panose="02010600030101010101" pitchFamily="2" charset="-122"/>
              </a:rPr>
              <a:t>    </a:t>
            </a:r>
            <a:r>
              <a:rPr lang="en-US" altLang="zh-CN" sz="2000" b="1">
                <a:latin typeface="宋体" panose="02010600030101010101" pitchFamily="2" charset="-122"/>
              </a:rPr>
              <a:t>//</a:t>
            </a:r>
            <a:r>
              <a:rPr lang="zh-CN" altLang="en-US" sz="2000" b="1">
                <a:latin typeface="宋体" panose="02010600030101010101" pitchFamily="2" charset="-122"/>
              </a:rPr>
              <a:t>指明发送分组的个数，默认发送</a:t>
            </a:r>
            <a:r>
              <a:rPr lang="en-US" altLang="zh-CN" sz="2000" b="1">
                <a:latin typeface="宋体" panose="02010600030101010101" pitchFamily="2" charset="-122"/>
              </a:rPr>
              <a:t>4</a:t>
            </a:r>
            <a:r>
              <a:rPr lang="zh-CN" altLang="en-US" sz="2000" b="1">
                <a:latin typeface="宋体" panose="02010600030101010101" pitchFamily="2" charset="-122"/>
              </a:rPr>
              <a:t>个分组</a:t>
            </a:r>
          </a:p>
          <a:p>
            <a:pPr eaLnBrk="1" hangingPunct="1">
              <a:buFont typeface="Arial" panose="020B0604020202020204" pitchFamily="34" charset="0"/>
              <a:buNone/>
            </a:pP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3</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ping -l length IP</a:t>
            </a:r>
            <a:r>
              <a:rPr lang="zh-CN" altLang="en-US" sz="2000" b="1">
                <a:solidFill>
                  <a:schemeClr val="hlink"/>
                </a:solidFill>
                <a:latin typeface="宋体" panose="02010600030101010101" pitchFamily="2" charset="-122"/>
              </a:rPr>
              <a:t>地址</a:t>
            </a:r>
            <a:r>
              <a:rPr lang="zh-CN" altLang="en-US" sz="2000" b="1">
                <a:latin typeface="宋体" panose="02010600030101010101" pitchFamily="2" charset="-122"/>
              </a:rPr>
              <a:t>   </a:t>
            </a:r>
            <a:r>
              <a:rPr lang="en-US" altLang="zh-CN" sz="2000" b="1">
                <a:latin typeface="宋体" panose="02010600030101010101" pitchFamily="2" charset="-122"/>
              </a:rPr>
              <a:t>//</a:t>
            </a:r>
            <a:r>
              <a:rPr lang="zh-CN" altLang="en-US" sz="2000" b="1">
                <a:latin typeface="宋体" panose="02010600030101010101" pitchFamily="2" charset="-122"/>
              </a:rPr>
              <a:t>设置发送每个分组长度，默认是</a:t>
            </a:r>
            <a:r>
              <a:rPr lang="en-US" altLang="zh-CN" sz="2000" b="1">
                <a:latin typeface="宋体" panose="02010600030101010101" pitchFamily="2" charset="-122"/>
              </a:rPr>
              <a:t>32bytes</a:t>
            </a:r>
          </a:p>
          <a:p>
            <a:pPr eaLnBrk="1" hangingPunct="1">
              <a:buFont typeface="Arial" panose="020B0604020202020204" pitchFamily="34" charset="0"/>
              <a:buNone/>
            </a:pPr>
            <a:endParaRPr lang="en-US" altLang="zh-CN" sz="2000" b="1">
              <a:latin typeface="宋体" panose="02010600030101010101" pitchFamily="2" charset="-122"/>
            </a:endParaRPr>
          </a:p>
          <a:p>
            <a:pPr eaLnBrk="1" hangingPunct="1">
              <a:buFont typeface="Arial" panose="020B0604020202020204" pitchFamily="34" charset="0"/>
              <a:buNone/>
            </a:pPr>
            <a:endParaRPr lang="en-US" altLang="zh-CN" sz="2000" b="1">
              <a:latin typeface="宋体" panose="02010600030101010101" pitchFamily="2" charset="-122"/>
            </a:endParaRPr>
          </a:p>
          <a:p>
            <a:pPr eaLnBrk="1" hangingPunct="1">
              <a:buFont typeface="Arial" panose="020B0604020202020204" pitchFamily="34" charset="0"/>
              <a:buNone/>
            </a:pPr>
            <a:endParaRPr lang="en-US" altLang="zh-CN" sz="2000" b="1">
              <a:latin typeface="宋体" panose="02010600030101010101" pitchFamily="2" charset="-122"/>
            </a:endParaRPr>
          </a:p>
          <a:p>
            <a:pPr eaLnBrk="1" hangingPunct="1">
              <a:buFont typeface="Arial" panose="020B0604020202020204" pitchFamily="34" charset="0"/>
              <a:buNone/>
            </a:pPr>
            <a:r>
              <a:rPr lang="zh-CN" altLang="en-US" sz="2400" b="1" i="1">
                <a:solidFill>
                  <a:srgbClr val="CC0000"/>
                </a:solidFill>
                <a:latin typeface="宋体" panose="02010600030101010101" pitchFamily="2" charset="-122"/>
              </a:rPr>
              <a:t>思考：如果</a:t>
            </a:r>
            <a:r>
              <a:rPr lang="en-US" altLang="zh-CN" sz="2400" b="1" i="1">
                <a:solidFill>
                  <a:srgbClr val="CC0000"/>
                </a:solidFill>
                <a:latin typeface="宋体" panose="02010600030101010101" pitchFamily="2" charset="-122"/>
              </a:rPr>
              <a:t>ping</a:t>
            </a:r>
            <a:r>
              <a:rPr lang="zh-CN" altLang="en-US" sz="2400" b="1" i="1">
                <a:solidFill>
                  <a:srgbClr val="CC0000"/>
                </a:solidFill>
                <a:latin typeface="宋体" panose="02010600030101010101" pitchFamily="2" charset="-122"/>
              </a:rPr>
              <a:t>目的主机不通，可能原因有哪些？</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57BE5C27-38E6-4BD0-A5FC-A48F43239DC0}"/>
              </a:ext>
            </a:extLst>
          </p:cNvPr>
          <p:cNvSpPr>
            <a:spLocks noGrp="1" noChangeArrowheads="1"/>
          </p:cNvSpPr>
          <p:nvPr>
            <p:ph type="body" idx="4294967295"/>
          </p:nvPr>
        </p:nvSpPr>
        <p:spPr>
          <a:xfrm>
            <a:off x="0" y="989013"/>
            <a:ext cx="9144000" cy="5868987"/>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14350" indent="-514350" eaLnBrk="1" hangingPunct="1">
              <a:lnSpc>
                <a:spcPct val="90000"/>
              </a:lnSpc>
              <a:buFont typeface="Arial" panose="020B0604020202020204" pitchFamily="34" charset="0"/>
              <a:buNone/>
            </a:pPr>
            <a:r>
              <a:rPr lang="en-US" altLang="zh-CN" sz="2600" b="1">
                <a:solidFill>
                  <a:schemeClr val="hlink"/>
                </a:solidFill>
                <a:latin typeface="宋体" panose="02010600030101010101" pitchFamily="2" charset="-122"/>
              </a:rPr>
              <a:t>3.Tracert</a:t>
            </a:r>
            <a:endParaRPr lang="zh-CN" altLang="en-US" sz="2600" b="1">
              <a:latin typeface="宋体" panose="02010600030101010101" pitchFamily="2" charset="-122"/>
            </a:endParaRPr>
          </a:p>
          <a:p>
            <a:pPr marL="514350" indent="-514350" eaLnBrk="1" hangingPunct="1">
              <a:lnSpc>
                <a:spcPct val="90000"/>
              </a:lnSpc>
              <a:buFont typeface="Arial" panose="020B0604020202020204" pitchFamily="34" charset="0"/>
              <a:buNone/>
            </a:pPr>
            <a:r>
              <a:rPr lang="zh-CN" altLang="en-US" sz="1800" b="1">
                <a:solidFill>
                  <a:srgbClr val="CC0000"/>
                </a:solidFill>
                <a:latin typeface="宋体" panose="02010600030101010101" pitchFamily="2" charset="-122"/>
              </a:rPr>
              <a:t>作用：</a:t>
            </a:r>
            <a:r>
              <a:rPr lang="zh-CN" altLang="en-US" sz="1800" b="1">
                <a:latin typeface="宋体" panose="02010600030101010101" pitchFamily="2" charset="-122"/>
              </a:rPr>
              <a:t>路由跟踪命令，显示本机发送分组到达某个远程目的主机所经过的路由器个数，同时路由器接口</a:t>
            </a:r>
            <a:r>
              <a:rPr lang="en-US" altLang="zh-CN" sz="1800" b="1">
                <a:latin typeface="宋体" panose="02010600030101010101" pitchFamily="2" charset="-122"/>
              </a:rPr>
              <a:t>IP</a:t>
            </a:r>
            <a:r>
              <a:rPr lang="zh-CN" altLang="en-US" sz="1800" b="1">
                <a:latin typeface="宋体" panose="02010600030101010101" pitchFamily="2" charset="-122"/>
              </a:rPr>
              <a:t>地址，及到达每个路由器大概时间。可以帮助查看网络不通时，定位到有故障的路由器。</a:t>
            </a:r>
          </a:p>
          <a:p>
            <a:pPr marL="514350" indent="-514350" eaLnBrk="1" hangingPunct="1">
              <a:lnSpc>
                <a:spcPct val="90000"/>
              </a:lnSpc>
              <a:buFont typeface="Arial" panose="020B0604020202020204" pitchFamily="34" charset="0"/>
              <a:buNone/>
            </a:pPr>
            <a:r>
              <a:rPr lang="zh-CN" altLang="en-US" sz="1800" b="1">
                <a:solidFill>
                  <a:srgbClr val="CC0000"/>
                </a:solidFill>
                <a:latin typeface="宋体" panose="02010600030101010101" pitchFamily="2" charset="-122"/>
              </a:rPr>
              <a:t>执行过程：</a:t>
            </a:r>
          </a:p>
          <a:p>
            <a:pPr marL="514350" indent="-514350" eaLnBrk="1" hangingPunct="1">
              <a:lnSpc>
                <a:spcPct val="90000"/>
              </a:lnSpc>
              <a:buFont typeface="Arial" panose="020B0604020202020204" pitchFamily="34" charset="0"/>
              <a:buAutoNum type="circleNumDbPlain"/>
            </a:pPr>
            <a:r>
              <a:rPr lang="zh-CN" altLang="en-US" sz="1800" b="1">
                <a:latin typeface="宋体" panose="02010600030101010101" pitchFamily="2" charset="-122"/>
              </a:rPr>
              <a:t>先发送</a:t>
            </a:r>
            <a:r>
              <a:rPr lang="en-US" altLang="zh-CN" sz="1800" b="1">
                <a:latin typeface="宋体" panose="02010600030101010101" pitchFamily="2" charset="-122"/>
              </a:rPr>
              <a:t>TTL</a:t>
            </a:r>
            <a:r>
              <a:rPr lang="zh-CN" altLang="en-US" sz="1800" b="1">
                <a:latin typeface="宋体" panose="02010600030101010101" pitchFamily="2" charset="-122"/>
              </a:rPr>
              <a:t>为</a:t>
            </a:r>
            <a:r>
              <a:rPr lang="en-US" altLang="zh-CN" sz="1800" b="1">
                <a:latin typeface="宋体" panose="02010600030101010101" pitchFamily="2" charset="-122"/>
              </a:rPr>
              <a:t>1</a:t>
            </a:r>
            <a:r>
              <a:rPr lang="zh-CN" altLang="en-US" sz="1800" b="1">
                <a:latin typeface="宋体" panose="02010600030101010101" pitchFamily="2" charset="-122"/>
              </a:rPr>
              <a:t>的</a:t>
            </a:r>
            <a:r>
              <a:rPr lang="en-US" altLang="zh-CN" sz="1800" b="1">
                <a:latin typeface="宋体" panose="02010600030101010101" pitchFamily="2" charset="-122"/>
              </a:rPr>
              <a:t>3</a:t>
            </a:r>
            <a:r>
              <a:rPr lang="zh-CN" altLang="en-US" sz="1800" b="1">
                <a:latin typeface="宋体" panose="02010600030101010101" pitchFamily="2" charset="-122"/>
              </a:rPr>
              <a:t>个探测分组，检测到达第一个路由器的连通状态，如果连通第一个路由器会向源主机发送三个个响应分组，源主机根据响应分组统计信息，为什么呢</a:t>
            </a:r>
            <a:r>
              <a:rPr lang="en-US" altLang="zh-CN" sz="1800" b="1">
                <a:latin typeface="宋体" panose="02010600030101010101" pitchFamily="2" charset="-122"/>
              </a:rPr>
              <a:t>?</a:t>
            </a:r>
          </a:p>
          <a:p>
            <a:pPr marL="514350" indent="-514350" eaLnBrk="1" hangingPunct="1">
              <a:lnSpc>
                <a:spcPct val="90000"/>
              </a:lnSpc>
              <a:buFont typeface="Arial" panose="020B0604020202020204" pitchFamily="34" charset="0"/>
              <a:buAutoNum type="circleNumDbPlain"/>
            </a:pPr>
            <a:r>
              <a:rPr lang="zh-CN" altLang="en-US" sz="1800" b="1">
                <a:latin typeface="宋体" panose="02010600030101010101" pitchFamily="2" charset="-122"/>
              </a:rPr>
              <a:t>发送</a:t>
            </a:r>
            <a:r>
              <a:rPr lang="en-US" altLang="zh-CN" sz="1800" b="1">
                <a:latin typeface="宋体" panose="02010600030101010101" pitchFamily="2" charset="-122"/>
              </a:rPr>
              <a:t>3</a:t>
            </a:r>
            <a:r>
              <a:rPr lang="zh-CN" altLang="en-US" sz="1800" b="1">
                <a:latin typeface="宋体" panose="02010600030101010101" pitchFamily="2" charset="-122"/>
              </a:rPr>
              <a:t>个</a:t>
            </a:r>
            <a:r>
              <a:rPr lang="en-US" altLang="zh-CN" sz="1800" b="1">
                <a:latin typeface="宋体" panose="02010600030101010101" pitchFamily="2" charset="-122"/>
              </a:rPr>
              <a:t>TTL</a:t>
            </a:r>
            <a:r>
              <a:rPr lang="zh-CN" altLang="en-US" sz="1800" b="1">
                <a:latin typeface="宋体" panose="02010600030101010101" pitchFamily="2" charset="-122"/>
              </a:rPr>
              <a:t>为</a:t>
            </a:r>
            <a:r>
              <a:rPr lang="en-US" altLang="zh-CN" sz="1800" b="1">
                <a:latin typeface="宋体" panose="02010600030101010101" pitchFamily="2" charset="-122"/>
              </a:rPr>
              <a:t>2</a:t>
            </a:r>
            <a:r>
              <a:rPr lang="zh-CN" altLang="en-US" sz="1800" b="1">
                <a:latin typeface="宋体" panose="02010600030101010101" pitchFamily="2" charset="-122"/>
              </a:rPr>
              <a:t>的分组；</a:t>
            </a:r>
          </a:p>
          <a:p>
            <a:pPr marL="514350" indent="-514350" eaLnBrk="1" hangingPunct="1">
              <a:lnSpc>
                <a:spcPct val="90000"/>
              </a:lnSpc>
              <a:buFont typeface="Arial" panose="020B0604020202020204" pitchFamily="34" charset="0"/>
              <a:buAutoNum type="circleNumDbPlain"/>
            </a:pPr>
            <a:r>
              <a:rPr lang="zh-CN" altLang="en-US" sz="1800" b="1">
                <a:latin typeface="宋体" panose="02010600030101010101" pitchFamily="2" charset="-122"/>
              </a:rPr>
              <a:t>发送</a:t>
            </a:r>
            <a:r>
              <a:rPr lang="en-US" altLang="zh-CN" sz="1800" b="1">
                <a:latin typeface="宋体" panose="02010600030101010101" pitchFamily="2" charset="-122"/>
              </a:rPr>
              <a:t>3</a:t>
            </a:r>
            <a:r>
              <a:rPr lang="zh-CN" altLang="en-US" sz="1800" b="1">
                <a:latin typeface="宋体" panose="02010600030101010101" pitchFamily="2" charset="-122"/>
              </a:rPr>
              <a:t>个</a:t>
            </a:r>
            <a:r>
              <a:rPr lang="en-US" altLang="zh-CN" sz="1800" b="1">
                <a:latin typeface="宋体" panose="02010600030101010101" pitchFamily="2" charset="-122"/>
              </a:rPr>
              <a:t>TTL</a:t>
            </a:r>
            <a:r>
              <a:rPr lang="zh-CN" altLang="en-US" sz="1800" b="1">
                <a:latin typeface="宋体" panose="02010600030101010101" pitchFamily="2" charset="-122"/>
              </a:rPr>
              <a:t>为</a:t>
            </a:r>
            <a:r>
              <a:rPr lang="en-US" altLang="zh-CN" sz="1800" b="1">
                <a:latin typeface="宋体" panose="02010600030101010101" pitchFamily="2" charset="-122"/>
              </a:rPr>
              <a:t>3</a:t>
            </a:r>
            <a:r>
              <a:rPr lang="zh-CN" altLang="en-US" sz="1800" b="1">
                <a:latin typeface="宋体" panose="02010600030101010101" pitchFamily="2" charset="-122"/>
              </a:rPr>
              <a:t>的分组；。。。。。</a:t>
            </a:r>
          </a:p>
          <a:p>
            <a:pPr marL="514350" indent="-514350" eaLnBrk="1" hangingPunct="1">
              <a:lnSpc>
                <a:spcPct val="90000"/>
              </a:lnSpc>
              <a:buFont typeface="Arial" panose="020B0604020202020204" pitchFamily="34" charset="0"/>
              <a:buNone/>
            </a:pPr>
            <a:r>
              <a:rPr lang="zh-CN" altLang="en-US" sz="1800" b="1">
                <a:solidFill>
                  <a:srgbClr val="CC0000"/>
                </a:solidFill>
                <a:latin typeface="宋体" panose="02010600030101010101" pitchFamily="2" charset="-122"/>
              </a:rPr>
              <a:t>使用形式：</a:t>
            </a:r>
          </a:p>
          <a:p>
            <a:pPr marL="514350" indent="-514350" eaLnBrk="1" hangingPunct="1">
              <a:lnSpc>
                <a:spcPct val="90000"/>
              </a:lnSpc>
              <a:buFont typeface="Arial" panose="020B0604020202020204" pitchFamily="34" charset="0"/>
              <a:buNone/>
            </a:pPr>
            <a:r>
              <a:rPr lang="zh-CN" altLang="en-US" sz="1800" b="1">
                <a:latin typeface="宋体" panose="02010600030101010101" pitchFamily="2" charset="-122"/>
              </a:rPr>
              <a:t>（</a:t>
            </a:r>
            <a:r>
              <a:rPr lang="en-US" altLang="zh-CN" sz="1800" b="1">
                <a:latin typeface="宋体" panose="02010600030101010101" pitchFamily="2" charset="-122"/>
              </a:rPr>
              <a:t>1</a:t>
            </a:r>
            <a:r>
              <a:rPr lang="zh-CN" altLang="en-US" sz="1800" b="1">
                <a:latin typeface="宋体" panose="02010600030101010101" pitchFamily="2" charset="-122"/>
              </a:rPr>
              <a:t>）</a:t>
            </a:r>
            <a:r>
              <a:rPr lang="en-US" altLang="zh-CN" sz="1800" b="1">
                <a:latin typeface="宋体" panose="02010600030101010101" pitchFamily="2" charset="-122"/>
              </a:rPr>
              <a:t>tracert </a:t>
            </a:r>
            <a:r>
              <a:rPr lang="zh-CN" altLang="en-US" sz="1800" b="1">
                <a:latin typeface="宋体" panose="02010600030101010101" pitchFamily="2" charset="-122"/>
              </a:rPr>
              <a:t>目的主机</a:t>
            </a:r>
            <a:r>
              <a:rPr lang="en-US" altLang="zh-CN" sz="1800" b="1">
                <a:latin typeface="宋体" panose="02010600030101010101" pitchFamily="2" charset="-122"/>
              </a:rPr>
              <a:t>IP</a:t>
            </a:r>
            <a:r>
              <a:rPr lang="zh-CN" altLang="en-US" sz="1800" b="1">
                <a:latin typeface="宋体" panose="02010600030101010101" pitchFamily="2" charset="-122"/>
              </a:rPr>
              <a:t>地址 </a:t>
            </a:r>
          </a:p>
          <a:p>
            <a:pPr marL="514350" indent="-514350" eaLnBrk="1" hangingPunct="1">
              <a:lnSpc>
                <a:spcPct val="90000"/>
              </a:lnSpc>
              <a:buFont typeface="Arial" panose="020B0604020202020204" pitchFamily="34" charset="0"/>
              <a:buNone/>
            </a:pPr>
            <a:r>
              <a:rPr lang="zh-CN" altLang="en-US" sz="1800" b="1">
                <a:latin typeface="宋体" panose="02010600030101010101" pitchFamily="2" charset="-122"/>
              </a:rPr>
              <a:t>       如：</a:t>
            </a:r>
            <a:r>
              <a:rPr lang="en-US" altLang="zh-CN" sz="1800" b="1">
                <a:solidFill>
                  <a:schemeClr val="hlink"/>
                </a:solidFill>
                <a:latin typeface="宋体" panose="02010600030101010101" pitchFamily="2" charset="-122"/>
              </a:rPr>
              <a:t>tracert 220.178.74.68</a:t>
            </a:r>
          </a:p>
          <a:p>
            <a:pPr marL="514350" indent="-514350" eaLnBrk="1" hangingPunct="1">
              <a:lnSpc>
                <a:spcPct val="90000"/>
              </a:lnSpc>
              <a:buFont typeface="Arial" panose="020B0604020202020204" pitchFamily="34" charset="0"/>
              <a:buNone/>
            </a:pPr>
            <a:r>
              <a:rPr lang="en-US" altLang="zh-CN" sz="1800" b="1">
                <a:latin typeface="宋体" panose="02010600030101010101" pitchFamily="2" charset="-122"/>
              </a:rPr>
              <a:t>       </a:t>
            </a:r>
            <a:r>
              <a:rPr lang="zh-CN" altLang="en-US" sz="1800" b="1">
                <a:latin typeface="宋体" panose="02010600030101010101" pitchFamily="2" charset="-122"/>
              </a:rPr>
              <a:t>或：</a:t>
            </a:r>
            <a:r>
              <a:rPr lang="en-US" altLang="zh-CN" sz="1800" b="1">
                <a:solidFill>
                  <a:schemeClr val="hlink"/>
                </a:solidFill>
                <a:latin typeface="宋体" panose="02010600030101010101" pitchFamily="2" charset="-122"/>
              </a:rPr>
              <a:t>tracert www.aftvc.com</a:t>
            </a:r>
            <a:endParaRPr lang="zh-CN" altLang="en-US" sz="1800" b="1">
              <a:solidFill>
                <a:schemeClr val="hlink"/>
              </a:solidFill>
              <a:latin typeface="宋体" panose="02010600030101010101" pitchFamily="2" charset="-122"/>
            </a:endParaRPr>
          </a:p>
          <a:p>
            <a:pPr marL="514350" indent="-514350" eaLnBrk="1" hangingPunct="1">
              <a:lnSpc>
                <a:spcPct val="90000"/>
              </a:lnSpc>
              <a:buFont typeface="Arial" panose="020B0604020202020204" pitchFamily="34" charset="0"/>
              <a:buNone/>
            </a:pPr>
            <a:r>
              <a:rPr lang="zh-CN" altLang="en-US" sz="1800" b="1">
                <a:latin typeface="宋体" panose="02010600030101010101" pitchFamily="2" charset="-122"/>
              </a:rPr>
              <a:t>（</a:t>
            </a:r>
            <a:r>
              <a:rPr lang="en-US" altLang="zh-CN" sz="1800" b="1">
                <a:latin typeface="宋体" panose="02010600030101010101" pitchFamily="2" charset="-122"/>
              </a:rPr>
              <a:t>2</a:t>
            </a:r>
            <a:r>
              <a:rPr lang="zh-CN" altLang="en-US" sz="1800" b="1">
                <a:latin typeface="宋体" panose="02010600030101010101" pitchFamily="2" charset="-122"/>
              </a:rPr>
              <a:t>）</a:t>
            </a:r>
            <a:r>
              <a:rPr lang="en-US" altLang="zh-CN" sz="1800" b="1">
                <a:latin typeface="宋体" panose="02010600030101010101" pitchFamily="2" charset="-122"/>
              </a:rPr>
              <a:t>tracert www.baidu.com          //</a:t>
            </a:r>
            <a:r>
              <a:rPr lang="zh-CN" altLang="en-US" sz="1800" b="1">
                <a:latin typeface="宋体" panose="02010600030101010101" pitchFamily="2" charset="-122"/>
              </a:rPr>
              <a:t>观察经过多少路由器？</a:t>
            </a:r>
            <a:r>
              <a:rPr lang="en-US" altLang="zh-CN" sz="1800" b="1">
                <a:latin typeface="宋体" panose="02010600030101010101" pitchFamily="2" charset="-122"/>
              </a:rPr>
              <a:t>IP</a:t>
            </a:r>
            <a:r>
              <a:rPr lang="zh-CN" altLang="en-US" sz="1800" b="1">
                <a:latin typeface="宋体" panose="02010600030101010101" pitchFamily="2" charset="-122"/>
              </a:rPr>
              <a:t>地址？时间多少？</a:t>
            </a:r>
          </a:p>
          <a:p>
            <a:pPr marL="514350" indent="-514350" eaLnBrk="1" hangingPunct="1">
              <a:lnSpc>
                <a:spcPct val="90000"/>
              </a:lnSpc>
              <a:buFont typeface="Arial" panose="020B0604020202020204" pitchFamily="34" charset="0"/>
              <a:buNone/>
            </a:pPr>
            <a:r>
              <a:rPr lang="en-US" altLang="zh-CN" sz="1800" b="1">
                <a:latin typeface="宋体" panose="02010600030101010101" pitchFamily="2" charset="-122"/>
              </a:rPr>
              <a:t> (3</a:t>
            </a:r>
            <a:r>
              <a:rPr lang="zh-CN" altLang="en-US" sz="1800" b="1">
                <a:latin typeface="宋体" panose="02010600030101010101" pitchFamily="2" charset="-122"/>
              </a:rPr>
              <a:t>）</a:t>
            </a:r>
            <a:r>
              <a:rPr lang="en-US" altLang="zh-CN" sz="1800" b="1">
                <a:latin typeface="宋体" panose="02010600030101010101" pitchFamily="2" charset="-122"/>
              </a:rPr>
              <a:t>tracert -d www.baidu.com       //</a:t>
            </a:r>
            <a:r>
              <a:rPr lang="zh-CN" altLang="en-US" sz="1800" b="1">
                <a:latin typeface="宋体" panose="02010600030101010101" pitchFamily="2" charset="-122"/>
              </a:rPr>
              <a:t>加参数</a:t>
            </a:r>
            <a:r>
              <a:rPr lang="en-US" altLang="zh-CN" sz="1800" b="1">
                <a:latin typeface="宋体" panose="02010600030101010101" pitchFamily="2" charset="-122"/>
              </a:rPr>
              <a:t>-d</a:t>
            </a:r>
            <a:r>
              <a:rPr lang="zh-CN" altLang="en-US" sz="1800" b="1">
                <a:latin typeface="宋体" panose="02010600030101010101" pitchFamily="2" charset="-122"/>
              </a:rPr>
              <a:t>不显示路由器名称，加快执行</a:t>
            </a:r>
          </a:p>
          <a:p>
            <a:pPr marL="514350" indent="-514350" eaLnBrk="1" hangingPunct="1">
              <a:lnSpc>
                <a:spcPct val="90000"/>
              </a:lnSpc>
              <a:buFont typeface="Arial" panose="020B0604020202020204" pitchFamily="34" charset="0"/>
              <a:buNone/>
            </a:pPr>
            <a:r>
              <a:rPr lang="zh-CN" altLang="en-US" sz="1800" b="1">
                <a:latin typeface="宋体" panose="02010600030101010101" pitchFamily="2" charset="-122"/>
              </a:rPr>
              <a:t> </a:t>
            </a:r>
            <a:r>
              <a:rPr lang="en-US" altLang="zh-CN" sz="1800" b="1">
                <a:latin typeface="宋体" panose="02010600030101010101" pitchFamily="2" charset="-122"/>
              </a:rPr>
              <a:t>(4</a:t>
            </a:r>
            <a:r>
              <a:rPr lang="zh-CN" altLang="en-US" sz="1800" b="1">
                <a:latin typeface="宋体" panose="02010600030101010101" pitchFamily="2" charset="-122"/>
              </a:rPr>
              <a:t>）</a:t>
            </a:r>
            <a:r>
              <a:rPr lang="en-US" altLang="zh-CN" sz="1800" b="1">
                <a:latin typeface="宋体" panose="02010600030101010101" pitchFamily="2" charset="-122"/>
              </a:rPr>
              <a:t>tracert -d www.sohu.com         //</a:t>
            </a:r>
            <a:r>
              <a:rPr lang="zh-CN" altLang="en-US" sz="1800" b="1">
                <a:latin typeface="宋体" panose="02010600030101010101" pitchFamily="2" charset="-122"/>
              </a:rPr>
              <a:t>观察经过多少路由器？</a:t>
            </a:r>
            <a:r>
              <a:rPr lang="en-US" altLang="zh-CN" sz="1800" b="1">
                <a:latin typeface="宋体" panose="02010600030101010101" pitchFamily="2" charset="-122"/>
              </a:rPr>
              <a:t>IP</a:t>
            </a:r>
            <a:r>
              <a:rPr lang="zh-CN" altLang="en-US" sz="1800" b="1">
                <a:latin typeface="宋体" panose="02010600030101010101" pitchFamily="2" charset="-122"/>
              </a:rPr>
              <a:t>地址？时间多少？</a:t>
            </a:r>
          </a:p>
          <a:p>
            <a:pPr marL="514350" indent="-514350" eaLnBrk="1" hangingPunct="1">
              <a:lnSpc>
                <a:spcPct val="90000"/>
              </a:lnSpc>
              <a:buFont typeface="Arial" panose="020B0604020202020204" pitchFamily="34" charset="0"/>
              <a:buNone/>
            </a:pPr>
            <a:endParaRPr lang="zh-CN" altLang="en-US" sz="1800" b="1">
              <a:latin typeface="宋体" panose="02010600030101010101" pitchFamily="2"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6B1CC01-7D42-48B7-A6B8-75A9AD74E0AE}"/>
              </a:ext>
            </a:extLst>
          </p:cNvPr>
          <p:cNvSpPr>
            <a:spLocks noGrp="1" noChangeArrowheads="1"/>
          </p:cNvSpPr>
          <p:nvPr>
            <p:ph type="title"/>
          </p:nvPr>
        </p:nvSpPr>
        <p:spPr/>
        <p:txBody>
          <a:bodyPr/>
          <a:lstStyle/>
          <a:p>
            <a:pPr eaLnBrk="1" hangingPunct="1"/>
            <a:endParaRPr lang="zh-CN" altLang="zh-CN"/>
          </a:p>
        </p:txBody>
      </p:sp>
      <p:pic>
        <p:nvPicPr>
          <p:cNvPr id="14339" name="Picture 3">
            <a:extLst>
              <a:ext uri="{FF2B5EF4-FFF2-40B4-BE49-F238E27FC236}">
                <a16:creationId xmlns:a16="http://schemas.microsoft.com/office/drawing/2014/main" id="{F63BFBE7-0B1E-42D2-84DA-469FFB979CBF}"/>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43138" y="2378075"/>
            <a:ext cx="5010150" cy="25812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random/>
  </p:transition>
</p:sld>
</file>

<file path=ppt/theme/theme1.xml><?xml version="1.0" encoding="utf-8"?>
<a:theme xmlns:a="http://schemas.openxmlformats.org/drawingml/2006/main" name="主题1">
  <a:themeElements>
    <a:clrScheme name="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主题1">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主题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主题1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主题1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主题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主题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1_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主题1">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主题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主题1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主题1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主题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主题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主题1">
  <a:themeElements>
    <a:clrScheme name="2_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主题1">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主题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主题1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主题1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主题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主题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主题1">
  <a:themeElements>
    <a:clrScheme name="4_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4_主题1">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主题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4_主题1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4_主题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4_主题1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4_主题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4_主题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Pages>0</Pages>
  <Words>2819</Words>
  <Characters>0</Characters>
  <Application>Microsoft Office PowerPoint</Application>
  <DocSecurity>0</DocSecurity>
  <PresentationFormat>全屏显示(4:3)</PresentationFormat>
  <Lines>0</Lines>
  <Paragraphs>250</Paragraphs>
  <Slides>48</Slides>
  <Notes>0</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48</vt:i4>
      </vt:variant>
    </vt:vector>
  </HeadingPairs>
  <TitlesOfParts>
    <vt:vector size="66" baseType="lpstr">
      <vt:lpstr>Tahoma</vt:lpstr>
      <vt:lpstr>宋体</vt:lpstr>
      <vt:lpstr>Arial</vt:lpstr>
      <vt:lpstr>黑体</vt:lpstr>
      <vt:lpstr>Wingdings</vt:lpstr>
      <vt:lpstr>Calibri</vt:lpstr>
      <vt:lpstr>Times New Roman</vt:lpstr>
      <vt:lpstr>Trebuchet MS</vt:lpstr>
      <vt:lpstr>Gulim</vt:lpstr>
      <vt:lpstr>Dotum</vt:lpstr>
      <vt:lpstr>楷体_GB2312</vt:lpstr>
      <vt:lpstr>华文新魏</vt:lpstr>
      <vt:lpstr>Malgun Gothic</vt:lpstr>
      <vt:lpstr>Comic Sans MS</vt:lpstr>
      <vt:lpstr>主题1</vt:lpstr>
      <vt:lpstr>1_主题1</vt:lpstr>
      <vt:lpstr>2_主题1</vt:lpstr>
      <vt:lpstr>4_主题1</vt:lpstr>
      <vt:lpstr>PowerPoint 演示文稿</vt:lpstr>
      <vt:lpstr>PowerPoint 演示文稿</vt:lpstr>
      <vt:lpstr>网络基本命令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Wireshark使用教程</vt:lpstr>
      <vt:lpstr>一 简介</vt:lpstr>
      <vt:lpstr>1.Wireshark的启动界面和抓包界面 </vt:lpstr>
      <vt:lpstr>抓包界面的启动是 按file下的按钮（如右图） 进入到如下界面</vt:lpstr>
      <vt:lpstr>PowerPoint 演示文稿</vt:lpstr>
      <vt:lpstr>2.Wireshark主窗口由如下部分组成：</vt:lpstr>
      <vt:lpstr>2.1菜单栏</vt:lpstr>
      <vt:lpstr>2.2工具栏</vt:lpstr>
      <vt:lpstr>PowerPoint 演示文稿</vt:lpstr>
      <vt:lpstr>2.3过滤工具栏 </vt:lpstr>
      <vt:lpstr>2.4"Pcaket List"面板 </vt:lpstr>
      <vt:lpstr>2.5 "Packet Details"面板 </vt:lpstr>
      <vt:lpstr>2.6"Packet Byte"面板 </vt:lpstr>
      <vt:lpstr>2.7快捷键</vt:lpstr>
      <vt:lpstr>二.使用方法</vt:lpstr>
      <vt:lpstr>捕捉过滤器 </vt:lpstr>
      <vt:lpstr>PowerPoint 演示文稿</vt:lpstr>
      <vt:lpstr>也可以先进性抓包再通过过滤工具栏过滤 设置过滤条件</vt:lpstr>
      <vt:lpstr>点击Apply，可得</vt:lpstr>
      <vt:lpstr>使用包列表面板弹出菜单 </vt:lpstr>
      <vt:lpstr>使用查找包过滤 </vt:lpstr>
      <vt:lpstr> 定义，保存过滤器 </vt:lpstr>
      <vt:lpstr>2.统计分析</vt:lpstr>
      <vt:lpstr>"Protocol Hierarchy"窗口 </vt:lpstr>
      <vt:lpstr>“Endpoints”窗口：该窗口显示端点捕捉的统计信息</vt:lpstr>
      <vt:lpstr>“IO Graphs”窗口：可配置的捕捉网络数据图形 </vt:lpstr>
      <vt:lpstr>PowerPoint 演示文稿</vt:lpstr>
      <vt:lpstr>PowerPoint 演示文稿</vt:lpstr>
      <vt:lpstr>PowerPoint 演示文稿</vt:lpstr>
      <vt:lpstr>PowerPoint 演示文稿</vt:lpstr>
      <vt:lpstr>PowerPoint 演示文稿</vt:lpstr>
      <vt:lpstr>实验内容</vt:lpstr>
      <vt:lpstr>实验内容</vt:lpstr>
      <vt:lpstr>实验查验</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shen</dc:creator>
  <cp:keywords/>
  <dc:description/>
  <cp:lastModifiedBy>Zhao Zhengang</cp:lastModifiedBy>
  <cp:revision>28</cp:revision>
  <dcterms:created xsi:type="dcterms:W3CDTF">2014-08-21T12:39:05Z</dcterms:created>
  <dcterms:modified xsi:type="dcterms:W3CDTF">2019-10-17T23:11:04Z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2052-9.1.0.4715</vt:lpwstr>
  </property>
</Properties>
</file>