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9" r:id="rId2"/>
    <p:sldId id="422" r:id="rId3"/>
    <p:sldId id="276" r:id="rId4"/>
    <p:sldId id="260" r:id="rId5"/>
    <p:sldId id="371" r:id="rId6"/>
    <p:sldId id="328" r:id="rId7"/>
    <p:sldId id="415" r:id="rId8"/>
    <p:sldId id="284" r:id="rId9"/>
    <p:sldId id="329" r:id="rId10"/>
    <p:sldId id="364" r:id="rId11"/>
    <p:sldId id="365" r:id="rId12"/>
    <p:sldId id="416" r:id="rId13"/>
    <p:sldId id="269" r:id="rId14"/>
    <p:sldId id="330" r:id="rId15"/>
    <p:sldId id="331" r:id="rId16"/>
    <p:sldId id="367" r:id="rId17"/>
    <p:sldId id="333" r:id="rId18"/>
    <p:sldId id="334" r:id="rId19"/>
    <p:sldId id="270" r:id="rId20"/>
    <p:sldId id="339" r:id="rId21"/>
    <p:sldId id="372" r:id="rId22"/>
    <p:sldId id="336" r:id="rId23"/>
    <p:sldId id="417" r:id="rId24"/>
    <p:sldId id="335" r:id="rId25"/>
    <p:sldId id="368" r:id="rId26"/>
    <p:sldId id="366" r:id="rId27"/>
    <p:sldId id="414" r:id="rId28"/>
    <p:sldId id="418" r:id="rId29"/>
    <p:sldId id="373" r:id="rId30"/>
    <p:sldId id="374" r:id="rId31"/>
    <p:sldId id="375" r:id="rId32"/>
    <p:sldId id="411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412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19" r:id="rId58"/>
    <p:sldId id="401" r:id="rId59"/>
    <p:sldId id="402" r:id="rId60"/>
    <p:sldId id="413" r:id="rId61"/>
    <p:sldId id="404" r:id="rId62"/>
    <p:sldId id="405" r:id="rId63"/>
    <p:sldId id="406" r:id="rId64"/>
    <p:sldId id="420" r:id="rId65"/>
    <p:sldId id="407" r:id="rId66"/>
    <p:sldId id="370" r:id="rId67"/>
    <p:sldId id="409" r:id="rId68"/>
    <p:sldId id="410" r:id="rId69"/>
    <p:sldId id="421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66FF"/>
    <a:srgbClr val="FF99FF"/>
    <a:srgbClr val="FF00FF"/>
    <a:srgbClr val="00FF00"/>
    <a:srgbClr val="FF66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9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7D4329-3128-487B-97CD-3BD5F20EA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0436FA-C579-4E21-92AB-2A3919F38A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DCC471D-AA0F-4377-8F8A-630AD4D26E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BBC1D21-AFB6-4F57-A68D-3A5B9D3E372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170219-6979-4C91-B2AD-318EA16A51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D1384D-EC9B-4510-B9AE-70F9D96AE2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90B2B6-94FD-4135-8A5D-80A9809285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DA6D5EC-7EE5-4BBF-A048-E6F4F8AFA0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B54607-D714-47B7-B93E-D8D2CA1F1B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F47C675-AA38-4C1C-A777-79335F8F92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F5CC7EC-A011-4114-9EB1-DC44E5417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3E43CCD-8A7B-4127-B3D0-A26FA74B03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5C62F3E-DCCF-4B01-8026-783C028D45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363B29-AA65-4485-AAEB-8DE7F96AF9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7A702A-0C55-4B41-9C87-2C176EE8E5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19B3490-9FEA-44A7-96C9-1007098F1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95F80-39B2-42AC-A58F-EA75EA924F5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943AD8C2-B7D1-4209-9DE9-E35626B26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DCDE991E-5FFF-4816-A466-7C3FAFD21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250023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421563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249954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348602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40653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4FB7DE-2A3A-4C91-9A9A-D2D50C563C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71243E-02A1-4764-B531-4883461FFC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97022-D72D-4E17-AC70-5C492B3092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5D535FC-B3CB-472F-9649-3A777B20D5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2424F-17DD-4545-A889-68AEE8548B6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350BCE0C-9680-4805-8D0E-143D39CC1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F784008-22C0-4FD6-9229-BC8203C0D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七（</a:t>
            </a:r>
            <a:r>
              <a:rPr lang="en-US" altLang="zh-CN"/>
              <a:t>5~9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8135F8-C217-4F24-B664-6C8711BB25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9E3180-BC4E-4F0B-A536-4C2D49624F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F46B10-98E1-423D-AB95-F1A5B74534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7B966-9503-413B-ABC8-18E199C1C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1FF35-A4AB-4E11-BCCE-0FC8B7A68EF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C97ABDF6-F1CB-4FDE-8940-89940E8F3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131F795E-CBDE-42FE-940A-CE33943FF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427839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24C0B-1F3E-40F6-B756-F5CF98DA0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B3D8D7-C916-436B-8EF4-4EA9ECB7D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D92AC-6432-4051-84E9-B74013A376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0E9BAF-8F29-4E0C-8D06-136CB3A0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CEC3-D501-4A56-BA50-3D365A49C72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EFB54DBC-A65C-42BF-A32E-6C499088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F36A6F55-EA1C-410C-881E-CEF9D4CE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349136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F0162D-E52D-4FF5-8E8E-58837726B2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网络工程系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8C55CA-7D92-42C8-BC78-2A3B5BFF92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780891-7BDB-4152-9D59-5EE253458B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电子科大通信学院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8494D0-DAA8-40FF-BE36-B30AAEC6D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3FD0E-4F61-4F35-8B27-E2FD64FC748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D7F39C8D-9A2C-44CD-B340-503805D57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4D7BBE26-451C-4E18-9CBA-A0923D907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B9335D-BEE2-42FD-A97B-543F29E777F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9C3FBF-76EA-4A37-BC69-894CFFA4FEF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6D5FE68-4195-40FC-A4D6-F0248581A5F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2D21C5E-8071-4168-A710-3131BEDE05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CF23E20-4AEA-4830-967B-676D63FB96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A0BCA7-6BD4-4022-BF84-567CED8315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2C8E-B7F1-42C1-9FB0-5BE26EB9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A29B3-204A-496E-A11B-8F215276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9B3B5-F88F-4047-AB95-8021114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FB03C-851D-47CC-BE70-D056A52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B0F1C-AC10-4CBB-99EF-359AA43D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2E40-C7FF-4EC8-89CA-51E8BADBD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1DFB95-C16D-4782-AECE-363CFAD7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562CA-10E1-43EC-A234-EA9A2140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AF08A-3A03-432D-8D87-E0D134A6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1325A-9643-41A5-A729-A27DCE77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A574A-218E-442D-81C8-07800ED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C2DA2-542C-4FC3-832C-6863C9267B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5D16-4CE6-43B4-8629-69409A48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56FD985F-57C4-48A9-9827-59F4E684C10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23850" y="1341438"/>
            <a:ext cx="8496300" cy="49672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FA2DB-5B73-4822-8147-E30D7C51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FEE8E-7B44-4266-9B98-AE94B1BD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AB053-ECCF-453B-9BD4-2C30AF4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E6CDFCAA-BE2F-4A55-AD73-BF362E8C84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42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F0ADE-1E89-4EC0-9360-5F7F4989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5E7D7-3EEA-4929-90CC-9E4E337E59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4963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FCD1A-65D5-4E57-9146-F0371DF7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3900488"/>
            <a:ext cx="84963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D4713-A3FF-4889-A7E2-0DBF557A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8F4C3-5AE3-4871-B1B2-DF3DD46C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5B25D-567A-4BB6-B915-5608F056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0ABEE878-9BFA-46D2-B6C5-162EA71A98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59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F4D0D-72BB-4F8E-8DD5-8ABE6DE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3033-D945-48FC-BD6A-C17B8ED29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A1B31-ED67-4F46-8845-EB41535DF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0EE92-7C2F-41DA-B358-35A46433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01786-0562-4B74-B242-FBB7544A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08725"/>
            <a:ext cx="2895600" cy="4333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C472C-FE45-492D-B380-B54D1CEF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6550" y="6308725"/>
            <a:ext cx="2133600" cy="433388"/>
          </a:xfrm>
        </p:spPr>
        <p:txBody>
          <a:bodyPr/>
          <a:lstStyle>
            <a:lvl1pPr>
              <a:defRPr/>
            </a:lvl1pPr>
          </a:lstStyle>
          <a:p>
            <a:fld id="{5102D8A9-51FE-4812-B161-D0E052CE6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9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FC8A-82EE-4A85-BC67-D8CA91E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73AB6-7180-47DA-9EF1-89BF4B1A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0DC0F-A415-43C9-A418-9B764C4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941F5-E514-4938-8570-12E0C1B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63FA4-3E99-48CF-849D-E5D641CF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3DF57-0F22-4E43-B9C9-F265CD6591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4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9B58-0D26-4347-8FF1-C7BCBA99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BC7C-E63B-4E48-ABA5-355D4ACC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E47EF-32B0-47FE-B315-B2B13F6B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CC440-40B8-4665-BD97-8B16005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B833E-0D26-4578-8B44-167359B0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9BEC2-C52C-415F-AE22-99F6EA7B4C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0D31-D1D2-4CE9-AE22-D76614D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E5F2A-F7FD-46C3-96B1-74A0A0FB1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B2F19-BFC4-42E2-94FC-8890E2A3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E591D-A2EF-4D8A-9E5D-E3304818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6FF88-A3D8-4946-8DDA-E23D66B1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7BCFB-B356-47FF-A8BE-114D126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4DD6B-7EAB-4DEA-A612-A6F161F9A2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6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6172-8BE0-47FB-9258-13ED99D4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A7C24-34F0-4CF8-9786-851EEAE0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B995D-8FF4-4524-8094-E5DFBDCDC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7E259-873F-46A5-AC51-E4C337DB3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10446-243C-49EE-9286-3623C6382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428FE-1244-478C-84E2-4EAF28D8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A87BB-9F13-4D4E-85E2-84B8F058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27FC40-7E6A-481D-A911-C9BE59C4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6004F-AF03-49F5-ADF2-4612CA8E4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5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51DA-4426-415A-AEA0-6ECDD2F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16FE5-32F9-4F1F-AFFB-0DA2EEA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BE906-F607-4B72-B341-7B7AF34F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FD2BC-120C-4880-934C-062BAC68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2B402-59DD-42C1-8E72-8A4689D1E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0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5C97D-7F32-48EC-950F-A517EA26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12EC9A-7195-4E97-A8BC-9A1A176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E11C7-13C2-45F3-9326-0B1512E5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A6615-FC7B-4664-A59B-54449BD3A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2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775FE-3A8E-4607-B1C8-7D31B80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FD72B-485E-4DA7-823D-01E75834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72089-DD7D-4FD6-8A3A-A00D3BBF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368C6-E1C9-4172-9CCB-E228A55D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6BCA5-E98C-4DB0-8B85-3F4E8490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130A-2EF5-4586-9FD8-CB90B992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5646B-28A6-452E-9068-48E57C70C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7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8179-1D48-453C-B9B5-55750DF6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54D6A-285F-4841-AE9C-9EE28F47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1E69A-3D2F-4607-A951-C2862920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FF61A-B91C-4702-896B-C319109F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4A089-0B7E-43E7-A3F6-33EDA24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C50D7-62C3-45DE-A34F-AB6E7CD2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617A-B117-4DED-B346-7430116828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4009301-4DAE-4AF9-9150-F603C5B95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E479089-7691-4419-BB5F-D56C3352D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20A9267-F9B1-4AED-AB38-5092741BD9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D1D9960-BA31-424E-A3BC-F6165A93A3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AE0674E-2B60-4B18-B681-DEA5506D23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D2B4C24-5DBE-4710-8ED4-CB1431216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50" y="1916373"/>
            <a:ext cx="7489899" cy="38158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Internet Protocol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https://tools.ietf.org/html/rfc791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Internet Addresses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https://tools.ietf.org/html/rfc796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62827C1F-5A54-48EA-81E6-93A55DC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3623-8406-426B-A585-9044745039E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43FCC65B-F878-4F3B-958D-1514D401A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Solution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3D93DA9B-C47A-4B89-9744-19B1092BB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142.34.2.17</a:t>
            </a:r>
          </a:p>
          <a:p>
            <a:pPr lvl="1"/>
            <a:r>
              <a:rPr lang="zh-CN" altLang="en-US"/>
              <a:t>二进制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10 001110 . 00100010 . 00000010 . 00010001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十进制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142:</a:t>
            </a:r>
            <a:r>
              <a:rPr lang="zh-CN" altLang="en-US"/>
              <a:t>（</a:t>
            </a:r>
            <a:r>
              <a:rPr lang="en-US" altLang="zh-CN"/>
              <a:t>128, 191</a:t>
            </a:r>
            <a:r>
              <a:rPr lang="zh-CN" altLang="en-US"/>
              <a:t>）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en-US" altLang="zh-CN">
                <a:sym typeface="Wingdings" panose="05000000000000000000" pitchFamily="2" charset="2"/>
              </a:rPr>
              <a:t>Class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Net id = 142 . 34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Host id = 2 . 17</a:t>
            </a:r>
            <a:endParaRPr lang="en-US" altLang="zh-CN"/>
          </a:p>
        </p:txBody>
      </p:sp>
      <p:grpSp>
        <p:nvGrpSpPr>
          <p:cNvPr id="326660" name="Group 4">
            <a:extLst>
              <a:ext uri="{FF2B5EF4-FFF2-40B4-BE49-F238E27FC236}">
                <a16:creationId xmlns:a16="http://schemas.microsoft.com/office/drawing/2014/main" id="{9CD7655E-EDB5-47EC-8387-AEF988E2E670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2492375"/>
            <a:ext cx="973138" cy="1022350"/>
            <a:chOff x="407" y="1253"/>
            <a:chExt cx="613" cy="644"/>
          </a:xfrm>
        </p:grpSpPr>
        <p:sp>
          <p:nvSpPr>
            <p:cNvPr id="326661" name="Text Box 5">
              <a:extLst>
                <a:ext uri="{FF2B5EF4-FFF2-40B4-BE49-F238E27FC236}">
                  <a16:creationId xmlns:a16="http://schemas.microsoft.com/office/drawing/2014/main" id="{4110F203-4FA4-4BCB-9F92-3B1E2622D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70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anose="05000000000000000000" pitchFamily="2" charset="2"/>
                </a:rPr>
                <a:t>B</a:t>
              </a: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anose="05000000000000000000" pitchFamily="2" charset="2"/>
                </a:rPr>
                <a:t>类</a:t>
              </a:r>
              <a:endPara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6662" name="AutoShape 6">
              <a:extLst>
                <a:ext uri="{FF2B5EF4-FFF2-40B4-BE49-F238E27FC236}">
                  <a16:creationId xmlns:a16="http://schemas.microsoft.com/office/drawing/2014/main" id="{E3EA41EF-8D0A-4817-92AA-DA20ECF1D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253"/>
              <a:ext cx="317" cy="227"/>
            </a:xfrm>
            <a:prstGeom prst="wedgeRectCallout">
              <a:avLst>
                <a:gd name="adj1" fmla="val -71769"/>
                <a:gd name="adj2" fmla="val 107708"/>
              </a:avLst>
            </a:prstGeom>
            <a:solidFill>
              <a:schemeClr val="folHlink">
                <a:alpha val="39999"/>
              </a:schemeClr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26663" name="Group 7">
            <a:extLst>
              <a:ext uri="{FF2B5EF4-FFF2-40B4-BE49-F238E27FC236}">
                <a16:creationId xmlns:a16="http://schemas.microsoft.com/office/drawing/2014/main" id="{B685F449-CE83-4088-9879-3C4B85910D8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492375"/>
            <a:ext cx="3729037" cy="1022350"/>
            <a:chOff x="1066" y="1253"/>
            <a:chExt cx="1995" cy="644"/>
          </a:xfrm>
        </p:grpSpPr>
        <p:sp>
          <p:nvSpPr>
            <p:cNvPr id="326664" name="AutoShape 8">
              <a:extLst>
                <a:ext uri="{FF2B5EF4-FFF2-40B4-BE49-F238E27FC236}">
                  <a16:creationId xmlns:a16="http://schemas.microsoft.com/office/drawing/2014/main" id="{F0C585B3-5B2B-4C74-A703-1B7EFB90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1995" cy="227"/>
            </a:xfrm>
            <a:prstGeom prst="wedgeRectCallout">
              <a:avLst>
                <a:gd name="adj1" fmla="val -1176"/>
                <a:gd name="adj2" fmla="val 106389"/>
              </a:avLst>
            </a:prstGeom>
            <a:solidFill>
              <a:srgbClr val="FF99CC">
                <a:alpha val="39999"/>
              </a:srgbClr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6665" name="Text Box 9">
              <a:extLst>
                <a:ext uri="{FF2B5EF4-FFF2-40B4-BE49-F238E27FC236}">
                  <a16:creationId xmlns:a16="http://schemas.microsoft.com/office/drawing/2014/main" id="{F67547D7-3013-4A26-8609-894BF04E7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1570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FF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anose="05000000000000000000" pitchFamily="2" charset="2"/>
                </a:rPr>
                <a:t>Net id</a:t>
              </a:r>
              <a:endParaRPr lang="en-US" altLang="zh-CN" sz="28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26666" name="Group 10">
            <a:extLst>
              <a:ext uri="{FF2B5EF4-FFF2-40B4-BE49-F238E27FC236}">
                <a16:creationId xmlns:a16="http://schemas.microsoft.com/office/drawing/2014/main" id="{8680502F-2C5B-4D37-8667-25C15E1D96DB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492375"/>
            <a:ext cx="3598862" cy="1022350"/>
            <a:chOff x="3244" y="1253"/>
            <a:chExt cx="2267" cy="644"/>
          </a:xfrm>
        </p:grpSpPr>
        <p:sp>
          <p:nvSpPr>
            <p:cNvPr id="326667" name="AutoShape 11">
              <a:extLst>
                <a:ext uri="{FF2B5EF4-FFF2-40B4-BE49-F238E27FC236}">
                  <a16:creationId xmlns:a16="http://schemas.microsoft.com/office/drawing/2014/main" id="{E1499244-EE20-4D4A-9E8B-D11B0BF3F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253"/>
              <a:ext cx="2267" cy="227"/>
            </a:xfrm>
            <a:prstGeom prst="wedgeRectCallout">
              <a:avLst>
                <a:gd name="adj1" fmla="val 1037"/>
                <a:gd name="adj2" fmla="val 109472"/>
              </a:avLst>
            </a:prstGeom>
            <a:solidFill>
              <a:srgbClr val="00FFFF">
                <a:alpha val="39999"/>
              </a:srgbClr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6668" name="Text Box 12">
              <a:extLst>
                <a:ext uri="{FF2B5EF4-FFF2-40B4-BE49-F238E27FC236}">
                  <a16:creationId xmlns:a16="http://schemas.microsoft.com/office/drawing/2014/main" id="{C64B493D-98DD-4015-9EBA-B5DA46732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1570"/>
              <a:ext cx="7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ingdings" panose="05000000000000000000" pitchFamily="2" charset="2"/>
                </a:rPr>
                <a:t>Host id</a:t>
              </a:r>
              <a:endPara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1135C53-565C-4692-A082-9713D42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3F8E-F992-4204-B660-0F3B1251168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DB454862-3F4E-445B-B0C2-A6184C217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Solution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BDFFA140-F998-44CF-B85D-CF5663604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208.57.128.30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十进制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208:</a:t>
            </a:r>
            <a:r>
              <a:rPr lang="zh-CN" altLang="en-US"/>
              <a:t>（</a:t>
            </a:r>
            <a:r>
              <a:rPr lang="en-US" altLang="zh-CN"/>
              <a:t>192, 223</a:t>
            </a:r>
            <a:r>
              <a:rPr lang="zh-CN" altLang="en-US"/>
              <a:t>）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en-US" altLang="zh-CN">
                <a:sym typeface="Wingdings" panose="05000000000000000000" pitchFamily="2" charset="2"/>
              </a:rPr>
              <a:t>Class 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Net id = 208 . 57 . 128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Host id = 30</a:t>
            </a:r>
          </a:p>
          <a:p>
            <a:pPr>
              <a:lnSpc>
                <a:spcPct val="90000"/>
              </a:lnSpc>
            </a:pPr>
            <a:r>
              <a:rPr lang="en-US" altLang="zh-CN"/>
              <a:t>238.6.0.1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十进制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238:</a:t>
            </a:r>
            <a:r>
              <a:rPr lang="zh-CN" altLang="en-US"/>
              <a:t>（</a:t>
            </a:r>
            <a:r>
              <a:rPr lang="en-US" altLang="zh-CN"/>
              <a:t>224, 239</a:t>
            </a:r>
            <a:r>
              <a:rPr lang="zh-CN" altLang="en-US"/>
              <a:t>）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en-US" altLang="zh-CN">
                <a:sym typeface="Wingdings" panose="05000000000000000000" pitchFamily="2" charset="2"/>
              </a:rPr>
              <a:t>Class 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Net id</a:t>
            </a:r>
            <a:r>
              <a:rPr lang="zh-CN" altLang="en-US">
                <a:sym typeface="Wingdings" panose="05000000000000000000" pitchFamily="2" charset="2"/>
              </a:rPr>
              <a:t>：无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Host id</a:t>
            </a:r>
            <a:r>
              <a:rPr lang="zh-CN" altLang="en-US">
                <a:sym typeface="Wingdings" panose="05000000000000000000" pitchFamily="2" charset="2"/>
              </a:rPr>
              <a:t>：无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Supernetting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12471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7CD629E6-3A7D-4C84-B24A-DDF4F0BD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5A1-FEC4-4EA2-ABE2-50407D9E350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99FB0D88-E927-4887-8CE9-9DA40AEFD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 Special Addresses</a:t>
            </a:r>
          </a:p>
        </p:txBody>
      </p:sp>
      <p:graphicFrame>
        <p:nvGraphicFramePr>
          <p:cNvPr id="61466" name="Group 26">
            <a:extLst>
              <a:ext uri="{FF2B5EF4-FFF2-40B4-BE49-F238E27FC236}">
                <a16:creationId xmlns:a16="http://schemas.microsoft.com/office/drawing/2014/main" id="{4D9801B3-DCA9-4B81-A86D-CD28107484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473200"/>
          <a:ext cx="8496300" cy="4473195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498028397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84644944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840349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70118817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Special Address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Netid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Hostid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Source or Destination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447645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address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Specific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0s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none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50773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Direct broadcast address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Specific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1s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21467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Limited broadcast address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1s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1s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4496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This host on this network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0s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0s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Source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9206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Specific host on this network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All 0s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Specific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165306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Loopback address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127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any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Destination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174466"/>
                  </a:ext>
                </a:extLst>
              </a:tr>
            </a:tbl>
          </a:graphicData>
        </a:graphic>
      </p:graphicFrame>
      <p:sp>
        <p:nvSpPr>
          <p:cNvPr id="2" name="Text Box 27">
            <a:extLst>
              <a:ext uri="{FF2B5EF4-FFF2-40B4-BE49-F238E27FC236}">
                <a16:creationId xmlns:a16="http://schemas.microsoft.com/office/drawing/2014/main" id="{A66E2530-72A1-48B8-BDF4-77560782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021388"/>
            <a:ext cx="4725988" cy="4857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Specific—— neither all 1s nor all 0s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BD210573-1ED6-4806-856A-0ECE554E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CCB7-BA9D-4103-8873-D7C2CE9C16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995C4E56-24A6-4988-9DD3-1E1D71A06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Address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4D87A6A6-FF24-427B-84D3-2445F83C7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网络地址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B9EBF04-DAC6-4D52-8F03-13B34347567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060575"/>
            <a:ext cx="3309937" cy="1042988"/>
            <a:chOff x="2835" y="663"/>
            <a:chExt cx="2085" cy="657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FCD7F881-E54D-495D-8ED9-8BC46EC27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981"/>
              <a:ext cx="1042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Specific</a:t>
              </a:r>
            </a:p>
          </p:txBody>
        </p:sp>
        <p:sp>
          <p:nvSpPr>
            <p:cNvPr id="261124" name="Text Box 4">
              <a:extLst>
                <a:ext uri="{FF2B5EF4-FFF2-40B4-BE49-F238E27FC236}">
                  <a16:creationId xmlns:a16="http://schemas.microsoft.com/office/drawing/2014/main" id="{C71715CD-764A-47E9-AECD-34DC48C26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1"/>
              <a:ext cx="1042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</a:p>
          </p:txBody>
        </p:sp>
        <p:sp>
          <p:nvSpPr>
            <p:cNvPr id="261125" name="Text Box 5">
              <a:extLst>
                <a:ext uri="{FF2B5EF4-FFF2-40B4-BE49-F238E27FC236}">
                  <a16:creationId xmlns:a16="http://schemas.microsoft.com/office/drawing/2014/main" id="{3DC9F17A-E801-47F6-9366-00DE916C7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663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Netid</a:t>
              </a:r>
            </a:p>
          </p:txBody>
        </p:sp>
        <p:sp>
          <p:nvSpPr>
            <p:cNvPr id="261126" name="Text Box 6">
              <a:extLst>
                <a:ext uri="{FF2B5EF4-FFF2-40B4-BE49-F238E27FC236}">
                  <a16:creationId xmlns:a16="http://schemas.microsoft.com/office/drawing/2014/main" id="{5A152D16-6C61-4A52-822D-CD6A17892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663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Hostid </a:t>
              </a:r>
            </a:p>
          </p:txBody>
        </p:sp>
      </p:grpSp>
      <p:grpSp>
        <p:nvGrpSpPr>
          <p:cNvPr id="261127" name="Group 7">
            <a:extLst>
              <a:ext uri="{FF2B5EF4-FFF2-40B4-BE49-F238E27FC236}">
                <a16:creationId xmlns:a16="http://schemas.microsoft.com/office/drawing/2014/main" id="{12F8DF1C-AAF6-4342-B8D9-01E535F646A9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1557338"/>
            <a:ext cx="5256213" cy="2187575"/>
            <a:chOff x="2358" y="981"/>
            <a:chExt cx="3311" cy="1378"/>
          </a:xfrm>
        </p:grpSpPr>
        <p:sp>
          <p:nvSpPr>
            <p:cNvPr id="261128" name="Text Box 8">
              <a:extLst>
                <a:ext uri="{FF2B5EF4-FFF2-40B4-BE49-F238E27FC236}">
                  <a16:creationId xmlns:a16="http://schemas.microsoft.com/office/drawing/2014/main" id="{26E86C71-19B4-4523-8213-268B820EB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1282"/>
              <a:ext cx="1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.50.16.90</a:t>
              </a:r>
            </a:p>
          </p:txBody>
        </p:sp>
        <p:sp>
          <p:nvSpPr>
            <p:cNvPr id="261129" name="Oval 9">
              <a:extLst>
                <a:ext uri="{FF2B5EF4-FFF2-40B4-BE49-F238E27FC236}">
                  <a16:creationId xmlns:a16="http://schemas.microsoft.com/office/drawing/2014/main" id="{6ADBD251-2561-4378-821B-4A768923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1920"/>
              <a:ext cx="1361" cy="4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130" name="Text Box 10">
              <a:extLst>
                <a:ext uri="{FF2B5EF4-FFF2-40B4-BE49-F238E27FC236}">
                  <a16:creationId xmlns:a16="http://schemas.microsoft.com/office/drawing/2014/main" id="{C94E6178-D354-4470-A338-AB3442938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979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123.0.0.0</a:t>
              </a:r>
            </a:p>
          </p:txBody>
        </p:sp>
        <p:cxnSp>
          <p:nvCxnSpPr>
            <p:cNvPr id="261131" name="AutoShape 11">
              <a:extLst>
                <a:ext uri="{FF2B5EF4-FFF2-40B4-BE49-F238E27FC236}">
                  <a16:creationId xmlns:a16="http://schemas.microsoft.com/office/drawing/2014/main" id="{33FC5000-5F48-47FB-94F6-D14C0799FECB}"/>
                </a:ext>
              </a:extLst>
            </p:cNvPr>
            <p:cNvCxnSpPr>
              <a:cxnSpLocks noChangeShapeType="1"/>
              <a:stCxn id="261137" idx="1"/>
              <a:endCxn id="261129" idx="1"/>
            </p:cNvCxnSpPr>
            <p:nvPr/>
          </p:nvCxnSpPr>
          <p:spPr bwMode="auto">
            <a:xfrm>
              <a:off x="3353" y="1842"/>
              <a:ext cx="129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2" name="AutoShape 12">
              <a:extLst>
                <a:ext uri="{FF2B5EF4-FFF2-40B4-BE49-F238E27FC236}">
                  <a16:creationId xmlns:a16="http://schemas.microsoft.com/office/drawing/2014/main" id="{926202AF-5855-4E44-AA20-449BF90707C7}"/>
                </a:ext>
              </a:extLst>
            </p:cNvPr>
            <p:cNvCxnSpPr>
              <a:cxnSpLocks noChangeShapeType="1"/>
              <a:stCxn id="261138" idx="1"/>
              <a:endCxn id="261129" idx="0"/>
            </p:cNvCxnSpPr>
            <p:nvPr/>
          </p:nvCxnSpPr>
          <p:spPr bwMode="auto">
            <a:xfrm flipH="1">
              <a:off x="3964" y="1525"/>
              <a:ext cx="303" cy="39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3" name="AutoShape 13">
              <a:extLst>
                <a:ext uri="{FF2B5EF4-FFF2-40B4-BE49-F238E27FC236}">
                  <a16:creationId xmlns:a16="http://schemas.microsoft.com/office/drawing/2014/main" id="{E9786A61-DA9D-4515-8635-B6A8CD6B253C}"/>
                </a:ext>
              </a:extLst>
            </p:cNvPr>
            <p:cNvCxnSpPr>
              <a:cxnSpLocks noChangeShapeType="1"/>
              <a:stCxn id="261139" idx="4"/>
              <a:endCxn id="261129" idx="6"/>
            </p:cNvCxnSpPr>
            <p:nvPr/>
          </p:nvCxnSpPr>
          <p:spPr bwMode="auto">
            <a:xfrm flipH="1">
              <a:off x="4644" y="2125"/>
              <a:ext cx="325" cy="1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34" name="Text Box 14">
              <a:extLst>
                <a:ext uri="{FF2B5EF4-FFF2-40B4-BE49-F238E27FC236}">
                  <a16:creationId xmlns:a16="http://schemas.microsoft.com/office/drawing/2014/main" id="{B19392D7-C828-4839-B1E7-B80E01D0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981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.65.7.34</a:t>
              </a:r>
            </a:p>
          </p:txBody>
        </p:sp>
        <p:sp>
          <p:nvSpPr>
            <p:cNvPr id="261135" name="Text Box 15">
              <a:extLst>
                <a:ext uri="{FF2B5EF4-FFF2-40B4-BE49-F238E27FC236}">
                  <a16:creationId xmlns:a16="http://schemas.microsoft.com/office/drawing/2014/main" id="{9BBB95C7-DEBB-48B7-86C4-D936B7BF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706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.90.123.4</a:t>
              </a:r>
            </a:p>
          </p:txBody>
        </p:sp>
        <p:sp>
          <p:nvSpPr>
            <p:cNvPr id="261136" name="Text Box 16">
              <a:extLst>
                <a:ext uri="{FF2B5EF4-FFF2-40B4-BE49-F238E27FC236}">
                  <a16:creationId xmlns:a16="http://schemas.microsoft.com/office/drawing/2014/main" id="{31ADEEAD-018D-4453-9C17-EBD0D51DD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1969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A</a:t>
              </a:r>
            </a:p>
          </p:txBody>
        </p:sp>
        <p:sp>
          <p:nvSpPr>
            <p:cNvPr id="261137" name="computr2">
              <a:extLst>
                <a:ext uri="{FF2B5EF4-FFF2-40B4-BE49-F238E27FC236}">
                  <a16:creationId xmlns:a16="http://schemas.microsoft.com/office/drawing/2014/main" id="{32A69659-9BCE-4FDE-8F64-6CDAF070169D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75" y="1570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computr2">
              <a:extLst>
                <a:ext uri="{FF2B5EF4-FFF2-40B4-BE49-F238E27FC236}">
                  <a16:creationId xmlns:a16="http://schemas.microsoft.com/office/drawing/2014/main" id="{500BDBED-259A-44E7-BACD-331D77BA6A08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089" y="1253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9" name="computr2">
              <a:extLst>
                <a:ext uri="{FF2B5EF4-FFF2-40B4-BE49-F238E27FC236}">
                  <a16:creationId xmlns:a16="http://schemas.microsoft.com/office/drawing/2014/main" id="{7A1AD908-1E59-469C-8717-C8A2457BB38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99" y="1979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1140" name="Group 20">
            <a:extLst>
              <a:ext uri="{FF2B5EF4-FFF2-40B4-BE49-F238E27FC236}">
                <a16:creationId xmlns:a16="http://schemas.microsoft.com/office/drawing/2014/main" id="{983BDAC7-482E-4C26-A91D-6382E91CF59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284538"/>
            <a:ext cx="4105275" cy="3194050"/>
            <a:chOff x="113" y="2069"/>
            <a:chExt cx="2586" cy="2012"/>
          </a:xfrm>
        </p:grpSpPr>
        <p:sp>
          <p:nvSpPr>
            <p:cNvPr id="261141" name="Oval 21">
              <a:extLst>
                <a:ext uri="{FF2B5EF4-FFF2-40B4-BE49-F238E27FC236}">
                  <a16:creationId xmlns:a16="http://schemas.microsoft.com/office/drawing/2014/main" id="{8BA5ED0C-DBA1-4544-8223-B77ADA0C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719"/>
              <a:ext cx="1361" cy="4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142" name="Text Box 22">
              <a:extLst>
                <a:ext uri="{FF2B5EF4-FFF2-40B4-BE49-F238E27FC236}">
                  <a16:creationId xmlns:a16="http://schemas.microsoft.com/office/drawing/2014/main" id="{D4F62C56-109B-4DD2-8A95-EBC72CE63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86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216.45.7.0</a:t>
              </a:r>
            </a:p>
          </p:txBody>
        </p:sp>
        <p:cxnSp>
          <p:nvCxnSpPr>
            <p:cNvPr id="261143" name="AutoShape 23">
              <a:extLst>
                <a:ext uri="{FF2B5EF4-FFF2-40B4-BE49-F238E27FC236}">
                  <a16:creationId xmlns:a16="http://schemas.microsoft.com/office/drawing/2014/main" id="{B3169E37-297B-4D63-9C2A-7869B20A0021}"/>
                </a:ext>
              </a:extLst>
            </p:cNvPr>
            <p:cNvCxnSpPr>
              <a:cxnSpLocks noChangeShapeType="1"/>
              <a:stCxn id="261148" idx="1"/>
              <a:endCxn id="261141" idx="0"/>
            </p:cNvCxnSpPr>
            <p:nvPr/>
          </p:nvCxnSpPr>
          <p:spPr bwMode="auto">
            <a:xfrm>
              <a:off x="1470" y="2613"/>
              <a:ext cx="249" cy="10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4" name="AutoShape 24">
              <a:extLst>
                <a:ext uri="{FF2B5EF4-FFF2-40B4-BE49-F238E27FC236}">
                  <a16:creationId xmlns:a16="http://schemas.microsoft.com/office/drawing/2014/main" id="{2197DCE6-5F21-449D-9064-35E8481A656E}"/>
                </a:ext>
              </a:extLst>
            </p:cNvPr>
            <p:cNvCxnSpPr>
              <a:cxnSpLocks noChangeShapeType="1"/>
              <a:stCxn id="261149" idx="0"/>
              <a:endCxn id="261141" idx="3"/>
            </p:cNvCxnSpPr>
            <p:nvPr/>
          </p:nvCxnSpPr>
          <p:spPr bwMode="auto">
            <a:xfrm flipV="1">
              <a:off x="842" y="3094"/>
              <a:ext cx="395" cy="2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5" name="AutoShape 25">
              <a:extLst>
                <a:ext uri="{FF2B5EF4-FFF2-40B4-BE49-F238E27FC236}">
                  <a16:creationId xmlns:a16="http://schemas.microsoft.com/office/drawing/2014/main" id="{27803882-E3DC-440D-8C41-E2889257E3AF}"/>
                </a:ext>
              </a:extLst>
            </p:cNvPr>
            <p:cNvCxnSpPr>
              <a:cxnSpLocks noChangeShapeType="1"/>
              <a:stCxn id="261150" idx="0"/>
              <a:endCxn id="261141" idx="4"/>
            </p:cNvCxnSpPr>
            <p:nvPr/>
          </p:nvCxnSpPr>
          <p:spPr bwMode="auto">
            <a:xfrm flipH="1" flipV="1">
              <a:off x="1719" y="3158"/>
              <a:ext cx="296" cy="4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6" name="Text Box 26">
              <a:extLst>
                <a:ext uri="{FF2B5EF4-FFF2-40B4-BE49-F238E27FC236}">
                  <a16:creationId xmlns:a16="http://schemas.microsoft.com/office/drawing/2014/main" id="{36B3D99B-2D7D-4182-9506-DEAAA47A4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596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216.45.7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.64</a:t>
              </a:r>
            </a:p>
          </p:txBody>
        </p:sp>
        <p:sp>
          <p:nvSpPr>
            <p:cNvPr id="261147" name="Text Box 27">
              <a:extLst>
                <a:ext uri="{FF2B5EF4-FFF2-40B4-BE49-F238E27FC236}">
                  <a16:creationId xmlns:a16="http://schemas.microsoft.com/office/drawing/2014/main" id="{558CBE33-479D-4FB7-BA3B-4E630A54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786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C</a:t>
              </a:r>
            </a:p>
          </p:txBody>
        </p:sp>
        <p:sp>
          <p:nvSpPr>
            <p:cNvPr id="261148" name="computr2">
              <a:extLst>
                <a:ext uri="{FF2B5EF4-FFF2-40B4-BE49-F238E27FC236}">
                  <a16:creationId xmlns:a16="http://schemas.microsoft.com/office/drawing/2014/main" id="{790362A1-FC32-4ECD-B8E6-7E4B35AA9CF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292" y="2341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9" name="computr2">
              <a:extLst>
                <a:ext uri="{FF2B5EF4-FFF2-40B4-BE49-F238E27FC236}">
                  <a16:creationId xmlns:a16="http://schemas.microsoft.com/office/drawing/2014/main" id="{B2C99413-A99C-4C8B-A459-D9E6FC3EB946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64" y="3339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50" name="computr2">
              <a:extLst>
                <a:ext uri="{FF2B5EF4-FFF2-40B4-BE49-F238E27FC236}">
                  <a16:creationId xmlns:a16="http://schemas.microsoft.com/office/drawing/2014/main" id="{3B687D1F-0AF0-49EB-91B8-7A24EA52E2D6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837" y="3566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51" name="Text Box 31">
              <a:extLst>
                <a:ext uri="{FF2B5EF4-FFF2-40B4-BE49-F238E27FC236}">
                  <a16:creationId xmlns:a16="http://schemas.microsoft.com/office/drawing/2014/main" id="{8D5E4B1D-2531-4152-9293-9EF7640A7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069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216.45.7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.20</a:t>
              </a:r>
            </a:p>
          </p:txBody>
        </p:sp>
        <p:sp>
          <p:nvSpPr>
            <p:cNvPr id="261152" name="Text Box 32">
              <a:extLst>
                <a:ext uri="{FF2B5EF4-FFF2-40B4-BE49-F238E27FC236}">
                  <a16:creationId xmlns:a16="http://schemas.microsoft.com/office/drawing/2014/main" id="{E31027A2-49A8-4C46-8AA3-09217EF09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793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216.45.7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.126</a:t>
              </a:r>
            </a:p>
          </p:txBody>
        </p:sp>
      </p:grpSp>
      <p:grpSp>
        <p:nvGrpSpPr>
          <p:cNvPr id="261153" name="Group 33">
            <a:extLst>
              <a:ext uri="{FF2B5EF4-FFF2-40B4-BE49-F238E27FC236}">
                <a16:creationId xmlns:a16="http://schemas.microsoft.com/office/drawing/2014/main" id="{D7860763-08C9-44E8-8F02-9C70C52E60BA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316413"/>
            <a:ext cx="5111750" cy="2162175"/>
            <a:chOff x="2427" y="2719"/>
            <a:chExt cx="3220" cy="1362"/>
          </a:xfrm>
        </p:grpSpPr>
        <p:sp>
          <p:nvSpPr>
            <p:cNvPr id="261154" name="Line 34">
              <a:extLst>
                <a:ext uri="{FF2B5EF4-FFF2-40B4-BE49-F238E27FC236}">
                  <a16:creationId xmlns:a16="http://schemas.microsoft.com/office/drawing/2014/main" id="{24D9D947-3F6F-4D74-971E-B5C18924F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22"/>
              <a:ext cx="318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55" name="Oval 35">
              <a:extLst>
                <a:ext uri="{FF2B5EF4-FFF2-40B4-BE49-F238E27FC236}">
                  <a16:creationId xmlns:a16="http://schemas.microsoft.com/office/drawing/2014/main" id="{85E17A0E-DBAF-4251-9272-1A6A9E27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719"/>
              <a:ext cx="1361" cy="4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156" name="Text Box 36">
              <a:extLst>
                <a:ext uri="{FF2B5EF4-FFF2-40B4-BE49-F238E27FC236}">
                  <a16:creationId xmlns:a16="http://schemas.microsoft.com/office/drawing/2014/main" id="{BC643351-3F60-4FC3-87FC-91920DB2A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786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149.14.0.0</a:t>
              </a:r>
            </a:p>
          </p:txBody>
        </p:sp>
        <p:cxnSp>
          <p:nvCxnSpPr>
            <p:cNvPr id="261157" name="AutoShape 37">
              <a:extLst>
                <a:ext uri="{FF2B5EF4-FFF2-40B4-BE49-F238E27FC236}">
                  <a16:creationId xmlns:a16="http://schemas.microsoft.com/office/drawing/2014/main" id="{B88AD486-93F8-4327-AE31-9D32D1839E86}"/>
                </a:ext>
              </a:extLst>
            </p:cNvPr>
            <p:cNvCxnSpPr>
              <a:cxnSpLocks noChangeShapeType="1"/>
              <a:stCxn id="261161" idx="0"/>
              <a:endCxn id="261155" idx="5"/>
            </p:cNvCxnSpPr>
            <p:nvPr/>
          </p:nvCxnSpPr>
          <p:spPr bwMode="auto">
            <a:xfrm flipH="1" flipV="1">
              <a:off x="4468" y="3094"/>
              <a:ext cx="540" cy="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58" name="AutoShape 38">
              <a:extLst>
                <a:ext uri="{FF2B5EF4-FFF2-40B4-BE49-F238E27FC236}">
                  <a16:creationId xmlns:a16="http://schemas.microsoft.com/office/drawing/2014/main" id="{2E6C6117-4D7C-4174-821E-E24152B3D425}"/>
                </a:ext>
              </a:extLst>
            </p:cNvPr>
            <p:cNvCxnSpPr>
              <a:cxnSpLocks noChangeShapeType="1"/>
              <a:stCxn id="261163" idx="0"/>
              <a:endCxn id="261155" idx="4"/>
            </p:cNvCxnSpPr>
            <p:nvPr/>
          </p:nvCxnSpPr>
          <p:spPr bwMode="auto">
            <a:xfrm flipV="1">
              <a:off x="3965" y="3158"/>
              <a:ext cx="22" cy="4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59" name="Text Box 39">
              <a:extLst>
                <a:ext uri="{FF2B5EF4-FFF2-40B4-BE49-F238E27FC236}">
                  <a16:creationId xmlns:a16="http://schemas.microsoft.com/office/drawing/2014/main" id="{EF9D929C-67F6-4DF3-B4C8-A69D766DC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3339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149.14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.27.8</a:t>
              </a:r>
            </a:p>
          </p:txBody>
        </p:sp>
        <p:sp>
          <p:nvSpPr>
            <p:cNvPr id="261160" name="Text Box 40">
              <a:extLst>
                <a:ext uri="{FF2B5EF4-FFF2-40B4-BE49-F238E27FC236}">
                  <a16:creationId xmlns:a16="http://schemas.microsoft.com/office/drawing/2014/main" id="{72792367-30E3-4E13-B9C7-6BB995B86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786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B</a:t>
              </a:r>
            </a:p>
          </p:txBody>
        </p:sp>
        <p:sp>
          <p:nvSpPr>
            <p:cNvPr id="261161" name="computr2">
              <a:extLst>
                <a:ext uri="{FF2B5EF4-FFF2-40B4-BE49-F238E27FC236}">
                  <a16:creationId xmlns:a16="http://schemas.microsoft.com/office/drawing/2014/main" id="{31CB6430-9485-4CFF-8D9A-8DED92E897C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30" y="3294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2" name="computr2">
              <a:extLst>
                <a:ext uri="{FF2B5EF4-FFF2-40B4-BE49-F238E27FC236}">
                  <a16:creationId xmlns:a16="http://schemas.microsoft.com/office/drawing/2014/main" id="{5ECE4E32-8518-41C9-818F-54483230F0F6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789" y="3113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3" name="computr2">
              <a:extLst>
                <a:ext uri="{FF2B5EF4-FFF2-40B4-BE49-F238E27FC236}">
                  <a16:creationId xmlns:a16="http://schemas.microsoft.com/office/drawing/2014/main" id="{A4087DEC-B4F6-4274-9E87-3CD6FB7341CE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787" y="3566"/>
              <a:ext cx="356" cy="27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4" name="Text Box 44">
              <a:extLst>
                <a:ext uri="{FF2B5EF4-FFF2-40B4-BE49-F238E27FC236}">
                  <a16:creationId xmlns:a16="http://schemas.microsoft.com/office/drawing/2014/main" id="{363CABA5-1186-47FE-962E-8A2FE210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793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149.14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.45.9</a:t>
              </a:r>
            </a:p>
          </p:txBody>
        </p:sp>
        <p:sp>
          <p:nvSpPr>
            <p:cNvPr id="261165" name="Text Box 45">
              <a:extLst>
                <a:ext uri="{FF2B5EF4-FFF2-40B4-BE49-F238E27FC236}">
                  <a16:creationId xmlns:a16="http://schemas.microsoft.com/office/drawing/2014/main" id="{EBEFC877-6322-4F7F-AA7C-6D6AD83D9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550"/>
              <a:ext cx="1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149.14</a:t>
              </a:r>
              <a:r>
                <a:rPr lang="en-US" altLang="zh-CN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.67.64</a:t>
              </a:r>
            </a:p>
          </p:txBody>
        </p:sp>
      </p:grpSp>
      <p:sp>
        <p:nvSpPr>
          <p:cNvPr id="261166" name="Text Box 46">
            <a:extLst>
              <a:ext uri="{FF2B5EF4-FFF2-40B4-BE49-F238E27FC236}">
                <a16:creationId xmlns:a16="http://schemas.microsoft.com/office/drawing/2014/main" id="{DE753028-0284-4911-A51E-4B1627AE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17538"/>
            <a:ext cx="1838325" cy="608012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标识网络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6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79F839F1-5634-46CF-B5DB-4DF54776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CCC6-910C-400D-8B6E-E35CD4D6F04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A9E3C7-3C17-44C3-8A4E-F348FE01D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 broadcast address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E365855-16B9-49CE-B8B8-F1419DDF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直接广播地址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AE4D66F-A3DF-4E2A-A112-B710D41A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619375"/>
            <a:ext cx="2303463" cy="1095375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标识对特定网络的广播</a:t>
            </a:r>
          </a:p>
        </p:txBody>
      </p:sp>
      <p:sp>
        <p:nvSpPr>
          <p:cNvPr id="264196" name="Oval 4">
            <a:extLst>
              <a:ext uri="{FF2B5EF4-FFF2-40B4-BE49-F238E27FC236}">
                <a16:creationId xmlns:a16="http://schemas.microsoft.com/office/drawing/2014/main" id="{0D83078E-9E49-4E9B-85A6-103F7078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165475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77CAFA02-2984-4A49-93E2-1D8FB31E0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304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.20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8D968653-D9A0-46A1-AC1F-1A5A621D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3367088"/>
            <a:ext cx="223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216.45.7.0</a:t>
            </a:r>
          </a:p>
        </p:txBody>
      </p:sp>
      <p:cxnSp>
        <p:nvCxnSpPr>
          <p:cNvPr id="264199" name="AutoShape 7">
            <a:extLst>
              <a:ext uri="{FF2B5EF4-FFF2-40B4-BE49-F238E27FC236}">
                <a16:creationId xmlns:a16="http://schemas.microsoft.com/office/drawing/2014/main" id="{75B903AD-94ED-4974-BC4E-D471FBCFE3E6}"/>
              </a:ext>
            </a:extLst>
          </p:cNvPr>
          <p:cNvCxnSpPr>
            <a:cxnSpLocks noChangeShapeType="1"/>
            <a:stCxn id="264205" idx="5"/>
            <a:endCxn id="264196" idx="1"/>
          </p:cNvCxnSpPr>
          <p:nvPr/>
        </p:nvCxnSpPr>
        <p:spPr bwMode="auto">
          <a:xfrm>
            <a:off x="1544638" y="2944813"/>
            <a:ext cx="752475" cy="347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200" name="AutoShape 8">
            <a:extLst>
              <a:ext uri="{FF2B5EF4-FFF2-40B4-BE49-F238E27FC236}">
                <a16:creationId xmlns:a16="http://schemas.microsoft.com/office/drawing/2014/main" id="{C18106C2-6049-4DE3-82B0-97BFCE5F45CE}"/>
              </a:ext>
            </a:extLst>
          </p:cNvPr>
          <p:cNvCxnSpPr>
            <a:cxnSpLocks noChangeShapeType="1"/>
            <a:stCxn id="264206" idx="1"/>
            <a:endCxn id="264196" idx="0"/>
          </p:cNvCxnSpPr>
          <p:nvPr/>
        </p:nvCxnSpPr>
        <p:spPr bwMode="auto">
          <a:xfrm flipH="1">
            <a:off x="3238500" y="2779713"/>
            <a:ext cx="133350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201" name="AutoShape 9">
            <a:extLst>
              <a:ext uri="{FF2B5EF4-FFF2-40B4-BE49-F238E27FC236}">
                <a16:creationId xmlns:a16="http://schemas.microsoft.com/office/drawing/2014/main" id="{69C777FF-9D84-4ADC-B55F-891D6250789B}"/>
              </a:ext>
            </a:extLst>
          </p:cNvPr>
          <p:cNvCxnSpPr>
            <a:cxnSpLocks noChangeShapeType="1"/>
            <a:stCxn id="264207" idx="4"/>
            <a:endCxn id="264196" idx="7"/>
          </p:cNvCxnSpPr>
          <p:nvPr/>
        </p:nvCxnSpPr>
        <p:spPr bwMode="auto">
          <a:xfrm flipH="1">
            <a:off x="4179888" y="2919413"/>
            <a:ext cx="1114425" cy="373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37064ECE-1926-4013-8E16-E5401EC8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20503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.126</a:t>
            </a:r>
          </a:p>
        </p:txBody>
      </p:sp>
      <p:pic>
        <p:nvPicPr>
          <p:cNvPr id="264203" name="Picture 11">
            <a:extLst>
              <a:ext uri="{FF2B5EF4-FFF2-40B4-BE49-F238E27FC236}">
                <a16:creationId xmlns:a16="http://schemas.microsoft.com/office/drawing/2014/main" id="{48F19E68-9F76-4EAE-8834-D102D5A353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4822825"/>
            <a:ext cx="10795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4204" name="AutoShape 12">
            <a:extLst>
              <a:ext uri="{FF2B5EF4-FFF2-40B4-BE49-F238E27FC236}">
                <a16:creationId xmlns:a16="http://schemas.microsoft.com/office/drawing/2014/main" id="{977E6968-F5EB-4BC7-A715-353823E2249B}"/>
              </a:ext>
            </a:extLst>
          </p:cNvPr>
          <p:cNvCxnSpPr>
            <a:cxnSpLocks noChangeShapeType="1"/>
            <a:stCxn id="264196" idx="4"/>
            <a:endCxn id="264203" idx="0"/>
          </p:cNvCxnSpPr>
          <p:nvPr/>
        </p:nvCxnSpPr>
        <p:spPr bwMode="auto">
          <a:xfrm>
            <a:off x="3238500" y="4029075"/>
            <a:ext cx="0" cy="793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05" name="computr2">
            <a:extLst>
              <a:ext uri="{FF2B5EF4-FFF2-40B4-BE49-F238E27FC236}">
                <a16:creationId xmlns:a16="http://schemas.microsoft.com/office/drawing/2014/main" id="{2C914081-55C6-4C00-BACC-F6B12DE5094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42988" y="26876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06" name="computr2">
            <a:extLst>
              <a:ext uri="{FF2B5EF4-FFF2-40B4-BE49-F238E27FC236}">
                <a16:creationId xmlns:a16="http://schemas.microsoft.com/office/drawing/2014/main" id="{FEBEAF7A-3383-48A4-9AC3-34E5E3BE1E2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059113" y="230187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07" name="computr2">
            <a:extLst>
              <a:ext uri="{FF2B5EF4-FFF2-40B4-BE49-F238E27FC236}">
                <a16:creationId xmlns:a16="http://schemas.microsoft.com/office/drawing/2014/main" id="{A8FB5920-F5D8-4C74-8436-723C99D907C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170488" y="26622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08" name="Oval 16">
            <a:extLst>
              <a:ext uri="{FF2B5EF4-FFF2-40B4-BE49-F238E27FC236}">
                <a16:creationId xmlns:a16="http://schemas.microsoft.com/office/drawing/2014/main" id="{3C8D437F-C2BA-45DC-8057-33CC37DA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678363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4209" name="Text Box 17">
            <a:extLst>
              <a:ext uri="{FF2B5EF4-FFF2-40B4-BE49-F238E27FC236}">
                <a16:creationId xmlns:a16="http://schemas.microsoft.com/office/drawing/2014/main" id="{43B05597-46A1-4C35-A1BE-050644F0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16426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27.8</a:t>
            </a:r>
          </a:p>
        </p:txBody>
      </p:sp>
      <p:sp>
        <p:nvSpPr>
          <p:cNvPr id="264210" name="Text Box 18">
            <a:extLst>
              <a:ext uri="{FF2B5EF4-FFF2-40B4-BE49-F238E27FC236}">
                <a16:creationId xmlns:a16="http://schemas.microsoft.com/office/drawing/2014/main" id="{8DE3BE7D-FC28-4051-96DA-5978DC7C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879975"/>
            <a:ext cx="2233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149.14.0.0</a:t>
            </a:r>
          </a:p>
        </p:txBody>
      </p:sp>
      <p:cxnSp>
        <p:nvCxnSpPr>
          <p:cNvPr id="264211" name="AutoShape 19">
            <a:extLst>
              <a:ext uri="{FF2B5EF4-FFF2-40B4-BE49-F238E27FC236}">
                <a16:creationId xmlns:a16="http://schemas.microsoft.com/office/drawing/2014/main" id="{1DC708ED-A5CD-4CE8-A199-0D9E211335EB}"/>
              </a:ext>
            </a:extLst>
          </p:cNvPr>
          <p:cNvCxnSpPr>
            <a:cxnSpLocks noChangeShapeType="1"/>
            <a:stCxn id="264216" idx="7"/>
            <a:endCxn id="264208" idx="4"/>
          </p:cNvCxnSpPr>
          <p:nvPr/>
        </p:nvCxnSpPr>
        <p:spPr bwMode="auto">
          <a:xfrm flipV="1">
            <a:off x="5073650" y="5541963"/>
            <a:ext cx="541338" cy="344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212" name="AutoShape 20">
            <a:extLst>
              <a:ext uri="{FF2B5EF4-FFF2-40B4-BE49-F238E27FC236}">
                <a16:creationId xmlns:a16="http://schemas.microsoft.com/office/drawing/2014/main" id="{A3319D62-A082-4EA5-857A-B199D97C3FB8}"/>
              </a:ext>
            </a:extLst>
          </p:cNvPr>
          <p:cNvCxnSpPr>
            <a:cxnSpLocks noChangeShapeType="1"/>
            <a:stCxn id="264217" idx="6"/>
            <a:endCxn id="264208" idx="5"/>
          </p:cNvCxnSpPr>
          <p:nvPr/>
        </p:nvCxnSpPr>
        <p:spPr bwMode="auto">
          <a:xfrm flipH="1" flipV="1">
            <a:off x="6556375" y="5414963"/>
            <a:ext cx="87471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213" name="AutoShape 21">
            <a:extLst>
              <a:ext uri="{FF2B5EF4-FFF2-40B4-BE49-F238E27FC236}">
                <a16:creationId xmlns:a16="http://schemas.microsoft.com/office/drawing/2014/main" id="{E968F969-1256-469D-AB64-F59E3C2368E6}"/>
              </a:ext>
            </a:extLst>
          </p:cNvPr>
          <p:cNvCxnSpPr>
            <a:cxnSpLocks noChangeShapeType="1"/>
            <a:stCxn id="264218" idx="1"/>
            <a:endCxn id="264208" idx="7"/>
          </p:cNvCxnSpPr>
          <p:nvPr/>
        </p:nvCxnSpPr>
        <p:spPr bwMode="auto">
          <a:xfrm flipH="1">
            <a:off x="6556375" y="4554538"/>
            <a:ext cx="942975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14" name="Text Box 22">
            <a:extLst>
              <a:ext uri="{FF2B5EF4-FFF2-40B4-BE49-F238E27FC236}">
                <a16:creationId xmlns:a16="http://schemas.microsoft.com/office/drawing/2014/main" id="{97D5F615-8AD7-4A03-B51D-F77892207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597376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67.64</a:t>
            </a:r>
          </a:p>
        </p:txBody>
      </p:sp>
      <p:sp>
        <p:nvSpPr>
          <p:cNvPr id="264215" name="Text Box 23">
            <a:extLst>
              <a:ext uri="{FF2B5EF4-FFF2-40B4-BE49-F238E27FC236}">
                <a16:creationId xmlns:a16="http://schemas.microsoft.com/office/drawing/2014/main" id="{FD20AD0B-1D2B-4161-B612-6DDFF1E8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0052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45.9</a:t>
            </a:r>
          </a:p>
        </p:txBody>
      </p:sp>
      <p:sp>
        <p:nvSpPr>
          <p:cNvPr id="264216" name="computr2">
            <a:extLst>
              <a:ext uri="{FF2B5EF4-FFF2-40B4-BE49-F238E27FC236}">
                <a16:creationId xmlns:a16="http://schemas.microsoft.com/office/drawing/2014/main" id="{F943798A-9D4B-48D1-B142-540587C34CD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72000" y="57578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7" name="computr2">
            <a:extLst>
              <a:ext uri="{FF2B5EF4-FFF2-40B4-BE49-F238E27FC236}">
                <a16:creationId xmlns:a16="http://schemas.microsoft.com/office/drawing/2014/main" id="{0A973E45-F780-491A-B3BB-08B37FE18B3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307263" y="55419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8" name="computr2">
            <a:extLst>
              <a:ext uri="{FF2B5EF4-FFF2-40B4-BE49-F238E27FC236}">
                <a16:creationId xmlns:a16="http://schemas.microsoft.com/office/drawing/2014/main" id="{C9A7B061-5BC4-445D-BDE8-A03EB0F70D3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186613" y="40767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4219" name="AutoShape 27">
            <a:extLst>
              <a:ext uri="{FF2B5EF4-FFF2-40B4-BE49-F238E27FC236}">
                <a16:creationId xmlns:a16="http://schemas.microsoft.com/office/drawing/2014/main" id="{0345C219-F414-4F94-BB2E-A8193B9E1A6E}"/>
              </a:ext>
            </a:extLst>
          </p:cNvPr>
          <p:cNvCxnSpPr>
            <a:cxnSpLocks noChangeShapeType="1"/>
            <a:stCxn id="264203" idx="3"/>
            <a:endCxn id="264208" idx="2"/>
          </p:cNvCxnSpPr>
          <p:nvPr/>
        </p:nvCxnSpPr>
        <p:spPr bwMode="auto">
          <a:xfrm>
            <a:off x="3778250" y="51101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4220" name="Rectangle 28">
            <a:extLst>
              <a:ext uri="{FF2B5EF4-FFF2-40B4-BE49-F238E27FC236}">
                <a16:creationId xmlns:a16="http://schemas.microsoft.com/office/drawing/2014/main" id="{098CD0F3-CA44-4FB4-8511-FE6503C0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941888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1" name="AutoShape 29">
            <a:extLst>
              <a:ext uri="{FF2B5EF4-FFF2-40B4-BE49-F238E27FC236}">
                <a16:creationId xmlns:a16="http://schemas.microsoft.com/office/drawing/2014/main" id="{0214FA92-3D74-4684-A6F5-BCCF3E88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652963"/>
            <a:ext cx="2089150" cy="863600"/>
          </a:xfrm>
          <a:prstGeom prst="wedgeRectCallout">
            <a:avLst>
              <a:gd name="adj1" fmla="val 91644"/>
              <a:gd name="adj2" fmla="val -1472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rgbClr val="FF6600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216.45.7.255</a:t>
            </a:r>
          </a:p>
        </p:txBody>
      </p:sp>
      <p:grpSp>
        <p:nvGrpSpPr>
          <p:cNvPr id="264222" name="Group 30">
            <a:extLst>
              <a:ext uri="{FF2B5EF4-FFF2-40B4-BE49-F238E27FC236}">
                <a16:creationId xmlns:a16="http://schemas.microsoft.com/office/drawing/2014/main" id="{B9EB257D-7090-420F-9C73-6FB556BBA032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1052513"/>
            <a:ext cx="3309938" cy="1042987"/>
            <a:chOff x="2835" y="663"/>
            <a:chExt cx="2085" cy="657"/>
          </a:xfrm>
        </p:grpSpPr>
        <p:sp>
          <p:nvSpPr>
            <p:cNvPr id="264223" name="Text Box 31">
              <a:extLst>
                <a:ext uri="{FF2B5EF4-FFF2-40B4-BE49-F238E27FC236}">
                  <a16:creationId xmlns:a16="http://schemas.microsoft.com/office/drawing/2014/main" id="{CB1F46A3-EF29-441B-BAAB-8DA38254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981"/>
              <a:ext cx="1042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Specific</a:t>
              </a:r>
            </a:p>
          </p:txBody>
        </p:sp>
        <p:sp>
          <p:nvSpPr>
            <p:cNvPr id="264224" name="Text Box 32">
              <a:extLst>
                <a:ext uri="{FF2B5EF4-FFF2-40B4-BE49-F238E27FC236}">
                  <a16:creationId xmlns:a16="http://schemas.microsoft.com/office/drawing/2014/main" id="{5ADFE1AC-D212-46F7-8FB6-4F0D46AB7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1"/>
              <a:ext cx="1042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1s</a:t>
              </a:r>
            </a:p>
          </p:txBody>
        </p:sp>
        <p:sp>
          <p:nvSpPr>
            <p:cNvPr id="264225" name="Text Box 33">
              <a:extLst>
                <a:ext uri="{FF2B5EF4-FFF2-40B4-BE49-F238E27FC236}">
                  <a16:creationId xmlns:a16="http://schemas.microsoft.com/office/drawing/2014/main" id="{B4ED9B70-16AB-41D4-83F8-DF6836CE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663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Netid</a:t>
              </a:r>
            </a:p>
          </p:txBody>
        </p:sp>
        <p:sp>
          <p:nvSpPr>
            <p:cNvPr id="264226" name="Text Box 34">
              <a:extLst>
                <a:ext uri="{FF2B5EF4-FFF2-40B4-BE49-F238E27FC236}">
                  <a16:creationId xmlns:a16="http://schemas.microsoft.com/office/drawing/2014/main" id="{39FE121A-74C3-49E5-8F10-73CA97F0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663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Hostid </a:t>
              </a:r>
            </a:p>
          </p:txBody>
        </p:sp>
      </p:grpSp>
      <p:sp>
        <p:nvSpPr>
          <p:cNvPr id="264227" name="Rectangle 35">
            <a:extLst>
              <a:ext uri="{FF2B5EF4-FFF2-40B4-BE49-F238E27FC236}">
                <a16:creationId xmlns:a16="http://schemas.microsoft.com/office/drawing/2014/main" id="{E3EEB37A-6D92-4439-827D-6010DB26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500438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Rectangle 36">
            <a:extLst>
              <a:ext uri="{FF2B5EF4-FFF2-40B4-BE49-F238E27FC236}">
                <a16:creationId xmlns:a16="http://schemas.microsoft.com/office/drawing/2014/main" id="{125039B5-AA81-48F6-AC05-2F3366B17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429000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9" name="Rectangle 37">
            <a:extLst>
              <a:ext uri="{FF2B5EF4-FFF2-40B4-BE49-F238E27FC236}">
                <a16:creationId xmlns:a16="http://schemas.microsoft.com/office/drawing/2014/main" id="{8638AD58-B1B0-496F-B1A1-97470BD7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573463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30" name="AutoShape 38">
            <a:extLst>
              <a:ext uri="{FF2B5EF4-FFF2-40B4-BE49-F238E27FC236}">
                <a16:creationId xmlns:a16="http://schemas.microsoft.com/office/drawing/2014/main" id="{AFF501D5-CB08-4A25-B684-789C29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644900"/>
            <a:ext cx="646112" cy="473075"/>
          </a:xfrm>
          <a:prstGeom prst="wedgeEllipseCallout">
            <a:avLst>
              <a:gd name="adj1" fmla="val 44843"/>
              <a:gd name="adj2" fmla="val 95639"/>
            </a:avLst>
          </a:prstGeom>
          <a:solidFill>
            <a:schemeClr val="hlink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31" name="AutoShape 39">
            <a:extLst>
              <a:ext uri="{FF2B5EF4-FFF2-40B4-BE49-F238E27FC236}">
                <a16:creationId xmlns:a16="http://schemas.microsoft.com/office/drawing/2014/main" id="{0C3CA403-D951-4BE9-85CE-B8751DC4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13325"/>
            <a:ext cx="1293813" cy="473075"/>
          </a:xfrm>
          <a:prstGeom prst="wedgeEllipseCallout">
            <a:avLst>
              <a:gd name="adj1" fmla="val -23250"/>
              <a:gd name="adj2" fmla="val 107718"/>
            </a:avLst>
          </a:prstGeom>
          <a:solidFill>
            <a:srgbClr val="FF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32" name="Text Box 40">
            <a:extLst>
              <a:ext uri="{FF2B5EF4-FFF2-40B4-BE49-F238E27FC236}">
                <a16:creationId xmlns:a16="http://schemas.microsoft.com/office/drawing/2014/main" id="{6E30849E-7680-49A5-8FA9-1996D0DF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68007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Netid</a:t>
            </a:r>
          </a:p>
        </p:txBody>
      </p:sp>
      <p:sp>
        <p:nvSpPr>
          <p:cNvPr id="264233" name="Text Box 41">
            <a:extLst>
              <a:ext uri="{FF2B5EF4-FFF2-40B4-BE49-F238E27FC236}">
                <a16:creationId xmlns:a16="http://schemas.microsoft.com/office/drawing/2014/main" id="{D60CDAEA-07AF-4EAB-B15A-CAAF4847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4292600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Hostid</a:t>
            </a:r>
          </a:p>
        </p:txBody>
      </p:sp>
      <p:sp>
        <p:nvSpPr>
          <p:cNvPr id="264234" name="AutoShape 42">
            <a:extLst>
              <a:ext uri="{FF2B5EF4-FFF2-40B4-BE49-F238E27FC236}">
                <a16:creationId xmlns:a16="http://schemas.microsoft.com/office/drawing/2014/main" id="{4A60750A-808C-4231-AEE3-52CA7453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13100"/>
            <a:ext cx="2089150" cy="863600"/>
          </a:xfrm>
          <a:prstGeom prst="wedgeRectCallout">
            <a:avLst>
              <a:gd name="adj1" fmla="val 91644"/>
              <a:gd name="adj2" fmla="val -1472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rgbClr val="FF6600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216.45.7.255</a:t>
            </a:r>
          </a:p>
        </p:txBody>
      </p:sp>
      <p:sp>
        <p:nvSpPr>
          <p:cNvPr id="264235" name="Text Box 43">
            <a:extLst>
              <a:ext uri="{FF2B5EF4-FFF2-40B4-BE49-F238E27FC236}">
                <a16:creationId xmlns:a16="http://schemas.microsoft.com/office/drawing/2014/main" id="{CF8EBC55-8608-44D8-A646-3DA54334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84467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64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28495E-6 L 3.05556E-6 -0.2103 " pathEditMode="relative" ptsTypes="AA">
                                      <p:cBhvr>
                                        <p:cTn id="39" dur="2000" fill="hold"/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40741E-6 L 0.2441 -0.11551 " pathEditMode="relative" ptsTypes="AA">
                                      <p:cBhvr>
                                        <p:cTn id="77" dur="20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40741E-6 L 0.03942 -0.15764 " pathEditMode="relative" ptsTypes="AA">
                                      <p:cBhvr>
                                        <p:cTn id="79" dur="20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40741E-6 L -0.18888 -0.11551 " pathEditMode="relative" ptsTypes="AA">
                                      <p:cBhvr>
                                        <p:cTn id="81" dur="20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nimBg="1"/>
      <p:bldP spid="264221" grpId="0" animBg="1"/>
      <p:bldP spid="264230" grpId="0" animBg="1"/>
      <p:bldP spid="264230" grpId="1" animBg="1"/>
      <p:bldP spid="264231" grpId="0" animBg="1"/>
      <p:bldP spid="264231" grpId="1" animBg="1"/>
      <p:bldP spid="264232" grpId="0"/>
      <p:bldP spid="264232" grpId="1"/>
      <p:bldP spid="264233" grpId="0"/>
      <p:bldP spid="264233" grpId="1"/>
      <p:bldP spid="2642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>
            <a:extLst>
              <a:ext uri="{FF2B5EF4-FFF2-40B4-BE49-F238E27FC236}">
                <a16:creationId xmlns:a16="http://schemas.microsoft.com/office/drawing/2014/main" id="{8EAAA431-0855-42B7-888D-E599916D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CF56-BD81-44DD-B356-873D207ACBD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48590E96-57E3-4514-AA2F-124DDF0AD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Limited broadcast address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A6E40548-134C-4F93-9C8C-CA46B174C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受限广播地址</a:t>
            </a:r>
          </a:p>
        </p:txBody>
      </p:sp>
      <p:sp>
        <p:nvSpPr>
          <p:cNvPr id="329732" name="Oval 4">
            <a:extLst>
              <a:ext uri="{FF2B5EF4-FFF2-40B4-BE49-F238E27FC236}">
                <a16:creationId xmlns:a16="http://schemas.microsoft.com/office/drawing/2014/main" id="{46ACFBB7-63CC-4742-90F2-76B36A2A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65475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9733" name="Text Box 5">
            <a:extLst>
              <a:ext uri="{FF2B5EF4-FFF2-40B4-BE49-F238E27FC236}">
                <a16:creationId xmlns:a16="http://schemas.microsoft.com/office/drawing/2014/main" id="{74C3794E-B524-4B97-8BC5-3C16C021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230438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.20</a:t>
            </a:r>
          </a:p>
        </p:txBody>
      </p:sp>
      <p:sp>
        <p:nvSpPr>
          <p:cNvPr id="329734" name="Text Box 6">
            <a:extLst>
              <a:ext uri="{FF2B5EF4-FFF2-40B4-BE49-F238E27FC236}">
                <a16:creationId xmlns:a16="http://schemas.microsoft.com/office/drawing/2014/main" id="{462976E0-2A31-4C81-B9D3-3E7228DE6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3367088"/>
            <a:ext cx="2233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216.45.7.0</a:t>
            </a:r>
          </a:p>
        </p:txBody>
      </p:sp>
      <p:cxnSp>
        <p:nvCxnSpPr>
          <p:cNvPr id="329735" name="AutoShape 7">
            <a:extLst>
              <a:ext uri="{FF2B5EF4-FFF2-40B4-BE49-F238E27FC236}">
                <a16:creationId xmlns:a16="http://schemas.microsoft.com/office/drawing/2014/main" id="{69028CE6-8AF6-4383-9E65-6B934D7A3A8C}"/>
              </a:ext>
            </a:extLst>
          </p:cNvPr>
          <p:cNvCxnSpPr>
            <a:cxnSpLocks noChangeShapeType="1"/>
            <a:stCxn id="329742" idx="5"/>
            <a:endCxn id="329732" idx="1"/>
          </p:cNvCxnSpPr>
          <p:nvPr/>
        </p:nvCxnSpPr>
        <p:spPr bwMode="auto">
          <a:xfrm>
            <a:off x="1543050" y="2944813"/>
            <a:ext cx="752475" cy="347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36" name="AutoShape 8">
            <a:extLst>
              <a:ext uri="{FF2B5EF4-FFF2-40B4-BE49-F238E27FC236}">
                <a16:creationId xmlns:a16="http://schemas.microsoft.com/office/drawing/2014/main" id="{69D06B74-6DFD-41DA-AAFF-3D454DB11157}"/>
              </a:ext>
            </a:extLst>
          </p:cNvPr>
          <p:cNvCxnSpPr>
            <a:cxnSpLocks noChangeShapeType="1"/>
            <a:stCxn id="329743" idx="1"/>
            <a:endCxn id="329732" idx="0"/>
          </p:cNvCxnSpPr>
          <p:nvPr/>
        </p:nvCxnSpPr>
        <p:spPr bwMode="auto">
          <a:xfrm flipH="1">
            <a:off x="3236913" y="2779713"/>
            <a:ext cx="133350" cy="385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37" name="AutoShape 9">
            <a:extLst>
              <a:ext uri="{FF2B5EF4-FFF2-40B4-BE49-F238E27FC236}">
                <a16:creationId xmlns:a16="http://schemas.microsoft.com/office/drawing/2014/main" id="{F0449CD7-C552-403D-B15E-333668F43B6C}"/>
              </a:ext>
            </a:extLst>
          </p:cNvPr>
          <p:cNvCxnSpPr>
            <a:cxnSpLocks noChangeShapeType="1"/>
            <a:stCxn id="329744" idx="4"/>
            <a:endCxn id="329732" idx="7"/>
          </p:cNvCxnSpPr>
          <p:nvPr/>
        </p:nvCxnSpPr>
        <p:spPr bwMode="auto">
          <a:xfrm flipH="1">
            <a:off x="4178300" y="2919413"/>
            <a:ext cx="731838" cy="373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38" name="Text Box 10">
            <a:extLst>
              <a:ext uri="{FF2B5EF4-FFF2-40B4-BE49-F238E27FC236}">
                <a16:creationId xmlns:a16="http://schemas.microsoft.com/office/drawing/2014/main" id="{89465F69-349F-4E05-9482-5557E1C3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84467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.64</a:t>
            </a:r>
          </a:p>
        </p:txBody>
      </p:sp>
      <p:sp>
        <p:nvSpPr>
          <p:cNvPr id="329739" name="Text Box 11">
            <a:extLst>
              <a:ext uri="{FF2B5EF4-FFF2-40B4-BE49-F238E27FC236}">
                <a16:creationId xmlns:a16="http://schemas.microsoft.com/office/drawing/2014/main" id="{DD29304B-927F-49B5-AE5D-EB62E661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220503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.126</a:t>
            </a:r>
          </a:p>
        </p:txBody>
      </p:sp>
      <p:pic>
        <p:nvPicPr>
          <p:cNvPr id="329740" name="Picture 12">
            <a:extLst>
              <a:ext uri="{FF2B5EF4-FFF2-40B4-BE49-F238E27FC236}">
                <a16:creationId xmlns:a16="http://schemas.microsoft.com/office/drawing/2014/main" id="{8A6706A3-9578-4641-B83A-C1AA76C8C0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4822825"/>
            <a:ext cx="10795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9741" name="AutoShape 13">
            <a:extLst>
              <a:ext uri="{FF2B5EF4-FFF2-40B4-BE49-F238E27FC236}">
                <a16:creationId xmlns:a16="http://schemas.microsoft.com/office/drawing/2014/main" id="{31F7112B-2F69-43E6-BB8B-C74F8F3673CF}"/>
              </a:ext>
            </a:extLst>
          </p:cNvPr>
          <p:cNvCxnSpPr>
            <a:cxnSpLocks noChangeShapeType="1"/>
            <a:stCxn id="329732" idx="4"/>
            <a:endCxn id="329740" idx="0"/>
          </p:cNvCxnSpPr>
          <p:nvPr/>
        </p:nvCxnSpPr>
        <p:spPr bwMode="auto">
          <a:xfrm>
            <a:off x="3236913" y="4029075"/>
            <a:ext cx="0" cy="793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2" name="computr2">
            <a:extLst>
              <a:ext uri="{FF2B5EF4-FFF2-40B4-BE49-F238E27FC236}">
                <a16:creationId xmlns:a16="http://schemas.microsoft.com/office/drawing/2014/main" id="{F5BFB4C8-62D7-4C17-B0A4-67832B8E4FD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41400" y="26876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43" name="computr2">
            <a:extLst>
              <a:ext uri="{FF2B5EF4-FFF2-40B4-BE49-F238E27FC236}">
                <a16:creationId xmlns:a16="http://schemas.microsoft.com/office/drawing/2014/main" id="{FA812C25-B804-438E-B56E-8EB7E2E289D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057525" y="230187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44" name="computr2">
            <a:extLst>
              <a:ext uri="{FF2B5EF4-FFF2-40B4-BE49-F238E27FC236}">
                <a16:creationId xmlns:a16="http://schemas.microsoft.com/office/drawing/2014/main" id="{97D3809A-ED83-4FB7-AAEA-CB8E83D070C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786313" y="26622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45" name="Oval 17">
            <a:extLst>
              <a:ext uri="{FF2B5EF4-FFF2-40B4-BE49-F238E27FC236}">
                <a16:creationId xmlns:a16="http://schemas.microsoft.com/office/drawing/2014/main" id="{C878F9EA-5805-48CC-8782-BCCEE2F7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4678363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9746" name="Text Box 18">
            <a:extLst>
              <a:ext uri="{FF2B5EF4-FFF2-40B4-BE49-F238E27FC236}">
                <a16:creationId xmlns:a16="http://schemas.microsoft.com/office/drawing/2014/main" id="{E50D8FF0-90A9-449F-B4C9-A439D1B9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16426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27.8</a:t>
            </a:r>
          </a:p>
        </p:txBody>
      </p:sp>
      <p:sp>
        <p:nvSpPr>
          <p:cNvPr id="329747" name="Text Box 19">
            <a:extLst>
              <a:ext uri="{FF2B5EF4-FFF2-40B4-BE49-F238E27FC236}">
                <a16:creationId xmlns:a16="http://schemas.microsoft.com/office/drawing/2014/main" id="{2E510617-50A7-4B0C-B827-8CCE98018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4879975"/>
            <a:ext cx="223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149.14.0.0</a:t>
            </a:r>
          </a:p>
        </p:txBody>
      </p:sp>
      <p:cxnSp>
        <p:nvCxnSpPr>
          <p:cNvPr id="329748" name="AutoShape 20">
            <a:extLst>
              <a:ext uri="{FF2B5EF4-FFF2-40B4-BE49-F238E27FC236}">
                <a16:creationId xmlns:a16="http://schemas.microsoft.com/office/drawing/2014/main" id="{7708232C-C372-4103-A7BC-1988637E61A9}"/>
              </a:ext>
            </a:extLst>
          </p:cNvPr>
          <p:cNvCxnSpPr>
            <a:cxnSpLocks noChangeShapeType="1"/>
            <a:stCxn id="329753" idx="7"/>
            <a:endCxn id="329745" idx="4"/>
          </p:cNvCxnSpPr>
          <p:nvPr/>
        </p:nvCxnSpPr>
        <p:spPr bwMode="auto">
          <a:xfrm flipV="1">
            <a:off x="5073650" y="5541963"/>
            <a:ext cx="539750" cy="344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9" name="AutoShape 21">
            <a:extLst>
              <a:ext uri="{FF2B5EF4-FFF2-40B4-BE49-F238E27FC236}">
                <a16:creationId xmlns:a16="http://schemas.microsoft.com/office/drawing/2014/main" id="{E94D99BF-F847-44FF-8430-77CD17C60F68}"/>
              </a:ext>
            </a:extLst>
          </p:cNvPr>
          <p:cNvCxnSpPr>
            <a:cxnSpLocks noChangeShapeType="1"/>
            <a:stCxn id="329754" idx="6"/>
            <a:endCxn id="329745" idx="5"/>
          </p:cNvCxnSpPr>
          <p:nvPr/>
        </p:nvCxnSpPr>
        <p:spPr bwMode="auto">
          <a:xfrm flipH="1" flipV="1">
            <a:off x="6554788" y="5414963"/>
            <a:ext cx="8747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50" name="AutoShape 22">
            <a:extLst>
              <a:ext uri="{FF2B5EF4-FFF2-40B4-BE49-F238E27FC236}">
                <a16:creationId xmlns:a16="http://schemas.microsoft.com/office/drawing/2014/main" id="{0843F500-ECE2-4023-A9D0-DB773EA16ABF}"/>
              </a:ext>
            </a:extLst>
          </p:cNvPr>
          <p:cNvCxnSpPr>
            <a:cxnSpLocks noChangeShapeType="1"/>
            <a:stCxn id="329755" idx="1"/>
            <a:endCxn id="329745" idx="7"/>
          </p:cNvCxnSpPr>
          <p:nvPr/>
        </p:nvCxnSpPr>
        <p:spPr bwMode="auto">
          <a:xfrm flipH="1">
            <a:off x="6554788" y="4554538"/>
            <a:ext cx="942975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51" name="Text Box 23">
            <a:extLst>
              <a:ext uri="{FF2B5EF4-FFF2-40B4-BE49-F238E27FC236}">
                <a16:creationId xmlns:a16="http://schemas.microsoft.com/office/drawing/2014/main" id="{2B66F845-824C-4AED-8B0F-639C8DC3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97376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67.64</a:t>
            </a:r>
          </a:p>
        </p:txBody>
      </p:sp>
      <p:sp>
        <p:nvSpPr>
          <p:cNvPr id="329752" name="Text Box 24">
            <a:extLst>
              <a:ext uri="{FF2B5EF4-FFF2-40B4-BE49-F238E27FC236}">
                <a16:creationId xmlns:a16="http://schemas.microsoft.com/office/drawing/2014/main" id="{652876AB-25AF-4974-B3AE-249F364B6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149.14.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45.9</a:t>
            </a:r>
          </a:p>
        </p:txBody>
      </p:sp>
      <p:sp>
        <p:nvSpPr>
          <p:cNvPr id="329753" name="computr2">
            <a:extLst>
              <a:ext uri="{FF2B5EF4-FFF2-40B4-BE49-F238E27FC236}">
                <a16:creationId xmlns:a16="http://schemas.microsoft.com/office/drawing/2014/main" id="{1DDBDFB0-0204-4F16-B64C-B9798EDF4C5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72000" y="57578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54" name="computr2">
            <a:extLst>
              <a:ext uri="{FF2B5EF4-FFF2-40B4-BE49-F238E27FC236}">
                <a16:creationId xmlns:a16="http://schemas.microsoft.com/office/drawing/2014/main" id="{E9AC9D59-EA19-41B3-A02A-4683C182CC3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305675" y="55419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55" name="computr2">
            <a:extLst>
              <a:ext uri="{FF2B5EF4-FFF2-40B4-BE49-F238E27FC236}">
                <a16:creationId xmlns:a16="http://schemas.microsoft.com/office/drawing/2014/main" id="{8935F0F5-FE1B-4A2C-94B8-B394CCFE3D6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185025" y="40767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29756" name="AutoShape 28">
            <a:extLst>
              <a:ext uri="{FF2B5EF4-FFF2-40B4-BE49-F238E27FC236}">
                <a16:creationId xmlns:a16="http://schemas.microsoft.com/office/drawing/2014/main" id="{D1689C9A-8701-4019-9AA8-E6A8F6D9802B}"/>
              </a:ext>
            </a:extLst>
          </p:cNvPr>
          <p:cNvCxnSpPr>
            <a:cxnSpLocks noChangeShapeType="1"/>
            <a:stCxn id="329740" idx="3"/>
            <a:endCxn id="329745" idx="2"/>
          </p:cNvCxnSpPr>
          <p:nvPr/>
        </p:nvCxnSpPr>
        <p:spPr bwMode="auto">
          <a:xfrm>
            <a:off x="3776663" y="51101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57" name="Text Box 29">
            <a:extLst>
              <a:ext uri="{FF2B5EF4-FFF2-40B4-BE49-F238E27FC236}">
                <a16:creationId xmlns:a16="http://schemas.microsoft.com/office/drawing/2014/main" id="{3FFB2EEE-F10A-4A19-BFF7-C3101C8C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268413"/>
            <a:ext cx="3021013" cy="538162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255.255.255.255</a:t>
            </a:r>
          </a:p>
        </p:txBody>
      </p:sp>
      <p:sp>
        <p:nvSpPr>
          <p:cNvPr id="329758" name="Rectangle 30">
            <a:extLst>
              <a:ext uri="{FF2B5EF4-FFF2-40B4-BE49-F238E27FC236}">
                <a16:creationId xmlns:a16="http://schemas.microsoft.com/office/drawing/2014/main" id="{40A00488-43B6-44FD-8733-507F6404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084763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59" name="Rectangle 31">
            <a:extLst>
              <a:ext uri="{FF2B5EF4-FFF2-40B4-BE49-F238E27FC236}">
                <a16:creationId xmlns:a16="http://schemas.microsoft.com/office/drawing/2014/main" id="{E60181A7-E524-4480-B53D-A154C1BC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013325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60" name="Rectangle 32">
            <a:extLst>
              <a:ext uri="{FF2B5EF4-FFF2-40B4-BE49-F238E27FC236}">
                <a16:creationId xmlns:a16="http://schemas.microsoft.com/office/drawing/2014/main" id="{381AFF9A-8BD5-430D-A4C4-29E02A90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4941888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61" name="computr2">
            <a:extLst>
              <a:ext uri="{FF2B5EF4-FFF2-40B4-BE49-F238E27FC236}">
                <a16:creationId xmlns:a16="http://schemas.microsoft.com/office/drawing/2014/main" id="{6FB8FB3C-5EBC-46D7-9939-5D5A76D3FC4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185025" y="40767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gradFill rotWithShape="1">
            <a:gsLst>
              <a:gs pos="0">
                <a:srgbClr val="FFFFCC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9762" name="Rectangle 34">
            <a:extLst>
              <a:ext uri="{FF2B5EF4-FFF2-40B4-BE49-F238E27FC236}">
                <a16:creationId xmlns:a16="http://schemas.microsoft.com/office/drawing/2014/main" id="{D400C8AC-8BBE-4167-ABC5-22D7538C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41738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63" name="AutoShape 35">
            <a:extLst>
              <a:ext uri="{FF2B5EF4-FFF2-40B4-BE49-F238E27FC236}">
                <a16:creationId xmlns:a16="http://schemas.microsoft.com/office/drawing/2014/main" id="{8502A616-F614-45AB-AEFD-D6193D22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636838"/>
            <a:ext cx="2735263" cy="863600"/>
          </a:xfrm>
          <a:prstGeom prst="wedgeRectCallout">
            <a:avLst>
              <a:gd name="adj1" fmla="val -4380"/>
              <a:gd name="adj2" fmla="val 86764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255.255.255.255</a:t>
            </a:r>
          </a:p>
        </p:txBody>
      </p:sp>
      <p:sp>
        <p:nvSpPr>
          <p:cNvPr id="329764" name="AutoShape 36">
            <a:extLst>
              <a:ext uri="{FF2B5EF4-FFF2-40B4-BE49-F238E27FC236}">
                <a16:creationId xmlns:a16="http://schemas.microsoft.com/office/drawing/2014/main" id="{C2A26B21-E20D-48B3-8380-D8A1DEC9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5589588"/>
            <a:ext cx="2735262" cy="863600"/>
          </a:xfrm>
          <a:prstGeom prst="wedgeRectCallout">
            <a:avLst>
              <a:gd name="adj1" fmla="val 106880"/>
              <a:gd name="adj2" fmla="val -125551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255.255.255.255</a:t>
            </a:r>
          </a:p>
        </p:txBody>
      </p:sp>
      <p:sp>
        <p:nvSpPr>
          <p:cNvPr id="329765" name="AutoShape 37">
            <a:extLst>
              <a:ext uri="{FF2B5EF4-FFF2-40B4-BE49-F238E27FC236}">
                <a16:creationId xmlns:a16="http://schemas.microsoft.com/office/drawing/2014/main" id="{AD9A956F-859B-41D4-82E0-F337ECD5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76700"/>
            <a:ext cx="2735262" cy="1223963"/>
          </a:xfrm>
          <a:prstGeom prst="wedgeRectCallout">
            <a:avLst>
              <a:gd name="adj1" fmla="val 62593"/>
              <a:gd name="adj2" fmla="val 30676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255.255.255.255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blocked</a:t>
            </a:r>
          </a:p>
        </p:txBody>
      </p:sp>
      <p:sp>
        <p:nvSpPr>
          <p:cNvPr id="329766" name="Text Box 38">
            <a:extLst>
              <a:ext uri="{FF2B5EF4-FFF2-40B4-BE49-F238E27FC236}">
                <a16:creationId xmlns:a16="http://schemas.microsoft.com/office/drawing/2014/main" id="{5CD81649-CA44-4E99-9805-40AB4D7B0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25538"/>
            <a:ext cx="2303462" cy="1095375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标识对本地网络的广播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3.7037E-7 L 6.94444E-6 0.07361 " pathEditMode="relative" ptsTypes="AA">
                                      <p:cBhvr>
                                        <p:cTn id="26" dur="20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7361 L -0.2125 0.15764 " pathEditMode="relative" ptsTypes="AA">
                                      <p:cBhvr>
                                        <p:cTn id="29" dur="2000" fill="hold"/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-0.08664 0.09444 " pathEditMode="relative" ptsTypes="AA">
                                      <p:cBhvr>
                                        <p:cTn id="53" dur="2000" fill="hold"/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8906 0.07338 " pathEditMode="relative" ptsTypes="AA">
                                      <p:cBhvr>
                                        <p:cTn id="55" dur="2000" fill="hold"/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25208 4.07407E-6 " pathEditMode="relative" ptsTypes="AA">
                                      <p:cBhvr>
                                        <p:cTn id="57" dur="2000" fill="hold"/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7" grpId="0" animBg="1"/>
      <p:bldP spid="329763" grpId="0" animBg="1"/>
      <p:bldP spid="329763" grpId="1" animBg="1"/>
      <p:bldP spid="329764" grpId="0" animBg="1"/>
      <p:bldP spid="329764" grpId="1" animBg="1"/>
      <p:bldP spid="329765" grpId="0" animBg="1"/>
      <p:bldP spid="3297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F623612C-CF73-42A1-98F6-7104A3E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15A6-B9CA-4F00-A97A-04F46A9225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88BA2B69-392F-49EF-9318-391EDA2FF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 host on this network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E820DEA-A19B-4ED0-8D0C-1683E64C9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本网络上的本主机</a:t>
            </a:r>
          </a:p>
        </p:txBody>
      </p:sp>
      <p:sp>
        <p:nvSpPr>
          <p:cNvPr id="267268" name="Oval 4">
            <a:extLst>
              <a:ext uri="{FF2B5EF4-FFF2-40B4-BE49-F238E27FC236}">
                <a16:creationId xmlns:a16="http://schemas.microsoft.com/office/drawing/2014/main" id="{BBE9F658-DE97-4BFB-8948-05260297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525838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24BDC7E8-4F45-4464-938B-0DAD3527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492375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. ? . ? . ?</a:t>
            </a:r>
            <a:endParaRPr lang="en-US" altLang="zh-CN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058B9709-664F-451C-B575-5A9BF81AD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3727450"/>
            <a:ext cx="223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216.45.7.0</a:t>
            </a:r>
          </a:p>
        </p:txBody>
      </p:sp>
      <p:cxnSp>
        <p:nvCxnSpPr>
          <p:cNvPr id="267271" name="AutoShape 7">
            <a:extLst>
              <a:ext uri="{FF2B5EF4-FFF2-40B4-BE49-F238E27FC236}">
                <a16:creationId xmlns:a16="http://schemas.microsoft.com/office/drawing/2014/main" id="{309EC00F-E784-4EE4-90DE-6F0A32EA17FD}"/>
              </a:ext>
            </a:extLst>
          </p:cNvPr>
          <p:cNvCxnSpPr>
            <a:cxnSpLocks noChangeShapeType="1"/>
            <a:stCxn id="267278" idx="5"/>
            <a:endCxn id="267268" idx="1"/>
          </p:cNvCxnSpPr>
          <p:nvPr/>
        </p:nvCxnSpPr>
        <p:spPr bwMode="auto">
          <a:xfrm>
            <a:off x="2192338" y="3206750"/>
            <a:ext cx="1544637" cy="446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273" name="AutoShape 9">
            <a:extLst>
              <a:ext uri="{FF2B5EF4-FFF2-40B4-BE49-F238E27FC236}">
                <a16:creationId xmlns:a16="http://schemas.microsoft.com/office/drawing/2014/main" id="{E6DD94A4-DCB8-4F4D-8A02-9C5CBBE55672}"/>
              </a:ext>
            </a:extLst>
          </p:cNvPr>
          <p:cNvCxnSpPr>
            <a:cxnSpLocks noChangeShapeType="1"/>
            <a:stCxn id="267280" idx="4"/>
            <a:endCxn id="267268" idx="7"/>
          </p:cNvCxnSpPr>
          <p:nvPr/>
        </p:nvCxnSpPr>
        <p:spPr bwMode="auto">
          <a:xfrm flipH="1">
            <a:off x="5619750" y="3279775"/>
            <a:ext cx="1617663" cy="37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275" name="Text Box 11">
            <a:extLst>
              <a:ext uri="{FF2B5EF4-FFF2-40B4-BE49-F238E27FC236}">
                <a16:creationId xmlns:a16="http://schemas.microsoft.com/office/drawing/2014/main" id="{81757812-ED38-41E5-B7C2-9AF76552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5654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.126</a:t>
            </a:r>
          </a:p>
        </p:txBody>
      </p:sp>
      <p:sp>
        <p:nvSpPr>
          <p:cNvPr id="267278" name="computr2">
            <a:extLst>
              <a:ext uri="{FF2B5EF4-FFF2-40B4-BE49-F238E27FC236}">
                <a16:creationId xmlns:a16="http://schemas.microsoft.com/office/drawing/2014/main" id="{81AF587C-86F5-4C6E-87F5-4FD852BC101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90688" y="294957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280" name="computr2">
            <a:extLst>
              <a:ext uri="{FF2B5EF4-FFF2-40B4-BE49-F238E27FC236}">
                <a16:creationId xmlns:a16="http://schemas.microsoft.com/office/drawing/2014/main" id="{E48C1DA3-2758-4F47-A38F-B653671D91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113588" y="30226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293" name="Text Box 29">
            <a:extLst>
              <a:ext uri="{FF2B5EF4-FFF2-40B4-BE49-F238E27FC236}">
                <a16:creationId xmlns:a16="http://schemas.microsoft.com/office/drawing/2014/main" id="{8EBA2881-6706-4AD6-9D33-ADBD4A63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377950"/>
            <a:ext cx="3165475" cy="53816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0 . 0 . 0 . 0</a:t>
            </a:r>
          </a:p>
        </p:txBody>
      </p:sp>
      <p:sp>
        <p:nvSpPr>
          <p:cNvPr id="267298" name="Rectangle 34">
            <a:extLst>
              <a:ext uri="{FF2B5EF4-FFF2-40B4-BE49-F238E27FC236}">
                <a16:creationId xmlns:a16="http://schemas.microsoft.com/office/drawing/2014/main" id="{8A7F2483-C38F-48A4-8FB0-BFF2A8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043238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9" name="AutoShape 35">
            <a:extLst>
              <a:ext uri="{FF2B5EF4-FFF2-40B4-BE49-F238E27FC236}">
                <a16:creationId xmlns:a16="http://schemas.microsoft.com/office/drawing/2014/main" id="{7CD4C415-0E5F-4B21-98F7-C110DBC1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9938"/>
            <a:ext cx="4608513" cy="865187"/>
          </a:xfrm>
          <a:prstGeom prst="wedgeRectCallout">
            <a:avLst>
              <a:gd name="adj1" fmla="val -17380"/>
              <a:gd name="adj2" fmla="val -214588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0.0.0.0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255.255.255.255</a:t>
            </a:r>
          </a:p>
        </p:txBody>
      </p:sp>
      <p:sp>
        <p:nvSpPr>
          <p:cNvPr id="267310" name="Text Box 46">
            <a:extLst>
              <a:ext uri="{FF2B5EF4-FFF2-40B4-BE49-F238E27FC236}">
                <a16:creationId xmlns:a16="http://schemas.microsoft.com/office/drawing/2014/main" id="{E2F3FBBC-2362-45E5-8BDC-7ADABDE0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3519488"/>
            <a:ext cx="246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Bootstrap Server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DHCP Server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5184E-7 C 0.06719 0.02596 0.13438 0.05193 0.18125 0.06839 C 0.22813 0.08486 0.24479 0.099 0.28125 0.09946 C 0.31771 0.09993 0.34757 0.08602 0.4 0.07141 C 0.45243 0.0568 0.52379 0.03454 0.59531 0.01252 " pathEditMode="relative" ptsTypes="aaaaA">
                                      <p:cBhvr>
                                        <p:cTn id="23" dur="30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3" grpId="0" animBg="1"/>
      <p:bldP spid="267299" grpId="0" animBg="1"/>
      <p:bldP spid="26729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4868532B-6EBC-4901-B792-E216E133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F81D-4418-447C-A8D7-482C7821F5F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50F9926C-053E-47A2-9062-98E9E86E3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Specific host on this network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9856763-88F9-4361-88BE-2086693C8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本网络上的特定主机</a:t>
            </a:r>
          </a:p>
        </p:txBody>
      </p:sp>
      <p:sp>
        <p:nvSpPr>
          <p:cNvPr id="268292" name="Oval 4">
            <a:extLst>
              <a:ext uri="{FF2B5EF4-FFF2-40B4-BE49-F238E27FC236}">
                <a16:creationId xmlns:a16="http://schemas.microsoft.com/office/drawing/2014/main" id="{2603EC36-EB3A-4BA8-B62C-88B9B631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17925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8293" name="Text Box 5">
            <a:extLst>
              <a:ext uri="{FF2B5EF4-FFF2-40B4-BE49-F238E27FC236}">
                <a16:creationId xmlns:a16="http://schemas.microsoft.com/office/drawing/2014/main" id="{5AE2C62E-AF4E-4D0A-AAB2-461FEA4C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925763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.20</a:t>
            </a: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2B55BF9B-DF84-4B88-A62C-41FEFDE4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919538"/>
            <a:ext cx="223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216.45.7.0</a:t>
            </a:r>
          </a:p>
        </p:txBody>
      </p:sp>
      <p:cxnSp>
        <p:nvCxnSpPr>
          <p:cNvPr id="268295" name="AutoShape 7">
            <a:extLst>
              <a:ext uri="{FF2B5EF4-FFF2-40B4-BE49-F238E27FC236}">
                <a16:creationId xmlns:a16="http://schemas.microsoft.com/office/drawing/2014/main" id="{986151CD-4778-471E-916B-5C5E447D9E59}"/>
              </a:ext>
            </a:extLst>
          </p:cNvPr>
          <p:cNvCxnSpPr>
            <a:cxnSpLocks noChangeShapeType="1"/>
            <a:stCxn id="268302" idx="5"/>
            <a:endCxn id="268292" idx="1"/>
          </p:cNvCxnSpPr>
          <p:nvPr/>
        </p:nvCxnSpPr>
        <p:spPr bwMode="auto">
          <a:xfrm>
            <a:off x="1687513" y="3640138"/>
            <a:ext cx="1330325" cy="204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296" name="AutoShape 8">
            <a:extLst>
              <a:ext uri="{FF2B5EF4-FFF2-40B4-BE49-F238E27FC236}">
                <a16:creationId xmlns:a16="http://schemas.microsoft.com/office/drawing/2014/main" id="{97F2F015-D637-4C90-A614-3D78575BE8DC}"/>
              </a:ext>
            </a:extLst>
          </p:cNvPr>
          <p:cNvCxnSpPr>
            <a:cxnSpLocks noChangeShapeType="1"/>
            <a:stCxn id="268303" idx="1"/>
            <a:endCxn id="268292" idx="0"/>
          </p:cNvCxnSpPr>
          <p:nvPr/>
        </p:nvCxnSpPr>
        <p:spPr bwMode="auto">
          <a:xfrm>
            <a:off x="3435350" y="3141663"/>
            <a:ext cx="523875" cy="576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297" name="AutoShape 9">
            <a:extLst>
              <a:ext uri="{FF2B5EF4-FFF2-40B4-BE49-F238E27FC236}">
                <a16:creationId xmlns:a16="http://schemas.microsoft.com/office/drawing/2014/main" id="{1F1DC320-9976-441D-A85C-1A5B4661B8BE}"/>
              </a:ext>
            </a:extLst>
          </p:cNvPr>
          <p:cNvCxnSpPr>
            <a:cxnSpLocks noChangeShapeType="1"/>
            <a:stCxn id="268304" idx="1"/>
            <a:endCxn id="268292" idx="7"/>
          </p:cNvCxnSpPr>
          <p:nvPr/>
        </p:nvCxnSpPr>
        <p:spPr bwMode="auto">
          <a:xfrm flipH="1">
            <a:off x="4900613" y="3357563"/>
            <a:ext cx="701675" cy="487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C46E56D9-A65F-4046-9B65-9E17C01B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220662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.64</a:t>
            </a:r>
          </a:p>
        </p:txBody>
      </p:sp>
      <p:sp>
        <p:nvSpPr>
          <p:cNvPr id="268299" name="Text Box 11">
            <a:extLst>
              <a:ext uri="{FF2B5EF4-FFF2-40B4-BE49-F238E27FC236}">
                <a16:creationId xmlns:a16="http://schemas.microsoft.com/office/drawing/2014/main" id="{E5A04979-992E-47BA-BE48-D36DA80A2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242252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.126</a:t>
            </a:r>
          </a:p>
        </p:txBody>
      </p:sp>
      <p:sp>
        <p:nvSpPr>
          <p:cNvPr id="268302" name="computr2">
            <a:extLst>
              <a:ext uri="{FF2B5EF4-FFF2-40B4-BE49-F238E27FC236}">
                <a16:creationId xmlns:a16="http://schemas.microsoft.com/office/drawing/2014/main" id="{B0B71B57-3243-41F2-B2F1-882C4560E42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185863" y="33829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303" name="computr2">
            <a:extLst>
              <a:ext uri="{FF2B5EF4-FFF2-40B4-BE49-F238E27FC236}">
                <a16:creationId xmlns:a16="http://schemas.microsoft.com/office/drawing/2014/main" id="{5CFDB06E-FEDF-4BF7-ADC5-4CDEC755496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22613" y="266382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304" name="computr2">
            <a:extLst>
              <a:ext uri="{FF2B5EF4-FFF2-40B4-BE49-F238E27FC236}">
                <a16:creationId xmlns:a16="http://schemas.microsoft.com/office/drawing/2014/main" id="{BFDA2D77-15A6-471C-85BC-2ADA5BC1D0C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289550" y="287972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315" name="computr2">
            <a:extLst>
              <a:ext uri="{FF2B5EF4-FFF2-40B4-BE49-F238E27FC236}">
                <a16:creationId xmlns:a16="http://schemas.microsoft.com/office/drawing/2014/main" id="{A4A19818-FDC5-48DE-96C0-861CB1DC606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610350" y="388778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321" name="computr2">
            <a:extLst>
              <a:ext uri="{FF2B5EF4-FFF2-40B4-BE49-F238E27FC236}">
                <a16:creationId xmlns:a16="http://schemas.microsoft.com/office/drawing/2014/main" id="{69F81D3F-5913-49E2-85F6-F98F6907CBF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610350" y="388778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gradFill rotWithShape="1">
            <a:gsLst>
              <a:gs pos="0">
                <a:srgbClr val="FFFFCC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8322" name="Rectangle 34">
            <a:extLst>
              <a:ext uri="{FF2B5EF4-FFF2-40B4-BE49-F238E27FC236}">
                <a16:creationId xmlns:a16="http://schemas.microsoft.com/office/drawing/2014/main" id="{56D2787E-862C-4904-84ED-D4C3E72C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933825"/>
            <a:ext cx="6477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23" name="AutoShape 35">
            <a:extLst>
              <a:ext uri="{FF2B5EF4-FFF2-40B4-BE49-F238E27FC236}">
                <a16:creationId xmlns:a16="http://schemas.microsoft.com/office/drawing/2014/main" id="{8DA80296-A4A6-4AEC-9C0D-01213CC4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941888"/>
            <a:ext cx="2087563" cy="863600"/>
          </a:xfrm>
          <a:prstGeom prst="wedgeRectCallout">
            <a:avLst>
              <a:gd name="adj1" fmla="val -14565"/>
              <a:gd name="adj2" fmla="val -151472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rgbClr val="FF6600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0 . 0 . 0 . 64</a:t>
            </a:r>
          </a:p>
        </p:txBody>
      </p:sp>
      <p:grpSp>
        <p:nvGrpSpPr>
          <p:cNvPr id="268339" name="Group 51">
            <a:extLst>
              <a:ext uri="{FF2B5EF4-FFF2-40B4-BE49-F238E27FC236}">
                <a16:creationId xmlns:a16="http://schemas.microsoft.com/office/drawing/2014/main" id="{EBC0905C-3276-41CA-92CE-4F368B9845C6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052513"/>
            <a:ext cx="2878138" cy="1042987"/>
            <a:chOff x="3834" y="663"/>
            <a:chExt cx="1813" cy="657"/>
          </a:xfrm>
        </p:grpSpPr>
        <p:sp>
          <p:nvSpPr>
            <p:cNvPr id="268335" name="Text Box 47">
              <a:extLst>
                <a:ext uri="{FF2B5EF4-FFF2-40B4-BE49-F238E27FC236}">
                  <a16:creationId xmlns:a16="http://schemas.microsoft.com/office/drawing/2014/main" id="{AB4CEDD2-7102-4D66-8348-C52C5FD7F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981"/>
              <a:ext cx="953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Specific</a:t>
              </a:r>
            </a:p>
          </p:txBody>
        </p:sp>
        <p:sp>
          <p:nvSpPr>
            <p:cNvPr id="268336" name="Text Box 48">
              <a:extLst>
                <a:ext uri="{FF2B5EF4-FFF2-40B4-BE49-F238E27FC236}">
                  <a16:creationId xmlns:a16="http://schemas.microsoft.com/office/drawing/2014/main" id="{F896A1CC-8885-48FF-8A6F-A57840B8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4" y="981"/>
              <a:ext cx="860" cy="33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All 0s</a:t>
              </a:r>
            </a:p>
          </p:txBody>
        </p:sp>
        <p:sp>
          <p:nvSpPr>
            <p:cNvPr id="268337" name="Text Box 49">
              <a:extLst>
                <a:ext uri="{FF2B5EF4-FFF2-40B4-BE49-F238E27FC236}">
                  <a16:creationId xmlns:a16="http://schemas.microsoft.com/office/drawing/2014/main" id="{D267CEB2-DE3F-4192-9EA3-D448C9742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663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Netid</a:t>
              </a:r>
            </a:p>
          </p:txBody>
        </p:sp>
        <p:sp>
          <p:nvSpPr>
            <p:cNvPr id="268338" name="Text Box 50">
              <a:extLst>
                <a:ext uri="{FF2B5EF4-FFF2-40B4-BE49-F238E27FC236}">
                  <a16:creationId xmlns:a16="http://schemas.microsoft.com/office/drawing/2014/main" id="{2CFFB7CC-9A36-4675-A1A1-BEF958B97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663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Hostid </a:t>
              </a:r>
            </a:p>
          </p:txBody>
        </p:sp>
      </p:grpSp>
      <p:cxnSp>
        <p:nvCxnSpPr>
          <p:cNvPr id="268340" name="AutoShape 52">
            <a:extLst>
              <a:ext uri="{FF2B5EF4-FFF2-40B4-BE49-F238E27FC236}">
                <a16:creationId xmlns:a16="http://schemas.microsoft.com/office/drawing/2014/main" id="{907864AF-4480-48E0-AA8E-7195D1265B21}"/>
              </a:ext>
            </a:extLst>
          </p:cNvPr>
          <p:cNvCxnSpPr>
            <a:cxnSpLocks noChangeShapeType="1"/>
            <a:stCxn id="268292" idx="6"/>
            <a:endCxn id="268315" idx="4"/>
          </p:cNvCxnSpPr>
          <p:nvPr/>
        </p:nvCxnSpPr>
        <p:spPr bwMode="auto">
          <a:xfrm flipV="1">
            <a:off x="5291138" y="4144963"/>
            <a:ext cx="144303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341" name="AutoShape 53">
            <a:extLst>
              <a:ext uri="{FF2B5EF4-FFF2-40B4-BE49-F238E27FC236}">
                <a16:creationId xmlns:a16="http://schemas.microsoft.com/office/drawing/2014/main" id="{3A029EB6-4733-45F8-933F-2D403BDF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4941888"/>
            <a:ext cx="2087562" cy="863600"/>
          </a:xfrm>
          <a:prstGeom prst="wedgeRectCallout">
            <a:avLst>
              <a:gd name="adj1" fmla="val -14565"/>
              <a:gd name="adj2" fmla="val -151472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rgbClr val="FF6600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0 . 0 . 0 . 64</a:t>
            </a:r>
          </a:p>
        </p:txBody>
      </p:sp>
      <p:sp>
        <p:nvSpPr>
          <p:cNvPr id="268343" name="AutoShape 55">
            <a:extLst>
              <a:ext uri="{FF2B5EF4-FFF2-40B4-BE49-F238E27FC236}">
                <a16:creationId xmlns:a16="http://schemas.microsoft.com/office/drawing/2014/main" id="{AE609F77-7038-4DD7-8F53-8F3B498E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300663"/>
            <a:ext cx="646113" cy="473075"/>
          </a:xfrm>
          <a:prstGeom prst="wedgeEllipseCallout">
            <a:avLst>
              <a:gd name="adj1" fmla="val 44843"/>
              <a:gd name="adj2" fmla="val 95639"/>
            </a:avLst>
          </a:prstGeom>
          <a:solidFill>
            <a:schemeClr val="hlink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344" name="Text Box 56">
            <a:extLst>
              <a:ext uri="{FF2B5EF4-FFF2-40B4-BE49-F238E27FC236}">
                <a16:creationId xmlns:a16="http://schemas.microsoft.com/office/drawing/2014/main" id="{A15E9384-DD55-46BA-92AD-D786200B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948363"/>
            <a:ext cx="101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Hostid</a:t>
            </a:r>
          </a:p>
        </p:txBody>
      </p:sp>
      <p:sp>
        <p:nvSpPr>
          <p:cNvPr id="268345" name="AutoShape 57">
            <a:extLst>
              <a:ext uri="{FF2B5EF4-FFF2-40B4-BE49-F238E27FC236}">
                <a16:creationId xmlns:a16="http://schemas.microsoft.com/office/drawing/2014/main" id="{48BAA220-2385-4D7B-8B0F-C472E167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5300663"/>
            <a:ext cx="1223962" cy="473075"/>
          </a:xfrm>
          <a:prstGeom prst="wedgeEllipseCallout">
            <a:avLst>
              <a:gd name="adj1" fmla="val -27431"/>
              <a:gd name="adj2" fmla="val 107718"/>
            </a:avLst>
          </a:prstGeom>
          <a:solidFill>
            <a:srgbClr val="FF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346" name="Text Box 58">
            <a:extLst>
              <a:ext uri="{FF2B5EF4-FFF2-40B4-BE49-F238E27FC236}">
                <a16:creationId xmlns:a16="http://schemas.microsoft.com/office/drawing/2014/main" id="{06FA4127-9599-4486-AB04-403C4904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96741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2.71505E-6 L -0.32291 2.71505E-6 " pathEditMode="relative" ptsTypes="AA">
                                      <p:cBhvr>
                                        <p:cTn id="27" dur="2000" fill="hold"/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68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68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68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68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91 -8.57872E-7 L -0.37795 -0.17876 " pathEditMode="relative" ptsTypes="AA">
                                      <p:cBhvr>
                                        <p:cTn id="66" dur="2000" fill="hold"/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3" grpId="0" animBg="1"/>
      <p:bldP spid="268323" grpId="1" animBg="1"/>
      <p:bldP spid="268341" grpId="0" animBg="1"/>
      <p:bldP spid="268341" grpId="1" animBg="1"/>
      <p:bldP spid="268343" grpId="0" animBg="1"/>
      <p:bldP spid="268343" grpId="1" animBg="1"/>
      <p:bldP spid="268344" grpId="0"/>
      <p:bldP spid="268344" grpId="1"/>
      <p:bldP spid="268345" grpId="0" animBg="1"/>
      <p:bldP spid="268345" grpId="1" animBg="1"/>
      <p:bldP spid="268346" grpId="0"/>
      <p:bldP spid="26834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DD8FF94C-5FAF-44AF-A84F-3E91DE64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4615-1704-4691-A03A-F7AA26762B5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37C8DAD-1F98-4FE9-8AB9-7CA0E2B0B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Loopback address</a:t>
            </a:r>
          </a:p>
        </p:txBody>
      </p:sp>
      <p:sp>
        <p:nvSpPr>
          <p:cNvPr id="64561" name="Rectangle 49">
            <a:extLst>
              <a:ext uri="{FF2B5EF4-FFF2-40B4-BE49-F238E27FC236}">
                <a16:creationId xmlns:a16="http://schemas.microsoft.com/office/drawing/2014/main" id="{0444DA25-FAE9-4F62-8D18-7AD93BD58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回送地址</a:t>
            </a:r>
          </a:p>
        </p:txBody>
      </p:sp>
      <p:sp>
        <p:nvSpPr>
          <p:cNvPr id="64562" name="Oval 50">
            <a:extLst>
              <a:ext uri="{FF2B5EF4-FFF2-40B4-BE49-F238E27FC236}">
                <a16:creationId xmlns:a16="http://schemas.microsoft.com/office/drawing/2014/main" id="{94FA1103-D5AA-497A-809F-AEE2B618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086350"/>
            <a:ext cx="2663825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563" name="Text Box 51">
            <a:extLst>
              <a:ext uri="{FF2B5EF4-FFF2-40B4-BE49-F238E27FC236}">
                <a16:creationId xmlns:a16="http://schemas.microsoft.com/office/drawing/2014/main" id="{6DB3E9FE-3AFE-4B71-AF38-1FB6050B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02025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.20</a:t>
            </a:r>
          </a:p>
        </p:txBody>
      </p:sp>
      <p:sp>
        <p:nvSpPr>
          <p:cNvPr id="64564" name="Text Box 52">
            <a:extLst>
              <a:ext uri="{FF2B5EF4-FFF2-40B4-BE49-F238E27FC236}">
                <a16:creationId xmlns:a16="http://schemas.microsoft.com/office/drawing/2014/main" id="{702CCA6B-D9F8-47AE-AC3C-5DC34C2D4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216525"/>
            <a:ext cx="223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216.45.7.0</a:t>
            </a:r>
          </a:p>
        </p:txBody>
      </p:sp>
      <p:cxnSp>
        <p:nvCxnSpPr>
          <p:cNvPr id="64565" name="AutoShape 53">
            <a:extLst>
              <a:ext uri="{FF2B5EF4-FFF2-40B4-BE49-F238E27FC236}">
                <a16:creationId xmlns:a16="http://schemas.microsoft.com/office/drawing/2014/main" id="{959E8DFE-E92E-4732-BBF5-B010CD0E0530}"/>
              </a:ext>
            </a:extLst>
          </p:cNvPr>
          <p:cNvCxnSpPr>
            <a:cxnSpLocks noChangeShapeType="1"/>
            <a:stCxn id="64566" idx="1"/>
            <a:endCxn id="64562" idx="1"/>
          </p:cNvCxnSpPr>
          <p:nvPr/>
        </p:nvCxnSpPr>
        <p:spPr bwMode="auto">
          <a:xfrm>
            <a:off x="2674938" y="4484688"/>
            <a:ext cx="271462" cy="728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66" name="computr2">
            <a:extLst>
              <a:ext uri="{FF2B5EF4-FFF2-40B4-BE49-F238E27FC236}">
                <a16:creationId xmlns:a16="http://schemas.microsoft.com/office/drawing/2014/main" id="{34B90FC3-8D1A-47C6-8C50-DA6BFC065AF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362200" y="40068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67" name="Text Box 55">
            <a:extLst>
              <a:ext uri="{FF2B5EF4-FFF2-40B4-BE49-F238E27FC236}">
                <a16:creationId xmlns:a16="http://schemas.microsoft.com/office/drawing/2014/main" id="{F6B7BE7A-82C2-4C00-9F02-09D76C2B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377950"/>
            <a:ext cx="3165475" cy="53816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127 . X . Y . Z</a:t>
            </a:r>
          </a:p>
        </p:txBody>
      </p:sp>
      <p:sp>
        <p:nvSpPr>
          <p:cNvPr id="64568" name="Text Box 56">
            <a:extLst>
              <a:ext uri="{FF2B5EF4-FFF2-40B4-BE49-F238E27FC236}">
                <a16:creationId xmlns:a16="http://schemas.microsoft.com/office/drawing/2014/main" id="{79FAC706-397B-43BE-9542-DC3BD9A3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49500"/>
            <a:ext cx="1512888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/>
              </a:rPr>
              <a:t>Process 1</a:t>
            </a:r>
          </a:p>
        </p:txBody>
      </p:sp>
      <p:sp>
        <p:nvSpPr>
          <p:cNvPr id="64569" name="Text Box 57">
            <a:extLst>
              <a:ext uri="{FF2B5EF4-FFF2-40B4-BE49-F238E27FC236}">
                <a16:creationId xmlns:a16="http://schemas.microsoft.com/office/drawing/2014/main" id="{63CE7047-ED26-4BB0-A3C4-DB1DDBF6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349500"/>
            <a:ext cx="1511300" cy="476250"/>
          </a:xfrm>
          <a:prstGeom prst="rect">
            <a:avLst/>
          </a:prstGeom>
          <a:solidFill>
            <a:srgbClr val="9933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/>
              </a:rPr>
              <a:t>Process 2</a:t>
            </a:r>
          </a:p>
        </p:txBody>
      </p:sp>
      <p:sp>
        <p:nvSpPr>
          <p:cNvPr id="64577" name="Text Box 65">
            <a:extLst>
              <a:ext uri="{FF2B5EF4-FFF2-40B4-BE49-F238E27FC236}">
                <a16:creationId xmlns:a16="http://schemas.microsoft.com/office/drawing/2014/main" id="{099EA421-E3CF-447E-AD8D-C7238FC7F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997200"/>
            <a:ext cx="180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effectLst/>
              </a:rPr>
              <a:t>TCP or UDP</a:t>
            </a:r>
          </a:p>
        </p:txBody>
      </p:sp>
      <p:sp>
        <p:nvSpPr>
          <p:cNvPr id="64578" name="Text Box 66">
            <a:extLst>
              <a:ext uri="{FF2B5EF4-FFF2-40B4-BE49-F238E27FC236}">
                <a16:creationId xmlns:a16="http://schemas.microsoft.com/office/drawing/2014/main" id="{13BA4FBF-6954-434D-AB28-068B41BD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68935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/>
              </a:rPr>
              <a:t>IP</a:t>
            </a:r>
          </a:p>
        </p:txBody>
      </p:sp>
      <p:sp>
        <p:nvSpPr>
          <p:cNvPr id="64587" name="Text Box 75">
            <a:extLst>
              <a:ext uri="{FF2B5EF4-FFF2-40B4-BE49-F238E27FC236}">
                <a16:creationId xmlns:a16="http://schemas.microsoft.com/office/drawing/2014/main" id="{3536D445-636C-4516-98DC-3B74D25D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4311650"/>
            <a:ext cx="2262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Access</a:t>
            </a:r>
          </a:p>
        </p:txBody>
      </p:sp>
      <p:grpSp>
        <p:nvGrpSpPr>
          <p:cNvPr id="64589" name="Group 77">
            <a:extLst>
              <a:ext uri="{FF2B5EF4-FFF2-40B4-BE49-F238E27FC236}">
                <a16:creationId xmlns:a16="http://schemas.microsoft.com/office/drawing/2014/main" id="{E51B670B-CAB4-4D9F-9FEE-3CB13A21F9F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278063"/>
            <a:ext cx="5040312" cy="2592387"/>
            <a:chOff x="1837" y="1480"/>
            <a:chExt cx="3175" cy="1633"/>
          </a:xfrm>
        </p:grpSpPr>
        <p:sp>
          <p:nvSpPr>
            <p:cNvPr id="64571" name="Rectangle 59">
              <a:extLst>
                <a:ext uri="{FF2B5EF4-FFF2-40B4-BE49-F238E27FC236}">
                  <a16:creationId xmlns:a16="http://schemas.microsoft.com/office/drawing/2014/main" id="{9446B2D2-3E95-4B14-954C-480C53AC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480"/>
              <a:ext cx="2222" cy="4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2" name="Rectangle 60">
              <a:extLst>
                <a:ext uri="{FF2B5EF4-FFF2-40B4-BE49-F238E27FC236}">
                  <a16:creationId xmlns:a16="http://schemas.microsoft.com/office/drawing/2014/main" id="{8E12E87F-3F3D-4C29-9338-E687340D5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888"/>
              <a:ext cx="2222" cy="4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73" name="Rectangle 61">
              <a:extLst>
                <a:ext uri="{FF2B5EF4-FFF2-40B4-BE49-F238E27FC236}">
                  <a16:creationId xmlns:a16="http://schemas.microsoft.com/office/drawing/2014/main" id="{FE495CB6-CB80-4599-9B43-FD22CDD4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296"/>
              <a:ext cx="2222" cy="40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6" name="Rectangle 74">
              <a:extLst>
                <a:ext uri="{FF2B5EF4-FFF2-40B4-BE49-F238E27FC236}">
                  <a16:creationId xmlns:a16="http://schemas.microsoft.com/office/drawing/2014/main" id="{B84A2DC0-B275-400D-836F-2E6BEE34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704"/>
              <a:ext cx="2222" cy="40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88" name="Freeform 76">
              <a:extLst>
                <a:ext uri="{FF2B5EF4-FFF2-40B4-BE49-F238E27FC236}">
                  <a16:creationId xmlns:a16="http://schemas.microsoft.com/office/drawing/2014/main" id="{5001BC74-EC9C-4C55-A11A-D8BC2C11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80"/>
              <a:ext cx="952" cy="1633"/>
            </a:xfrm>
            <a:custGeom>
              <a:avLst/>
              <a:gdLst>
                <a:gd name="T0" fmla="*/ 952 w 952"/>
                <a:gd name="T1" fmla="*/ 1633 h 1633"/>
                <a:gd name="T2" fmla="*/ 0 w 952"/>
                <a:gd name="T3" fmla="*/ 1179 h 1633"/>
                <a:gd name="T4" fmla="*/ 952 w 952"/>
                <a:gd name="T5" fmla="*/ 0 h 1633"/>
                <a:gd name="T6" fmla="*/ 952 w 952"/>
                <a:gd name="T7" fmla="*/ 1633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1633">
                  <a:moveTo>
                    <a:pt x="952" y="1633"/>
                  </a:moveTo>
                  <a:lnTo>
                    <a:pt x="0" y="1179"/>
                  </a:lnTo>
                  <a:lnTo>
                    <a:pt x="952" y="0"/>
                  </a:lnTo>
                  <a:lnTo>
                    <a:pt x="952" y="1633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accent1">
                    <a:alpha val="60001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90" name="Rectangle 78">
            <a:extLst>
              <a:ext uri="{FF2B5EF4-FFF2-40B4-BE49-F238E27FC236}">
                <a16:creationId xmlns:a16="http://schemas.microsoft.com/office/drawing/2014/main" id="{5D1DBD05-1403-4256-A292-E053BB68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98675"/>
            <a:ext cx="3057525" cy="608013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测试本机器软件</a:t>
            </a:r>
          </a:p>
        </p:txBody>
      </p:sp>
      <p:sp>
        <p:nvSpPr>
          <p:cNvPr id="64582" name="Rectangle 70">
            <a:extLst>
              <a:ext uri="{FF2B5EF4-FFF2-40B4-BE49-F238E27FC236}">
                <a16:creationId xmlns:a16="http://schemas.microsoft.com/office/drawing/2014/main" id="{4AE36070-73FC-4C97-B378-907C85D82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938"/>
            <a:ext cx="720725" cy="2889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AutoShape 72">
            <a:extLst>
              <a:ext uri="{FF2B5EF4-FFF2-40B4-BE49-F238E27FC236}">
                <a16:creationId xmlns:a16="http://schemas.microsoft.com/office/drawing/2014/main" id="{17026DEB-9218-413C-9B28-8FB91F3C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6350"/>
            <a:ext cx="2087563" cy="863600"/>
          </a:xfrm>
          <a:prstGeom prst="wedgeRectCallout">
            <a:avLst>
              <a:gd name="adj1" fmla="val -73347"/>
              <a:gd name="adj2" fmla="val -201102"/>
            </a:avLst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rgbClr val="FF6600">
                  <a:alpha val="5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127 . X . Y .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7693E-6 L -1.94444E-6 0.18943 " pathEditMode="relative" ptsTypes="AA">
                                      <p:cBhvr>
                                        <p:cTn id="37" dur="20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8912 L 0.18906 0.18912 " pathEditMode="relative" ptsTypes="AA">
                                      <p:cBhvr>
                                        <p:cTn id="49" dur="20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0.18912 L 0.18906 -7.40741E-7 " pathEditMode="relative" ptsTypes="AA">
                                      <p:cBhvr>
                                        <p:cTn id="52" dur="2000" fill="hold"/>
                                        <p:tgtEl>
                                          <p:spTgt spid="64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7" grpId="0" animBg="1"/>
      <p:bldP spid="64568" grpId="0" animBg="1"/>
      <p:bldP spid="64569" grpId="0" animBg="1"/>
      <p:bldP spid="64577" grpId="0"/>
      <p:bldP spid="64578" grpId="0"/>
      <p:bldP spid="64587" grpId="0"/>
      <p:bldP spid="64590" grpId="0" animBg="1"/>
      <p:bldP spid="64584" grpId="0" animBg="1"/>
      <p:bldP spid="6458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/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/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/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/>
              <a:t>Supernetting</a:t>
            </a:r>
          </a:p>
          <a:p>
            <a:pPr>
              <a:lnSpc>
                <a:spcPct val="90000"/>
              </a:lnSpc>
            </a:pPr>
            <a:r>
              <a:rPr lang="en-US" altLang="zh-CN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239910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B379F7BB-5B45-46DD-87B0-F865AD9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2509-7B66-4EED-9D79-D9865CCD289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0630" name="Rectangle 54">
            <a:extLst>
              <a:ext uri="{FF2B5EF4-FFF2-40B4-BE49-F238E27FC236}">
                <a16:creationId xmlns:a16="http://schemas.microsoft.com/office/drawing/2014/main" id="{60CE4031-BF04-4E77-B483-7141FB452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Number of Networks and Hosts</a:t>
            </a:r>
          </a:p>
        </p:txBody>
      </p:sp>
      <p:sp>
        <p:nvSpPr>
          <p:cNvPr id="280631" name="Rectangle 55">
            <a:extLst>
              <a:ext uri="{FF2B5EF4-FFF2-40B4-BE49-F238E27FC236}">
                <a16:creationId xmlns:a16="http://schemas.microsoft.com/office/drawing/2014/main" id="{7F69815F-8B9C-476A-9ADD-C93EDD858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US" altLang="zh-CN"/>
          </a:p>
          <a:p>
            <a:pPr lvl="1">
              <a:lnSpc>
                <a:spcPct val="95000"/>
              </a:lnSpc>
            </a:pPr>
            <a:endParaRPr lang="en-US" altLang="zh-CN"/>
          </a:p>
          <a:p>
            <a:pPr lvl="1">
              <a:lnSpc>
                <a:spcPct val="95000"/>
              </a:lnSpc>
            </a:pPr>
            <a:endParaRPr lang="en-US" altLang="zh-CN"/>
          </a:p>
          <a:p>
            <a:pPr lvl="1">
              <a:lnSpc>
                <a:spcPct val="95000"/>
              </a:lnSpc>
            </a:pPr>
            <a:endParaRPr lang="en-US" altLang="zh-CN"/>
          </a:p>
          <a:p>
            <a:pPr lvl="1">
              <a:lnSpc>
                <a:spcPct val="95000"/>
              </a:lnSpc>
            </a:pPr>
            <a:endParaRPr lang="en-US" altLang="zh-CN"/>
          </a:p>
          <a:p>
            <a:pPr lvl="1">
              <a:lnSpc>
                <a:spcPct val="95000"/>
              </a:lnSpc>
            </a:pPr>
            <a:endParaRPr lang="en-US" altLang="zh-CN"/>
          </a:p>
          <a:p>
            <a:pPr>
              <a:lnSpc>
                <a:spcPct val="95000"/>
              </a:lnSpc>
            </a:pPr>
            <a:r>
              <a:rPr lang="zh-CN" altLang="en-US"/>
              <a:t>网络信息中心为每个网络分配唯一的</a:t>
            </a:r>
            <a:r>
              <a:rPr lang="en-US" altLang="zh-CN"/>
              <a:t>net id</a:t>
            </a:r>
          </a:p>
          <a:p>
            <a:pPr>
              <a:lnSpc>
                <a:spcPct val="95000"/>
              </a:lnSpc>
            </a:pPr>
            <a:r>
              <a:rPr lang="zh-CN" altLang="en-US"/>
              <a:t>该网络的管理机构为运行</a:t>
            </a:r>
            <a:r>
              <a:rPr lang="en-US" altLang="zh-CN"/>
              <a:t>TCP/IP</a:t>
            </a:r>
            <a:r>
              <a:rPr lang="zh-CN" altLang="en-US"/>
              <a:t>的主机和路由器分配网内唯一的</a:t>
            </a:r>
            <a:r>
              <a:rPr lang="en-US" altLang="zh-CN"/>
              <a:t>host id</a:t>
            </a:r>
          </a:p>
        </p:txBody>
      </p:sp>
      <p:graphicFrame>
        <p:nvGraphicFramePr>
          <p:cNvPr id="280577" name="Group 1">
            <a:extLst>
              <a:ext uri="{FF2B5EF4-FFF2-40B4-BE49-F238E27FC236}">
                <a16:creationId xmlns:a16="http://schemas.microsoft.com/office/drawing/2014/main" id="{0D619E9D-CF00-4DD3-9B9A-AD218CFFEA32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68313" y="1557338"/>
          <a:ext cx="8064500" cy="2592388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1425002680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3523173977"/>
                    </a:ext>
                  </a:extLst>
                </a:gridCol>
                <a:gridCol w="3722688">
                  <a:extLst>
                    <a:ext uri="{9D8B030D-6E8A-4147-A177-3AD203B41FA5}">
                      <a16:colId xmlns:a16="http://schemas.microsoft.com/office/drawing/2014/main" val="3288878515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Class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Network #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Host # per network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898547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126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16777214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24487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14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16384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16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65534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901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2097152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5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9FFF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= 254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77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6A7EBBE-7890-47BA-B9C3-3383D4E4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7590-D0ED-46FF-95E6-2813702A3B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DFEA8A1F-6FCE-4BFE-BA5E-34C6F0BE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Unicast, Multicast, and Broadcast Address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A100718F-BF7F-4E47-B5F5-FC11A0445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600"/>
              <a:t>Unicast</a:t>
            </a:r>
            <a:r>
              <a:rPr lang="zh-CN" altLang="en-US" sz="2600"/>
              <a:t>（单播）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Communication</a:t>
            </a:r>
            <a:r>
              <a:rPr lang="zh-CN" altLang="en-US" sz="2200"/>
              <a:t>：</a:t>
            </a:r>
            <a:r>
              <a:rPr lang="en-US" altLang="zh-CN" sz="2200">
                <a:solidFill>
                  <a:srgbClr val="09FFF9"/>
                </a:solidFill>
              </a:rPr>
              <a:t>one-to-one</a:t>
            </a:r>
            <a:r>
              <a:rPr lang="zh-CN" altLang="en-US" sz="2200"/>
              <a:t>，</a:t>
            </a:r>
            <a:r>
              <a:rPr lang="en-US" altLang="zh-CN" sz="2200"/>
              <a:t>Source or destination address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Every node in the Internet must has </a:t>
            </a:r>
            <a:r>
              <a:rPr lang="en-US" altLang="zh-CN" sz="2200">
                <a:solidFill>
                  <a:srgbClr val="09FFF9"/>
                </a:solidFill>
              </a:rPr>
              <a:t>at least one</a:t>
            </a:r>
            <a:r>
              <a:rPr lang="en-US" altLang="zh-CN" sz="2200"/>
              <a:t> unique unicast address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Example</a:t>
            </a:r>
            <a:r>
              <a:rPr lang="zh-CN" altLang="en-US" sz="2200"/>
              <a:t>：</a:t>
            </a:r>
            <a:r>
              <a:rPr lang="en-US" altLang="zh-CN" sz="2200"/>
              <a:t>Class A, B, and C</a:t>
            </a:r>
          </a:p>
          <a:p>
            <a:pPr>
              <a:lnSpc>
                <a:spcPct val="95000"/>
              </a:lnSpc>
            </a:pPr>
            <a:r>
              <a:rPr lang="en-US" altLang="zh-CN" sz="2600"/>
              <a:t>Multicast</a:t>
            </a:r>
            <a:r>
              <a:rPr lang="zh-CN" altLang="en-US" sz="2600"/>
              <a:t>（多播）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Communication</a:t>
            </a:r>
            <a:r>
              <a:rPr lang="zh-CN" altLang="en-US" sz="2200"/>
              <a:t>：</a:t>
            </a:r>
            <a:r>
              <a:rPr lang="en-US" altLang="zh-CN" sz="2200">
                <a:solidFill>
                  <a:srgbClr val="09FFF9"/>
                </a:solidFill>
              </a:rPr>
              <a:t>one-to-many</a:t>
            </a:r>
            <a:r>
              <a:rPr lang="zh-CN" altLang="en-US" sz="2200"/>
              <a:t>，</a:t>
            </a:r>
            <a:r>
              <a:rPr lang="en-US" altLang="zh-CN" sz="2200"/>
              <a:t>Only destination address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A node in the Internet can has </a:t>
            </a:r>
            <a:r>
              <a:rPr lang="en-US" altLang="zh-CN" sz="2200">
                <a:solidFill>
                  <a:srgbClr val="09FFF9"/>
                </a:solidFill>
              </a:rPr>
              <a:t>one or more</a:t>
            </a:r>
            <a:r>
              <a:rPr lang="en-US" altLang="zh-CN" sz="2200"/>
              <a:t> multicast address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Example</a:t>
            </a:r>
            <a:r>
              <a:rPr lang="zh-CN" altLang="en-US" sz="2200"/>
              <a:t>：</a:t>
            </a:r>
            <a:r>
              <a:rPr lang="en-US" altLang="zh-CN" sz="2200"/>
              <a:t>Class D</a:t>
            </a:r>
          </a:p>
          <a:p>
            <a:pPr>
              <a:lnSpc>
                <a:spcPct val="95000"/>
              </a:lnSpc>
            </a:pPr>
            <a:r>
              <a:rPr lang="en-US" altLang="zh-CN" sz="2600"/>
              <a:t>Broadcast</a:t>
            </a:r>
            <a:r>
              <a:rPr lang="zh-CN" altLang="en-US" sz="2600"/>
              <a:t>（广播）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Communication</a:t>
            </a:r>
            <a:r>
              <a:rPr lang="zh-CN" altLang="en-US" sz="2200"/>
              <a:t>：</a:t>
            </a:r>
            <a:r>
              <a:rPr lang="en-US" altLang="zh-CN" sz="2200">
                <a:solidFill>
                  <a:srgbClr val="09FFF9"/>
                </a:solidFill>
              </a:rPr>
              <a:t>one-to-all</a:t>
            </a:r>
            <a:r>
              <a:rPr lang="zh-CN" altLang="en-US" sz="2200"/>
              <a:t>，</a:t>
            </a:r>
            <a:r>
              <a:rPr lang="en-US" altLang="zh-CN" sz="2200"/>
              <a:t>Only destination address</a:t>
            </a:r>
          </a:p>
          <a:p>
            <a:pPr lvl="1">
              <a:lnSpc>
                <a:spcPct val="95000"/>
              </a:lnSpc>
            </a:pPr>
            <a:r>
              <a:rPr lang="en-US" altLang="zh-CN" sz="2200"/>
              <a:t>Example</a:t>
            </a:r>
            <a:r>
              <a:rPr lang="zh-CN" altLang="en-US" sz="2200"/>
              <a:t>：</a:t>
            </a:r>
            <a:r>
              <a:rPr lang="en-US" altLang="zh-CN" sz="2200"/>
              <a:t>direct or limited broadcast address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6">
            <a:extLst>
              <a:ext uri="{FF2B5EF4-FFF2-40B4-BE49-F238E27FC236}">
                <a16:creationId xmlns:a16="http://schemas.microsoft.com/office/drawing/2014/main" id="{A1953778-F164-414F-8F58-5E700F3C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D595-D101-4F6D-834B-CA8D319DF60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7ACB69A7-2F74-4A5F-98FD-B7410876A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Private Addresses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C99ACF0A-F93D-473F-80C8-DCB49CD680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31670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/>
              <a:t>Private network</a:t>
            </a:r>
            <a:r>
              <a:rPr lang="zh-CN" altLang="en-US"/>
              <a:t>（私有网，专用网）</a:t>
            </a:r>
          </a:p>
          <a:p>
            <a:pPr lvl="1">
              <a:lnSpc>
                <a:spcPct val="85000"/>
              </a:lnSpc>
            </a:pPr>
            <a:r>
              <a:rPr lang="zh-CN" altLang="en-US"/>
              <a:t>不需接入</a:t>
            </a:r>
            <a:r>
              <a:rPr lang="en-US" altLang="zh-CN"/>
              <a:t>Internet</a:t>
            </a:r>
            <a:r>
              <a:rPr lang="zh-CN" altLang="en-US"/>
              <a:t>，但需要用</a:t>
            </a:r>
            <a:r>
              <a:rPr lang="en-US" altLang="zh-CN"/>
              <a:t>TCP/IP</a:t>
            </a:r>
            <a:r>
              <a:rPr lang="zh-CN" altLang="en-US"/>
              <a:t>通信</a:t>
            </a:r>
          </a:p>
          <a:p>
            <a:pPr lvl="1">
              <a:lnSpc>
                <a:spcPct val="85000"/>
              </a:lnSpc>
            </a:pPr>
            <a:r>
              <a:rPr lang="en-US" altLang="zh-CN"/>
              <a:t>Addressing Scheme</a:t>
            </a:r>
          </a:p>
          <a:p>
            <a:pPr lvl="2">
              <a:lnSpc>
                <a:spcPct val="85000"/>
              </a:lnSpc>
            </a:pPr>
            <a:r>
              <a:rPr lang="zh-CN" altLang="en-US"/>
              <a:t>申请，并使用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类地址</a:t>
            </a:r>
          </a:p>
          <a:p>
            <a:pPr lvl="2">
              <a:lnSpc>
                <a:spcPct val="85000"/>
              </a:lnSpc>
            </a:pPr>
            <a:r>
              <a:rPr lang="zh-CN" altLang="en-US"/>
              <a:t>不申请，直接使用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类地址</a:t>
            </a:r>
          </a:p>
          <a:p>
            <a:pPr lvl="2">
              <a:lnSpc>
                <a:spcPct val="85000"/>
              </a:lnSpc>
            </a:pPr>
            <a:r>
              <a:rPr lang="zh-CN" altLang="en-US"/>
              <a:t>不申请，直接使用私有地址</a:t>
            </a:r>
          </a:p>
          <a:p>
            <a:pPr>
              <a:lnSpc>
                <a:spcPct val="85000"/>
              </a:lnSpc>
            </a:pPr>
            <a:r>
              <a:rPr lang="en-US" altLang="zh-CN"/>
              <a:t>Private address</a:t>
            </a:r>
            <a:r>
              <a:rPr lang="zh-CN" altLang="en-US"/>
              <a:t>（私有地址，专用地址）</a:t>
            </a:r>
          </a:p>
        </p:txBody>
      </p:sp>
      <p:graphicFrame>
        <p:nvGraphicFramePr>
          <p:cNvPr id="275547" name="Group 91">
            <a:extLst>
              <a:ext uri="{FF2B5EF4-FFF2-40B4-BE49-F238E27FC236}">
                <a16:creationId xmlns:a16="http://schemas.microsoft.com/office/drawing/2014/main" id="{13CC67DC-A530-4C44-9370-85B388119A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55650" y="4581525"/>
          <a:ext cx="7632700" cy="18288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1163688940"/>
                    </a:ext>
                  </a:extLst>
                </a:gridCol>
                <a:gridCol w="4946650">
                  <a:extLst>
                    <a:ext uri="{9D8B030D-6E8A-4147-A177-3AD203B41FA5}">
                      <a16:colId xmlns:a16="http://schemas.microsoft.com/office/drawing/2014/main" val="51291575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30915533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类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私有地址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总数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70076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10.0.0.0~10.255.255.255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1 * 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36930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172.16.0.0~172.31.255.255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16 * 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281969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192.168.0.0~192.168.255.255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   256 * 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509203"/>
                  </a:ext>
                </a:extLst>
              </a:tr>
            </a:tbl>
          </a:graphicData>
        </a:graphic>
      </p:graphicFrame>
      <p:sp>
        <p:nvSpPr>
          <p:cNvPr id="275549" name="AutoShape 93">
            <a:extLst>
              <a:ext uri="{FF2B5EF4-FFF2-40B4-BE49-F238E27FC236}">
                <a16:creationId xmlns:a16="http://schemas.microsoft.com/office/drawing/2014/main" id="{2A0B1C7A-28DA-45BC-9FE3-5E44ED62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420938"/>
            <a:ext cx="1482725" cy="431800"/>
          </a:xfrm>
          <a:prstGeom prst="wedgeRoundRectCallout">
            <a:avLst>
              <a:gd name="adj1" fmla="val -76125"/>
              <a:gd name="adj2" fmla="val 59926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全网唯一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67C197E-1E26-43F7-AB99-64E9598097BE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094038"/>
            <a:ext cx="2447925" cy="720725"/>
            <a:chOff x="3923" y="1949"/>
            <a:chExt cx="1542" cy="454"/>
          </a:xfrm>
        </p:grpSpPr>
        <p:sp>
          <p:nvSpPr>
            <p:cNvPr id="275460" name="AutoShape 4">
              <a:extLst>
                <a:ext uri="{FF2B5EF4-FFF2-40B4-BE49-F238E27FC236}">
                  <a16:creationId xmlns:a16="http://schemas.microsoft.com/office/drawing/2014/main" id="{175AF978-76F5-4E7A-8AFA-C3EFC42BD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2024"/>
              <a:ext cx="136" cy="317"/>
            </a:xfrm>
            <a:prstGeom prst="rightBrace">
              <a:avLst>
                <a:gd name="adj1" fmla="val 1942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1682292C-7508-4C7B-9CC6-36A355CF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1949"/>
              <a:ext cx="1170" cy="454"/>
            </a:xfrm>
            <a:prstGeom prst="wedgeRoundRectCallout">
              <a:avLst>
                <a:gd name="adj1" fmla="val -67778"/>
                <a:gd name="adj2" fmla="val -880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本网唯一</a:t>
              </a:r>
            </a:p>
            <a:p>
              <a:pPr>
                <a:lnSpc>
                  <a:spcPct val="90000"/>
                </a:lnSpc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全网不唯一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Supernetting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148293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>
            <a:extLst>
              <a:ext uri="{FF2B5EF4-FFF2-40B4-BE49-F238E27FC236}">
                <a16:creationId xmlns:a16="http://schemas.microsoft.com/office/drawing/2014/main" id="{500BB552-AC55-4F9C-A904-81D020A2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30E5-CE90-4FB3-8F2C-B4B8A133143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69320" name="Rectangle 8">
            <a:extLst>
              <a:ext uri="{FF2B5EF4-FFF2-40B4-BE49-F238E27FC236}">
                <a16:creationId xmlns:a16="http://schemas.microsoft.com/office/drawing/2014/main" id="{C523B291-96E1-4FBB-B3EA-9B6977AF3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 Sample Internet</a:t>
            </a:r>
          </a:p>
        </p:txBody>
      </p:sp>
      <p:cxnSp>
        <p:nvCxnSpPr>
          <p:cNvPr id="269322" name="AutoShape 10">
            <a:extLst>
              <a:ext uri="{FF2B5EF4-FFF2-40B4-BE49-F238E27FC236}">
                <a16:creationId xmlns:a16="http://schemas.microsoft.com/office/drawing/2014/main" id="{12B9179D-06CC-4C62-92A4-05327E67A941}"/>
              </a:ext>
            </a:extLst>
          </p:cNvPr>
          <p:cNvCxnSpPr>
            <a:cxnSpLocks noChangeShapeType="1"/>
            <a:stCxn id="269331" idx="2"/>
            <a:endCxn id="269321" idx="0"/>
          </p:cNvCxnSpPr>
          <p:nvPr/>
        </p:nvCxnSpPr>
        <p:spPr bwMode="auto">
          <a:xfrm>
            <a:off x="6083300" y="4078288"/>
            <a:ext cx="0" cy="1031875"/>
          </a:xfrm>
          <a:prstGeom prst="straightConnector1">
            <a:avLst/>
          </a:prstGeom>
          <a:noFill/>
          <a:ln w="57150">
            <a:solidFill>
              <a:srgbClr val="09FFF9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9331" name="Picture 19">
            <a:extLst>
              <a:ext uri="{FF2B5EF4-FFF2-40B4-BE49-F238E27FC236}">
                <a16:creationId xmlns:a16="http://schemas.microsoft.com/office/drawing/2014/main" id="{3E4EC3C1-C103-488B-A4E3-B94CDA05B5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03613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9332" name="AutoShape 20">
            <a:extLst>
              <a:ext uri="{FF2B5EF4-FFF2-40B4-BE49-F238E27FC236}">
                <a16:creationId xmlns:a16="http://schemas.microsoft.com/office/drawing/2014/main" id="{B82E6D56-641A-4B9B-AB58-38BB0B136AA5}"/>
              </a:ext>
            </a:extLst>
          </p:cNvPr>
          <p:cNvCxnSpPr>
            <a:cxnSpLocks noChangeShapeType="1"/>
            <a:endCxn id="269331" idx="3"/>
          </p:cNvCxnSpPr>
          <p:nvPr/>
        </p:nvCxnSpPr>
        <p:spPr bwMode="auto">
          <a:xfrm flipH="1" flipV="1">
            <a:off x="6586538" y="3790950"/>
            <a:ext cx="649287" cy="1588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9333" name="Picture 21">
            <a:extLst>
              <a:ext uri="{FF2B5EF4-FFF2-40B4-BE49-F238E27FC236}">
                <a16:creationId xmlns:a16="http://schemas.microsoft.com/office/drawing/2014/main" id="{83D55B04-F31F-4DDD-A4EF-14225BAEDE0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349500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9334" name="AutoShape 22">
            <a:extLst>
              <a:ext uri="{FF2B5EF4-FFF2-40B4-BE49-F238E27FC236}">
                <a16:creationId xmlns:a16="http://schemas.microsoft.com/office/drawing/2014/main" id="{55EC1BE1-64CE-46F0-AF3B-C65FDED6A579}"/>
              </a:ext>
            </a:extLst>
          </p:cNvPr>
          <p:cNvCxnSpPr>
            <a:cxnSpLocks noChangeShapeType="1"/>
            <a:endCxn id="269333" idx="3"/>
          </p:cNvCxnSpPr>
          <p:nvPr/>
        </p:nvCxnSpPr>
        <p:spPr bwMode="auto">
          <a:xfrm flipH="1">
            <a:off x="6586538" y="2636838"/>
            <a:ext cx="720725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9335" name="Picture 23">
            <a:extLst>
              <a:ext uri="{FF2B5EF4-FFF2-40B4-BE49-F238E27FC236}">
                <a16:creationId xmlns:a16="http://schemas.microsoft.com/office/drawing/2014/main" id="{23E81A03-9A88-40DA-BC37-E74D5C49628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351088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9336" name="AutoShape 24">
            <a:extLst>
              <a:ext uri="{FF2B5EF4-FFF2-40B4-BE49-F238E27FC236}">
                <a16:creationId xmlns:a16="http://schemas.microsoft.com/office/drawing/2014/main" id="{E962DFE8-E5B5-4F61-B893-7E413E083BA1}"/>
              </a:ext>
            </a:extLst>
          </p:cNvPr>
          <p:cNvCxnSpPr>
            <a:cxnSpLocks noChangeShapeType="1"/>
            <a:stCxn id="269333" idx="1"/>
            <a:endCxn id="269335" idx="3"/>
          </p:cNvCxnSpPr>
          <p:nvPr/>
        </p:nvCxnSpPr>
        <p:spPr bwMode="auto">
          <a:xfrm flipH="1">
            <a:off x="3490913" y="2636838"/>
            <a:ext cx="2089150" cy="1587"/>
          </a:xfrm>
          <a:prstGeom prst="straightConnector1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341" name="Line 29">
            <a:extLst>
              <a:ext uri="{FF2B5EF4-FFF2-40B4-BE49-F238E27FC236}">
                <a16:creationId xmlns:a16="http://schemas.microsoft.com/office/drawing/2014/main" id="{99A3C68F-867D-4209-B2D9-8BFD36101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5902325"/>
            <a:ext cx="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43" name="Line 31">
            <a:extLst>
              <a:ext uri="{FF2B5EF4-FFF2-40B4-BE49-F238E27FC236}">
                <a16:creationId xmlns:a16="http://schemas.microsoft.com/office/drawing/2014/main" id="{6D22B246-A84E-47FF-9764-7043540E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00" y="5902325"/>
            <a:ext cx="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9344" name="AutoShape 32">
            <a:extLst>
              <a:ext uri="{FF2B5EF4-FFF2-40B4-BE49-F238E27FC236}">
                <a16:creationId xmlns:a16="http://schemas.microsoft.com/office/drawing/2014/main" id="{7A1EAB8F-951D-4548-A04D-2FA8D2207B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4888" y="5470525"/>
            <a:ext cx="0" cy="4318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338" name="Line 26">
            <a:extLst>
              <a:ext uri="{FF2B5EF4-FFF2-40B4-BE49-F238E27FC236}">
                <a16:creationId xmlns:a16="http://schemas.microsoft.com/office/drawing/2014/main" id="{A3059C14-05E8-484E-A49A-42A7DA8DA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902325"/>
            <a:ext cx="4249738" cy="0"/>
          </a:xfrm>
          <a:prstGeom prst="line">
            <a:avLst/>
          </a:prstGeom>
          <a:noFill/>
          <a:ln w="952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47" name="Line 35">
            <a:extLst>
              <a:ext uri="{FF2B5EF4-FFF2-40B4-BE49-F238E27FC236}">
                <a16:creationId xmlns:a16="http://schemas.microsoft.com/office/drawing/2014/main" id="{2D2FB59C-59A7-4132-A292-B5E6243E85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3141663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48" name="Line 36">
            <a:extLst>
              <a:ext uri="{FF2B5EF4-FFF2-40B4-BE49-F238E27FC236}">
                <a16:creationId xmlns:a16="http://schemas.microsoft.com/office/drawing/2014/main" id="{8863D812-0BFB-4903-BA17-925EB7B85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2132013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24" name="computr2">
            <a:extLst>
              <a:ext uri="{FF2B5EF4-FFF2-40B4-BE49-F238E27FC236}">
                <a16:creationId xmlns:a16="http://schemas.microsoft.com/office/drawing/2014/main" id="{5111A929-B638-49AD-9FE0-EE3FC96F778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524750" y="19431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25" name="computr2">
            <a:extLst>
              <a:ext uri="{FF2B5EF4-FFF2-40B4-BE49-F238E27FC236}">
                <a16:creationId xmlns:a16="http://schemas.microsoft.com/office/drawing/2014/main" id="{6F340A86-37D2-4DA6-9A80-E7BFC4FD77D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546975" y="299720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50" name="Line 38">
            <a:extLst>
              <a:ext uri="{FF2B5EF4-FFF2-40B4-BE49-F238E27FC236}">
                <a16:creationId xmlns:a16="http://schemas.microsoft.com/office/drawing/2014/main" id="{82A1FB0A-062F-439F-BA82-E64B11C18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060575"/>
            <a:ext cx="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52" name="Line 40">
            <a:extLst>
              <a:ext uri="{FF2B5EF4-FFF2-40B4-BE49-F238E27FC236}">
                <a16:creationId xmlns:a16="http://schemas.microsoft.com/office/drawing/2014/main" id="{95B0E41E-BE1C-41DD-A21B-89559ECD7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682750"/>
            <a:ext cx="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26" name="computr2">
            <a:extLst>
              <a:ext uri="{FF2B5EF4-FFF2-40B4-BE49-F238E27FC236}">
                <a16:creationId xmlns:a16="http://schemas.microsoft.com/office/drawing/2014/main" id="{FA61918D-D664-4902-B61B-8795584E8C6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099050" y="61912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27" name="computr2">
            <a:extLst>
              <a:ext uri="{FF2B5EF4-FFF2-40B4-BE49-F238E27FC236}">
                <a16:creationId xmlns:a16="http://schemas.microsoft.com/office/drawing/2014/main" id="{1137D170-8707-4A2D-BF02-35F671F93C4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734175" y="61912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23" name="computr2">
            <a:extLst>
              <a:ext uri="{FF2B5EF4-FFF2-40B4-BE49-F238E27FC236}">
                <a16:creationId xmlns:a16="http://schemas.microsoft.com/office/drawing/2014/main" id="{AD672AC3-5C6D-45DB-B6FA-F2C08D9BAD9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217738" y="12509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49" name="Line 37">
            <a:extLst>
              <a:ext uri="{FF2B5EF4-FFF2-40B4-BE49-F238E27FC236}">
                <a16:creationId xmlns:a16="http://schemas.microsoft.com/office/drawing/2014/main" id="{AF566C59-F2F6-4D6B-8307-F4A74D204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1971675"/>
            <a:ext cx="3168650" cy="0"/>
          </a:xfrm>
          <a:prstGeom prst="line">
            <a:avLst/>
          </a:prstGeom>
          <a:noFill/>
          <a:ln w="952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54" name="Oval 42">
            <a:extLst>
              <a:ext uri="{FF2B5EF4-FFF2-40B4-BE49-F238E27FC236}">
                <a16:creationId xmlns:a16="http://schemas.microsoft.com/office/drawing/2014/main" id="{007989E1-18C0-4D6B-95AF-5DA5468C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29000"/>
            <a:ext cx="2303462" cy="1223963"/>
          </a:xfrm>
          <a:prstGeom prst="ellipse">
            <a:avLst/>
          </a:prstGeom>
          <a:noFill/>
          <a:ln w="952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55" name="computr2">
            <a:extLst>
              <a:ext uri="{FF2B5EF4-FFF2-40B4-BE49-F238E27FC236}">
                <a16:creationId xmlns:a16="http://schemas.microsoft.com/office/drawing/2014/main" id="{3A33FA80-70AF-4C40-826D-4CEF6F8A052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77875" y="261778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9356" name="computr2">
            <a:extLst>
              <a:ext uri="{FF2B5EF4-FFF2-40B4-BE49-F238E27FC236}">
                <a16:creationId xmlns:a16="http://schemas.microsoft.com/office/drawing/2014/main" id="{896DD220-B48C-480B-BC7F-329396861CF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77875" y="48958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9357" name="AutoShape 45">
            <a:extLst>
              <a:ext uri="{FF2B5EF4-FFF2-40B4-BE49-F238E27FC236}">
                <a16:creationId xmlns:a16="http://schemas.microsoft.com/office/drawing/2014/main" id="{510F6606-E355-43F7-8DC1-26D6D2085013}"/>
              </a:ext>
            </a:extLst>
          </p:cNvPr>
          <p:cNvCxnSpPr>
            <a:cxnSpLocks noChangeShapeType="1"/>
            <a:stCxn id="269355" idx="1"/>
            <a:endCxn id="269354" idx="1"/>
          </p:cNvCxnSpPr>
          <p:nvPr/>
        </p:nvCxnSpPr>
        <p:spPr bwMode="auto">
          <a:xfrm>
            <a:off x="1090613" y="3095625"/>
            <a:ext cx="73025" cy="465138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58" name="AutoShape 46">
            <a:extLst>
              <a:ext uri="{FF2B5EF4-FFF2-40B4-BE49-F238E27FC236}">
                <a16:creationId xmlns:a16="http://schemas.microsoft.com/office/drawing/2014/main" id="{7DEC5478-E1B6-40B1-BF10-FA043A2D63EC}"/>
              </a:ext>
            </a:extLst>
          </p:cNvPr>
          <p:cNvCxnSpPr>
            <a:cxnSpLocks noChangeShapeType="1"/>
            <a:stCxn id="269356" idx="0"/>
            <a:endCxn id="269354" idx="3"/>
          </p:cNvCxnSpPr>
          <p:nvPr/>
        </p:nvCxnSpPr>
        <p:spPr bwMode="auto">
          <a:xfrm flipV="1">
            <a:off x="1090613" y="4521200"/>
            <a:ext cx="73025" cy="37465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59" name="AutoShape 47">
            <a:extLst>
              <a:ext uri="{FF2B5EF4-FFF2-40B4-BE49-F238E27FC236}">
                <a16:creationId xmlns:a16="http://schemas.microsoft.com/office/drawing/2014/main" id="{25746242-3524-471D-8BC9-4C43BC17235E}"/>
              </a:ext>
            </a:extLst>
          </p:cNvPr>
          <p:cNvCxnSpPr>
            <a:cxnSpLocks noChangeShapeType="1"/>
            <a:stCxn id="269354" idx="7"/>
            <a:endCxn id="269335" idx="2"/>
          </p:cNvCxnSpPr>
          <p:nvPr/>
        </p:nvCxnSpPr>
        <p:spPr bwMode="auto">
          <a:xfrm flipV="1">
            <a:off x="2794000" y="2925763"/>
            <a:ext cx="193675" cy="6350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60" name="Text Box 48">
            <a:extLst>
              <a:ext uri="{FF2B5EF4-FFF2-40B4-BE49-F238E27FC236}">
                <a16:creationId xmlns:a16="http://schemas.microsoft.com/office/drawing/2014/main" id="{431C6422-38A2-46CE-829B-9C8AA944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02050"/>
            <a:ext cx="210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222.13.16.0</a:t>
            </a:r>
          </a:p>
        </p:txBody>
      </p:sp>
      <p:sp>
        <p:nvSpPr>
          <p:cNvPr id="269361" name="Text Box 49">
            <a:extLst>
              <a:ext uri="{FF2B5EF4-FFF2-40B4-BE49-F238E27FC236}">
                <a16:creationId xmlns:a16="http://schemas.microsoft.com/office/drawing/2014/main" id="{C10EBD5C-DD8C-45A7-9DD2-A5C9A6E0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2636838"/>
            <a:ext cx="168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220.3.6.0</a:t>
            </a:r>
          </a:p>
        </p:txBody>
      </p:sp>
      <p:sp>
        <p:nvSpPr>
          <p:cNvPr id="269362" name="Text Box 50">
            <a:extLst>
              <a:ext uri="{FF2B5EF4-FFF2-40B4-BE49-F238E27FC236}">
                <a16:creationId xmlns:a16="http://schemas.microsoft.com/office/drawing/2014/main" id="{E0645FC5-DC4E-4793-AB46-AB959329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292600"/>
            <a:ext cx="168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9FFF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201.2.5.0</a:t>
            </a:r>
          </a:p>
        </p:txBody>
      </p:sp>
      <p:sp>
        <p:nvSpPr>
          <p:cNvPr id="269363" name="Text Box 51">
            <a:extLst>
              <a:ext uri="{FF2B5EF4-FFF2-40B4-BE49-F238E27FC236}">
                <a16:creationId xmlns:a16="http://schemas.microsoft.com/office/drawing/2014/main" id="{34403A90-2257-486E-870E-9F6A7B652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5349875"/>
            <a:ext cx="168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124.0.0.0</a:t>
            </a:r>
          </a:p>
        </p:txBody>
      </p:sp>
      <p:sp>
        <p:nvSpPr>
          <p:cNvPr id="269364" name="Text Box 52">
            <a:extLst>
              <a:ext uri="{FF2B5EF4-FFF2-40B4-BE49-F238E27FC236}">
                <a16:creationId xmlns:a16="http://schemas.microsoft.com/office/drawing/2014/main" id="{10A0A04C-AC9B-482C-AD03-623CD03F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220788"/>
            <a:ext cx="1897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134.18.0.0</a:t>
            </a:r>
          </a:p>
        </p:txBody>
      </p:sp>
      <p:sp>
        <p:nvSpPr>
          <p:cNvPr id="269365" name="Text Box 53">
            <a:extLst>
              <a:ext uri="{FF2B5EF4-FFF2-40B4-BE49-F238E27FC236}">
                <a16:creationId xmlns:a16="http://schemas.microsoft.com/office/drawing/2014/main" id="{69F0F015-0AA3-45DB-BD51-4A27F2DB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417638"/>
            <a:ext cx="168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129.8.0.0</a:t>
            </a:r>
          </a:p>
        </p:txBody>
      </p:sp>
      <p:pic>
        <p:nvPicPr>
          <p:cNvPr id="269321" name="Picture 9">
            <a:extLst>
              <a:ext uri="{FF2B5EF4-FFF2-40B4-BE49-F238E27FC236}">
                <a16:creationId xmlns:a16="http://schemas.microsoft.com/office/drawing/2014/main" id="{9D5941AC-02D6-4BD8-88EB-6D5BF5F38C6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110163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366" name="Text Box 54">
            <a:extLst>
              <a:ext uri="{FF2B5EF4-FFF2-40B4-BE49-F238E27FC236}">
                <a16:creationId xmlns:a16="http://schemas.microsoft.com/office/drawing/2014/main" id="{4E06ACC0-6A1F-4594-86AB-2342711F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05038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222.13.16.3</a:t>
            </a:r>
          </a:p>
        </p:txBody>
      </p:sp>
      <p:sp>
        <p:nvSpPr>
          <p:cNvPr id="269367" name="Text Box 55">
            <a:extLst>
              <a:ext uri="{FF2B5EF4-FFF2-40B4-BE49-F238E27FC236}">
                <a16:creationId xmlns:a16="http://schemas.microsoft.com/office/drawing/2014/main" id="{834BB71B-4387-403F-AAF0-9589F7C5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76850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222.13.16.1</a:t>
            </a:r>
          </a:p>
        </p:txBody>
      </p:sp>
      <p:sp>
        <p:nvSpPr>
          <p:cNvPr id="269368" name="Text Box 56">
            <a:extLst>
              <a:ext uri="{FF2B5EF4-FFF2-40B4-BE49-F238E27FC236}">
                <a16:creationId xmlns:a16="http://schemas.microsoft.com/office/drawing/2014/main" id="{DFB702D6-D364-401E-98D3-BE755012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8130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222.13.16.23</a:t>
            </a:r>
          </a:p>
        </p:txBody>
      </p:sp>
      <p:sp>
        <p:nvSpPr>
          <p:cNvPr id="269369" name="Text Box 57">
            <a:extLst>
              <a:ext uri="{FF2B5EF4-FFF2-40B4-BE49-F238E27FC236}">
                <a16:creationId xmlns:a16="http://schemas.microsoft.com/office/drawing/2014/main" id="{FBD3FE61-D7EB-43DA-A388-5DDDDB3D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129.8.14.12</a:t>
            </a:r>
          </a:p>
        </p:txBody>
      </p:sp>
      <p:sp>
        <p:nvSpPr>
          <p:cNvPr id="269370" name="Text Box 58">
            <a:extLst>
              <a:ext uri="{FF2B5EF4-FFF2-40B4-BE49-F238E27FC236}">
                <a16:creationId xmlns:a16="http://schemas.microsoft.com/office/drawing/2014/main" id="{B3561469-A83A-43EB-8B18-39554E3E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8913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129.8.0.1</a:t>
            </a:r>
          </a:p>
        </p:txBody>
      </p:sp>
      <p:sp>
        <p:nvSpPr>
          <p:cNvPr id="269371" name="Text Box 59">
            <a:extLst>
              <a:ext uri="{FF2B5EF4-FFF2-40B4-BE49-F238E27FC236}">
                <a16:creationId xmlns:a16="http://schemas.microsoft.com/office/drawing/2014/main" id="{F674A541-3D98-4473-8B11-63278D8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27806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220.3.6.1</a:t>
            </a:r>
          </a:p>
        </p:txBody>
      </p:sp>
      <p:sp>
        <p:nvSpPr>
          <p:cNvPr id="269372" name="Text Box 60">
            <a:extLst>
              <a:ext uri="{FF2B5EF4-FFF2-40B4-BE49-F238E27FC236}">
                <a16:creationId xmlns:a16="http://schemas.microsoft.com/office/drawing/2014/main" id="{3DA44F87-EBC3-4DA9-BE79-FE0DC4FB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1917700"/>
            <a:ext cx="549275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220.3.6.2</a:t>
            </a:r>
          </a:p>
        </p:txBody>
      </p:sp>
      <p:sp>
        <p:nvSpPr>
          <p:cNvPr id="269373" name="Text Box 61">
            <a:extLst>
              <a:ext uri="{FF2B5EF4-FFF2-40B4-BE49-F238E27FC236}">
                <a16:creationId xmlns:a16="http://schemas.microsoft.com/office/drawing/2014/main" id="{90D1054C-3CC1-46CC-861F-1702EDBB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2349500"/>
            <a:ext cx="165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134.18.1.1</a:t>
            </a:r>
          </a:p>
        </p:txBody>
      </p:sp>
      <p:sp>
        <p:nvSpPr>
          <p:cNvPr id="269374" name="Text Box 62">
            <a:extLst>
              <a:ext uri="{FF2B5EF4-FFF2-40B4-BE49-F238E27FC236}">
                <a16:creationId xmlns:a16="http://schemas.microsoft.com/office/drawing/2014/main" id="{E4C9C0F2-7FE8-41E3-9675-CE8D07451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405188"/>
            <a:ext cx="165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134.18.1.7</a:t>
            </a:r>
          </a:p>
        </p:txBody>
      </p:sp>
      <p:sp>
        <p:nvSpPr>
          <p:cNvPr id="269345" name="Line 33">
            <a:extLst>
              <a:ext uri="{FF2B5EF4-FFF2-40B4-BE49-F238E27FC236}">
                <a16:creationId xmlns:a16="http://schemas.microsoft.com/office/drawing/2014/main" id="{267F1176-AFD3-40AF-98EB-393FE6AC5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1701800"/>
            <a:ext cx="0" cy="2519363"/>
          </a:xfrm>
          <a:prstGeom prst="line">
            <a:avLst/>
          </a:prstGeom>
          <a:noFill/>
          <a:ln w="952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75" name="Text Box 63">
            <a:extLst>
              <a:ext uri="{FF2B5EF4-FFF2-40B4-BE49-F238E27FC236}">
                <a16:creationId xmlns:a16="http://schemas.microsoft.com/office/drawing/2014/main" id="{B5D8E54F-01DE-4F86-92E9-06DCC6A2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125538"/>
            <a:ext cx="549275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134.18.6.1</a:t>
            </a:r>
          </a:p>
        </p:txBody>
      </p:sp>
      <p:sp>
        <p:nvSpPr>
          <p:cNvPr id="269376" name="Text Box 64">
            <a:extLst>
              <a:ext uri="{FF2B5EF4-FFF2-40B4-BE49-F238E27FC236}">
                <a16:creationId xmlns:a16="http://schemas.microsoft.com/office/drawing/2014/main" id="{E5A85BAC-0358-49E1-9965-8DEE03163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924175"/>
            <a:ext cx="549275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134.18.4.9</a:t>
            </a:r>
          </a:p>
        </p:txBody>
      </p:sp>
      <p:sp>
        <p:nvSpPr>
          <p:cNvPr id="269377" name="Text Box 65">
            <a:extLst>
              <a:ext uri="{FF2B5EF4-FFF2-40B4-BE49-F238E27FC236}">
                <a16:creationId xmlns:a16="http://schemas.microsoft.com/office/drawing/2014/main" id="{5A48C58C-CB10-4916-85A1-1ED8CF23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90842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201.2.5.1</a:t>
            </a:r>
          </a:p>
        </p:txBody>
      </p:sp>
      <p:sp>
        <p:nvSpPr>
          <p:cNvPr id="269378" name="Text Box 66">
            <a:extLst>
              <a:ext uri="{FF2B5EF4-FFF2-40B4-BE49-F238E27FC236}">
                <a16:creationId xmlns:a16="http://schemas.microsoft.com/office/drawing/2014/main" id="{3EFDDAAF-42BB-402B-A1D0-63F281E8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72598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201.2.5.2</a:t>
            </a:r>
          </a:p>
        </p:txBody>
      </p:sp>
      <p:sp>
        <p:nvSpPr>
          <p:cNvPr id="269379" name="Text Box 67">
            <a:extLst>
              <a:ext uri="{FF2B5EF4-FFF2-40B4-BE49-F238E27FC236}">
                <a16:creationId xmlns:a16="http://schemas.microsoft.com/office/drawing/2014/main" id="{076C19BF-2070-4854-A62A-BC42B1B9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6118225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124.42.51.45</a:t>
            </a:r>
          </a:p>
        </p:txBody>
      </p:sp>
      <p:sp>
        <p:nvSpPr>
          <p:cNvPr id="269380" name="Text Box 68">
            <a:extLst>
              <a:ext uri="{FF2B5EF4-FFF2-40B4-BE49-F238E27FC236}">
                <a16:creationId xmlns:a16="http://schemas.microsoft.com/office/drawing/2014/main" id="{0D03C57F-DF6F-4BD0-B922-41768C47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5902325"/>
            <a:ext cx="183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124.42.5.45</a:t>
            </a:r>
          </a:p>
        </p:txBody>
      </p:sp>
      <p:sp>
        <p:nvSpPr>
          <p:cNvPr id="269381" name="Text Box 69">
            <a:extLst>
              <a:ext uri="{FF2B5EF4-FFF2-40B4-BE49-F238E27FC236}">
                <a16:creationId xmlns:a16="http://schemas.microsoft.com/office/drawing/2014/main" id="{268561D3-9923-4D08-8199-5C783554E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5470525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124.42.33.77</a:t>
            </a:r>
          </a:p>
        </p:txBody>
      </p:sp>
      <p:sp>
        <p:nvSpPr>
          <p:cNvPr id="269313" name="Text Box 1">
            <a:extLst>
              <a:ext uri="{FF2B5EF4-FFF2-40B4-BE49-F238E27FC236}">
                <a16:creationId xmlns:a16="http://schemas.microsoft.com/office/drawing/2014/main" id="{84DC4E3E-838C-40CA-802E-D6D64AF5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340225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9FFF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P2P WAN</a:t>
            </a:r>
          </a:p>
        </p:txBody>
      </p:sp>
      <p:sp>
        <p:nvSpPr>
          <p:cNvPr id="269314" name="Line 2">
            <a:extLst>
              <a:ext uri="{FF2B5EF4-FFF2-40B4-BE49-F238E27FC236}">
                <a16:creationId xmlns:a16="http://schemas.microsoft.com/office/drawing/2014/main" id="{E5DCFB9F-3702-43B2-A6DD-B422FBD6A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581525"/>
            <a:ext cx="720725" cy="0"/>
          </a:xfrm>
          <a:prstGeom prst="line">
            <a:avLst/>
          </a:prstGeom>
          <a:noFill/>
          <a:ln w="28575">
            <a:solidFill>
              <a:srgbClr val="09FFF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9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5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9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4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9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9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3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69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3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69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322"/>
                  </p:tgtEl>
                </p:cond>
              </p:nextCondLst>
            </p:seq>
          </p:childTnLst>
        </p:cTn>
      </p:par>
    </p:tnLst>
    <p:bldLst>
      <p:bldP spid="269360" grpId="0"/>
      <p:bldP spid="269361" grpId="0"/>
      <p:bldP spid="269362" grpId="0"/>
      <p:bldP spid="269363" grpId="0"/>
      <p:bldP spid="269364" grpId="0"/>
      <p:bldP spid="2693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F1E15372-F6A7-402D-87BC-1789F6C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9A9D-C1EF-4AB3-B5FC-F630B5B5525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A53F551B-06B0-481E-908B-0203C006F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 1: Router &amp; IP Network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EE51C1C6-B307-46D9-B6C7-6197BC285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路由器的一个接口能否接在两个</a:t>
            </a:r>
            <a:r>
              <a:rPr lang="en-US" altLang="zh-CN"/>
              <a:t>IP</a:t>
            </a:r>
            <a:r>
              <a:rPr lang="zh-CN" altLang="en-US"/>
              <a:t>网上？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路由器的多个接口能否接在一个</a:t>
            </a:r>
            <a:r>
              <a:rPr lang="en-US" altLang="zh-CN"/>
              <a:t>IP</a:t>
            </a:r>
            <a:r>
              <a:rPr lang="zh-CN" altLang="en-US"/>
              <a:t>网上？</a:t>
            </a:r>
          </a:p>
        </p:txBody>
      </p:sp>
      <p:sp>
        <p:nvSpPr>
          <p:cNvPr id="331780" name="Text Box 4">
            <a:extLst>
              <a:ext uri="{FF2B5EF4-FFF2-40B4-BE49-F238E27FC236}">
                <a16:creationId xmlns:a16="http://schemas.microsoft.com/office/drawing/2014/main" id="{91A622F9-BC1E-4092-B50F-5F753A6A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68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能</a:t>
            </a:r>
          </a:p>
        </p:txBody>
      </p:sp>
      <p:sp>
        <p:nvSpPr>
          <p:cNvPr id="331781" name="Text Box 5">
            <a:extLst>
              <a:ext uri="{FF2B5EF4-FFF2-40B4-BE49-F238E27FC236}">
                <a16:creationId xmlns:a16="http://schemas.microsoft.com/office/drawing/2014/main" id="{86008522-974D-4E36-8360-60F89EE3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1168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</a:t>
            </a:r>
          </a:p>
        </p:txBody>
      </p:sp>
      <p:sp>
        <p:nvSpPr>
          <p:cNvPr id="331782" name="computr2">
            <a:extLst>
              <a:ext uri="{FF2B5EF4-FFF2-40B4-BE49-F238E27FC236}">
                <a16:creationId xmlns:a16="http://schemas.microsoft.com/office/drawing/2014/main" id="{A41E22D0-22DB-4972-A5C8-933FB8786B4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490913" y="19891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783" name="computr2">
            <a:extLst>
              <a:ext uri="{FF2B5EF4-FFF2-40B4-BE49-F238E27FC236}">
                <a16:creationId xmlns:a16="http://schemas.microsoft.com/office/drawing/2014/main" id="{C5EAA78A-471E-4444-87D5-300E5444B72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490913" y="26368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784" name="computr2">
            <a:extLst>
              <a:ext uri="{FF2B5EF4-FFF2-40B4-BE49-F238E27FC236}">
                <a16:creationId xmlns:a16="http://schemas.microsoft.com/office/drawing/2014/main" id="{05098DEF-EC1A-4D5A-84BF-1E0E2C81280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17663" y="32845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785" name="computr2">
            <a:extLst>
              <a:ext uri="{FF2B5EF4-FFF2-40B4-BE49-F238E27FC236}">
                <a16:creationId xmlns:a16="http://schemas.microsoft.com/office/drawing/2014/main" id="{020CEE1D-C7C1-4F05-8773-72C8229391B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482850" y="32845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786" name="computr2">
            <a:extLst>
              <a:ext uri="{FF2B5EF4-FFF2-40B4-BE49-F238E27FC236}">
                <a16:creationId xmlns:a16="http://schemas.microsoft.com/office/drawing/2014/main" id="{7BDE4414-1293-458D-8F19-B6A6F87BA7B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490913" y="32845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1787" name="Group 11">
            <a:extLst>
              <a:ext uri="{FF2B5EF4-FFF2-40B4-BE49-F238E27FC236}">
                <a16:creationId xmlns:a16="http://schemas.microsoft.com/office/drawing/2014/main" id="{12897E18-F5E8-476A-831D-02360F49443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133600"/>
            <a:ext cx="3238500" cy="1295400"/>
            <a:chOff x="567" y="1344"/>
            <a:chExt cx="2040" cy="816"/>
          </a:xfrm>
        </p:grpSpPr>
        <p:sp>
          <p:nvSpPr>
            <p:cNvPr id="331788" name="Line 12">
              <a:extLst>
                <a:ext uri="{FF2B5EF4-FFF2-40B4-BE49-F238E27FC236}">
                  <a16:creationId xmlns:a16="http://schemas.microsoft.com/office/drawing/2014/main" id="{C4A00544-8F47-4135-9CD3-F870512C7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344"/>
              <a:ext cx="63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89" name="Line 13">
              <a:extLst>
                <a:ext uri="{FF2B5EF4-FFF2-40B4-BE49-F238E27FC236}">
                  <a16:creationId xmlns:a16="http://schemas.microsoft.com/office/drawing/2014/main" id="{C0035A3E-238B-4A36-B0AD-F5972AD49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1706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0" name="Line 14">
              <a:extLst>
                <a:ext uri="{FF2B5EF4-FFF2-40B4-BE49-F238E27FC236}">
                  <a16:creationId xmlns:a16="http://schemas.microsoft.com/office/drawing/2014/main" id="{CEE21C79-40B2-4200-986C-704A4E5F5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752"/>
              <a:ext cx="68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1" name="Line 15">
              <a:extLst>
                <a:ext uri="{FF2B5EF4-FFF2-40B4-BE49-F238E27FC236}">
                  <a16:creationId xmlns:a16="http://schemas.microsoft.com/office/drawing/2014/main" id="{AC97F5EC-8A0C-4F43-A2E5-94E551FE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79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2" name="Line 16">
              <a:extLst>
                <a:ext uri="{FF2B5EF4-FFF2-40B4-BE49-F238E27FC236}">
                  <a16:creationId xmlns:a16="http://schemas.microsoft.com/office/drawing/2014/main" id="{36A0DDC8-0192-41D7-A954-8A10A77F6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1797"/>
              <a:ext cx="9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3" name="Line 17">
              <a:extLst>
                <a:ext uri="{FF2B5EF4-FFF2-40B4-BE49-F238E27FC236}">
                  <a16:creationId xmlns:a16="http://schemas.microsoft.com/office/drawing/2014/main" id="{57008E0E-DC02-4007-89A8-71AC56483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706"/>
              <a:ext cx="90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31794" name="Picture 18">
              <a:extLst>
                <a:ext uri="{FF2B5EF4-FFF2-40B4-BE49-F238E27FC236}">
                  <a16:creationId xmlns:a16="http://schemas.microsoft.com/office/drawing/2014/main" id="{6C13A912-94D6-44AE-84E4-39AA659D393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1616"/>
              <a:ext cx="45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31795" name="Picture 19">
              <a:extLst>
                <a:ext uri="{FF2B5EF4-FFF2-40B4-BE49-F238E27FC236}">
                  <a16:creationId xmlns:a16="http://schemas.microsoft.com/office/drawing/2014/main" id="{CD54525D-24BC-4BEC-9947-A79000ACB1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842"/>
              <a:ext cx="43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331796" name="Group 20">
            <a:extLst>
              <a:ext uri="{FF2B5EF4-FFF2-40B4-BE49-F238E27FC236}">
                <a16:creationId xmlns:a16="http://schemas.microsoft.com/office/drawing/2014/main" id="{9E4A2C0E-E163-4B84-83C0-B90C925C38F0}"/>
              </a:ext>
            </a:extLst>
          </p:cNvPr>
          <p:cNvGrpSpPr>
            <a:grpSpLocks/>
          </p:cNvGrpSpPr>
          <p:nvPr/>
        </p:nvGrpSpPr>
        <p:grpSpPr bwMode="auto">
          <a:xfrm>
            <a:off x="2986088" y="1916113"/>
            <a:ext cx="2095500" cy="1225550"/>
            <a:chOff x="2199" y="1207"/>
            <a:chExt cx="1320" cy="772"/>
          </a:xfrm>
        </p:grpSpPr>
        <p:sp>
          <p:nvSpPr>
            <p:cNvPr id="331797" name="Oval 21">
              <a:extLst>
                <a:ext uri="{FF2B5EF4-FFF2-40B4-BE49-F238E27FC236}">
                  <a16:creationId xmlns:a16="http://schemas.microsoft.com/office/drawing/2014/main" id="{554AEDFC-FFA1-408B-9E16-E29D9C172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207"/>
              <a:ext cx="1316" cy="772"/>
            </a:xfrm>
            <a:prstGeom prst="ellipse">
              <a:avLst/>
            </a:pr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798" name="Text Box 22">
              <a:extLst>
                <a:ext uri="{FF2B5EF4-FFF2-40B4-BE49-F238E27FC236}">
                  <a16:creationId xmlns:a16="http://schemas.microsoft.com/office/drawing/2014/main" id="{6A0EC2A9-88A9-4E9D-AF30-02021AC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25"/>
              <a:ext cx="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</p:grpSp>
      <p:grpSp>
        <p:nvGrpSpPr>
          <p:cNvPr id="331799" name="Group 23">
            <a:extLst>
              <a:ext uri="{FF2B5EF4-FFF2-40B4-BE49-F238E27FC236}">
                <a16:creationId xmlns:a16="http://schemas.microsoft.com/office/drawing/2014/main" id="{5B08161B-D506-4067-8689-9ECDF94444D7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3141663"/>
            <a:ext cx="3967163" cy="792162"/>
            <a:chOff x="1020" y="1979"/>
            <a:chExt cx="2499" cy="499"/>
          </a:xfrm>
        </p:grpSpPr>
        <p:sp>
          <p:nvSpPr>
            <p:cNvPr id="331800" name="Oval 24">
              <a:extLst>
                <a:ext uri="{FF2B5EF4-FFF2-40B4-BE49-F238E27FC236}">
                  <a16:creationId xmlns:a16="http://schemas.microsoft.com/office/drawing/2014/main" id="{F7CDDD44-7165-43D8-9F61-2E8FAD2EC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979"/>
              <a:ext cx="2495" cy="499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801" name="Text Box 25">
              <a:extLst>
                <a:ext uri="{FF2B5EF4-FFF2-40B4-BE49-F238E27FC236}">
                  <a16:creationId xmlns:a16="http://schemas.microsoft.com/office/drawing/2014/main" id="{BF362D62-4066-4608-9A6A-6B4D2D031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0"/>
              <a:ext cx="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</p:grpSp>
      <p:sp>
        <p:nvSpPr>
          <p:cNvPr id="331802" name="AutoShape 26">
            <a:extLst>
              <a:ext uri="{FF2B5EF4-FFF2-40B4-BE49-F238E27FC236}">
                <a16:creationId xmlns:a16="http://schemas.microsoft.com/office/drawing/2014/main" id="{3833E132-1244-4B11-8EC2-C260BC61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781300"/>
            <a:ext cx="720725" cy="2873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03" name="computr2">
            <a:extLst>
              <a:ext uri="{FF2B5EF4-FFF2-40B4-BE49-F238E27FC236}">
                <a16:creationId xmlns:a16="http://schemas.microsoft.com/office/drawing/2014/main" id="{0185D156-0D6D-4A38-9CE8-812F3540DA2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077200" y="22304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04" name="computr2">
            <a:extLst>
              <a:ext uri="{FF2B5EF4-FFF2-40B4-BE49-F238E27FC236}">
                <a16:creationId xmlns:a16="http://schemas.microsoft.com/office/drawing/2014/main" id="{9F7CEDC8-6254-4698-8039-FB38F6BF996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812088" y="31416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05" name="computr2">
            <a:extLst>
              <a:ext uri="{FF2B5EF4-FFF2-40B4-BE49-F238E27FC236}">
                <a16:creationId xmlns:a16="http://schemas.microsoft.com/office/drawing/2014/main" id="{5779E3EA-986C-44EB-87A3-74E561D0B6D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011863" y="31416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06" name="computr2">
            <a:extLst>
              <a:ext uri="{FF2B5EF4-FFF2-40B4-BE49-F238E27FC236}">
                <a16:creationId xmlns:a16="http://schemas.microsoft.com/office/drawing/2014/main" id="{18C2A8F8-F153-494B-A521-725420A405B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926263" y="31416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07" name="computr2">
            <a:extLst>
              <a:ext uri="{FF2B5EF4-FFF2-40B4-BE49-F238E27FC236}">
                <a16:creationId xmlns:a16="http://schemas.microsoft.com/office/drawing/2014/main" id="{5AFE8044-8F59-4B62-8BB6-18F0450F451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372225" y="22304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1808" name="Group 32">
            <a:extLst>
              <a:ext uri="{FF2B5EF4-FFF2-40B4-BE49-F238E27FC236}">
                <a16:creationId xmlns:a16="http://schemas.microsoft.com/office/drawing/2014/main" id="{BBF8A037-9696-4540-B1BA-CDA56C926DC8}"/>
              </a:ext>
            </a:extLst>
          </p:cNvPr>
          <p:cNvGrpSpPr>
            <a:grpSpLocks/>
          </p:cNvGrpSpPr>
          <p:nvPr/>
        </p:nvGrpSpPr>
        <p:grpSpPr bwMode="auto">
          <a:xfrm>
            <a:off x="6062663" y="2205038"/>
            <a:ext cx="2663825" cy="936625"/>
            <a:chOff x="4014" y="1389"/>
            <a:chExt cx="1678" cy="590"/>
          </a:xfrm>
        </p:grpSpPr>
        <p:sp>
          <p:nvSpPr>
            <p:cNvPr id="331809" name="Line 33">
              <a:extLst>
                <a:ext uri="{FF2B5EF4-FFF2-40B4-BE49-F238E27FC236}">
                  <a16:creationId xmlns:a16="http://schemas.microsoft.com/office/drawing/2014/main" id="{62E796BE-ADD6-4A9B-AF01-1A603BFB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843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0" name="Line 34">
              <a:extLst>
                <a:ext uri="{FF2B5EF4-FFF2-40B4-BE49-F238E27FC236}">
                  <a16:creationId xmlns:a16="http://schemas.microsoft.com/office/drawing/2014/main" id="{CBFD7457-661D-4CFE-9645-3F6F25FA7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84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1" name="Line 35">
              <a:extLst>
                <a:ext uri="{FF2B5EF4-FFF2-40B4-BE49-F238E27FC236}">
                  <a16:creationId xmlns:a16="http://schemas.microsoft.com/office/drawing/2014/main" id="{F7AF4A55-488A-40B7-99AF-1AF266ED4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184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2" name="Line 36">
              <a:extLst>
                <a:ext uri="{FF2B5EF4-FFF2-40B4-BE49-F238E27FC236}">
                  <a16:creationId xmlns:a16="http://schemas.microsoft.com/office/drawing/2014/main" id="{DC1CDA2A-74D4-441C-92BE-CA37E5372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9" y="184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3" name="Line 37">
              <a:extLst>
                <a:ext uri="{FF2B5EF4-FFF2-40B4-BE49-F238E27FC236}">
                  <a16:creationId xmlns:a16="http://schemas.microsoft.com/office/drawing/2014/main" id="{2654445A-DA43-457C-81D1-BBA2216C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2" y="170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4" name="Line 38">
              <a:extLst>
                <a:ext uri="{FF2B5EF4-FFF2-40B4-BE49-F238E27FC236}">
                  <a16:creationId xmlns:a16="http://schemas.microsoft.com/office/drawing/2014/main" id="{EAE41E4B-5CDE-4618-8373-3F9EA62E1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0" y="170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15" name="Line 39">
              <a:extLst>
                <a:ext uri="{FF2B5EF4-FFF2-40B4-BE49-F238E27FC236}">
                  <a16:creationId xmlns:a16="http://schemas.microsoft.com/office/drawing/2014/main" id="{75BD079E-EE49-41A8-8923-FD0E3005B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57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31816" name="Picture 40">
              <a:extLst>
                <a:ext uri="{FF2B5EF4-FFF2-40B4-BE49-F238E27FC236}">
                  <a16:creationId xmlns:a16="http://schemas.microsoft.com/office/drawing/2014/main" id="{3AD7E4AB-2C2C-41D7-8C0C-3000A2C0405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" y="1389"/>
              <a:ext cx="43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331817" name="Oval 41">
            <a:extLst>
              <a:ext uri="{FF2B5EF4-FFF2-40B4-BE49-F238E27FC236}">
                <a16:creationId xmlns:a16="http://schemas.microsoft.com/office/drawing/2014/main" id="{5DDB2549-4559-4965-9DF6-BC20B29A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81300"/>
            <a:ext cx="1944688" cy="287338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18" name="Oval 42">
            <a:extLst>
              <a:ext uri="{FF2B5EF4-FFF2-40B4-BE49-F238E27FC236}">
                <a16:creationId xmlns:a16="http://schemas.microsoft.com/office/drawing/2014/main" id="{D151B159-C37B-49DA-9034-CFF8E3A5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2781300"/>
            <a:ext cx="1441450" cy="287338"/>
          </a:xfrm>
          <a:prstGeom prst="ellips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19" name="Text Box 43">
            <a:extLst>
              <a:ext uri="{FF2B5EF4-FFF2-40B4-BE49-F238E27FC236}">
                <a16:creationId xmlns:a16="http://schemas.microsoft.com/office/drawing/2014/main" id="{50B50AA2-51EC-454F-866B-AAB50964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645025"/>
            <a:ext cx="6964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路由器：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层设备，基于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IP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地址转发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1820" name="Text Box 44">
            <a:extLst>
              <a:ext uri="{FF2B5EF4-FFF2-40B4-BE49-F238E27FC236}">
                <a16:creationId xmlns:a16="http://schemas.microsoft.com/office/drawing/2014/main" id="{0F40F8F2-3816-4A07-A7E2-07BEAC179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272088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——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网络层，标识网络连接</a:t>
            </a:r>
          </a:p>
        </p:txBody>
      </p:sp>
      <p:grpSp>
        <p:nvGrpSpPr>
          <p:cNvPr id="331821" name="Group 45">
            <a:extLst>
              <a:ext uri="{FF2B5EF4-FFF2-40B4-BE49-F238E27FC236}">
                <a16:creationId xmlns:a16="http://schemas.microsoft.com/office/drawing/2014/main" id="{2C02D646-62E2-4A47-A746-46C6C5F7C844}"/>
              </a:ext>
            </a:extLst>
          </p:cNvPr>
          <p:cNvGrpSpPr>
            <a:grpSpLocks/>
          </p:cNvGrpSpPr>
          <p:nvPr/>
        </p:nvGrpSpPr>
        <p:grpSpPr bwMode="auto">
          <a:xfrm>
            <a:off x="2465388" y="5776913"/>
            <a:ext cx="4194175" cy="747712"/>
            <a:chOff x="1553" y="3612"/>
            <a:chExt cx="2642" cy="471"/>
          </a:xfrm>
        </p:grpSpPr>
        <p:sp>
          <p:nvSpPr>
            <p:cNvPr id="331822" name="Line 46">
              <a:extLst>
                <a:ext uri="{FF2B5EF4-FFF2-40B4-BE49-F238E27FC236}">
                  <a16:creationId xmlns:a16="http://schemas.microsoft.com/office/drawing/2014/main" id="{DC3E9F10-7B24-497F-9DA1-8C0C9BD7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612"/>
              <a:ext cx="99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23" name="Freeform 47">
              <a:extLst>
                <a:ext uri="{FF2B5EF4-FFF2-40B4-BE49-F238E27FC236}">
                  <a16:creationId xmlns:a16="http://schemas.microsoft.com/office/drawing/2014/main" id="{1CE9BDF8-907D-4E21-BC64-EE3C2CB799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16" y="3612"/>
              <a:ext cx="726" cy="272"/>
            </a:xfrm>
            <a:custGeom>
              <a:avLst/>
              <a:gdLst>
                <a:gd name="T0" fmla="*/ 0 w 635"/>
                <a:gd name="T1" fmla="*/ 0 h 181"/>
                <a:gd name="T2" fmla="*/ 227 w 635"/>
                <a:gd name="T3" fmla="*/ 181 h 181"/>
                <a:gd name="T4" fmla="*/ 635 w 635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181">
                  <a:moveTo>
                    <a:pt x="0" y="0"/>
                  </a:moveTo>
                  <a:lnTo>
                    <a:pt x="227" y="181"/>
                  </a:lnTo>
                  <a:lnTo>
                    <a:pt x="635" y="181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24" name="Rectangle 48">
              <a:extLst>
                <a:ext uri="{FF2B5EF4-FFF2-40B4-BE49-F238E27FC236}">
                  <a16:creationId xmlns:a16="http://schemas.microsoft.com/office/drawing/2014/main" id="{8818A8B4-FF2E-4EC8-ABB0-347D77108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738"/>
              <a:ext cx="1572" cy="3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 rIns="162000">
              <a:spAutoFit/>
            </a:bodyPr>
            <a:lstStyle/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逻辑而非物理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3318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331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E53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331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/>
      <p:bldP spid="331819" grpId="0"/>
      <p:bldP spid="3318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6F703737-076A-4803-B2B1-CB4DA2D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C44D-A5E0-418C-B620-B10CFFD5FD6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C2E8518B-212B-48E1-BE04-F0EDE0D97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 2: Multihomed Devices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DE4DC728-EC07-4989-BE34-4BDFBC271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Multihomed host</a:t>
            </a:r>
            <a:r>
              <a:rPr lang="zh-CN" altLang="en-US"/>
              <a:t>（多接口主机）</a:t>
            </a:r>
          </a:p>
          <a:p>
            <a:pPr lvl="1"/>
            <a:r>
              <a:rPr lang="en-US" altLang="zh-CN"/>
              <a:t>Can be attached to one or more networks</a:t>
            </a:r>
          </a:p>
          <a:p>
            <a:pPr lvl="1"/>
            <a:r>
              <a:rPr lang="en-US" altLang="zh-CN"/>
              <a:t>One interface one IP address</a:t>
            </a:r>
          </a:p>
          <a:p>
            <a:r>
              <a:rPr lang="en-US" altLang="zh-CN"/>
              <a:t>Router</a:t>
            </a:r>
            <a:r>
              <a:rPr lang="zh-CN" altLang="en-US"/>
              <a:t>（路由器）</a:t>
            </a:r>
          </a:p>
          <a:p>
            <a:pPr lvl="1"/>
            <a:r>
              <a:rPr lang="en-US" altLang="zh-CN"/>
              <a:t>Must connect to more than one networks</a:t>
            </a:r>
          </a:p>
          <a:p>
            <a:pPr lvl="1"/>
            <a:r>
              <a:rPr lang="en-US" altLang="zh-CN"/>
              <a:t>One interface one IP address</a:t>
            </a:r>
          </a:p>
        </p:txBody>
      </p:sp>
      <p:grpSp>
        <p:nvGrpSpPr>
          <p:cNvPr id="328708" name="Group 4">
            <a:extLst>
              <a:ext uri="{FF2B5EF4-FFF2-40B4-BE49-F238E27FC236}">
                <a16:creationId xmlns:a16="http://schemas.microsoft.com/office/drawing/2014/main" id="{F4114046-13AB-4F46-BB62-9F612D9A4CF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637088"/>
            <a:ext cx="8713787" cy="1816100"/>
            <a:chOff x="113" y="2921"/>
            <a:chExt cx="5489" cy="1144"/>
          </a:xfrm>
        </p:grpSpPr>
        <p:pic>
          <p:nvPicPr>
            <p:cNvPr id="328709" name="Picture 5">
              <a:extLst>
                <a:ext uri="{FF2B5EF4-FFF2-40B4-BE49-F238E27FC236}">
                  <a16:creationId xmlns:a16="http://schemas.microsoft.com/office/drawing/2014/main" id="{18746344-B809-4879-AD1C-BDF01CBD8D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3294"/>
              <a:ext cx="680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10" name="Picture 6">
              <a:extLst>
                <a:ext uri="{FF2B5EF4-FFF2-40B4-BE49-F238E27FC236}">
                  <a16:creationId xmlns:a16="http://schemas.microsoft.com/office/drawing/2014/main" id="{D5C24A61-310B-4E13-AD2E-D2E159A31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3274"/>
              <a:ext cx="585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28711" name="Oval 7">
              <a:extLst>
                <a:ext uri="{FF2B5EF4-FFF2-40B4-BE49-F238E27FC236}">
                  <a16:creationId xmlns:a16="http://schemas.microsoft.com/office/drawing/2014/main" id="{F6A8BC4D-D308-4EDC-8BB3-507D39A3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94"/>
              <a:ext cx="1497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205.67.7.0</a:t>
              </a:r>
            </a:p>
          </p:txBody>
        </p:sp>
        <p:sp>
          <p:nvSpPr>
            <p:cNvPr id="328712" name="Line 8">
              <a:extLst>
                <a:ext uri="{FF2B5EF4-FFF2-40B4-BE49-F238E27FC236}">
                  <a16:creationId xmlns:a16="http://schemas.microsoft.com/office/drawing/2014/main" id="{3D15A31D-4180-4E20-BA06-209427D57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158"/>
              <a:ext cx="454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3" name="Line 9">
              <a:extLst>
                <a:ext uri="{FF2B5EF4-FFF2-40B4-BE49-F238E27FC236}">
                  <a16:creationId xmlns:a16="http://schemas.microsoft.com/office/drawing/2014/main" id="{A1C351EE-35FA-4162-A476-0E4464CFD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57"/>
              <a:ext cx="454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4" name="Line 10">
              <a:extLst>
                <a:ext uri="{FF2B5EF4-FFF2-40B4-BE49-F238E27FC236}">
                  <a16:creationId xmlns:a16="http://schemas.microsoft.com/office/drawing/2014/main" id="{14DD0E82-C0B1-4DBD-B270-F4EC5D8E4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4" y="3158"/>
              <a:ext cx="454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5" name="Line 11">
              <a:extLst>
                <a:ext uri="{FF2B5EF4-FFF2-40B4-BE49-F238E27FC236}">
                  <a16:creationId xmlns:a16="http://schemas.microsoft.com/office/drawing/2014/main" id="{9E38020F-A3A0-4D88-B731-494AC7B20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57"/>
              <a:ext cx="454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6" name="Line 12">
              <a:extLst>
                <a:ext uri="{FF2B5EF4-FFF2-40B4-BE49-F238E27FC236}">
                  <a16:creationId xmlns:a16="http://schemas.microsoft.com/office/drawing/2014/main" id="{22AE3587-4E4F-4BAD-875B-C7F9369C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486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7" name="Oval 13">
              <a:extLst>
                <a:ext uri="{FF2B5EF4-FFF2-40B4-BE49-F238E27FC236}">
                  <a16:creationId xmlns:a16="http://schemas.microsoft.com/office/drawing/2014/main" id="{DD8A31CD-C6CF-4D2C-9153-0E773AD07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921"/>
              <a:ext cx="1452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123.0.0.0</a:t>
              </a:r>
            </a:p>
          </p:txBody>
        </p:sp>
        <p:sp>
          <p:nvSpPr>
            <p:cNvPr id="328718" name="Oval 14">
              <a:extLst>
                <a:ext uri="{FF2B5EF4-FFF2-40B4-BE49-F238E27FC236}">
                  <a16:creationId xmlns:a16="http://schemas.microsoft.com/office/drawing/2014/main" id="{2FC29DCA-B144-406A-9910-A0531F2B9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681"/>
              <a:ext cx="1452" cy="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141.14.0.0</a:t>
              </a:r>
            </a:p>
          </p:txBody>
        </p:sp>
        <p:sp>
          <p:nvSpPr>
            <p:cNvPr id="328719" name="Text Box 15">
              <a:extLst>
                <a:ext uri="{FF2B5EF4-FFF2-40B4-BE49-F238E27FC236}">
                  <a16:creationId xmlns:a16="http://schemas.microsoft.com/office/drawing/2014/main" id="{76DB5D0D-B6E2-4E93-945D-43F4E6698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06"/>
              <a:ext cx="1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</a:t>
              </a:r>
              <a:r>
                <a:rPr lang="en-US" altLang="zh-CN">
                  <a:solidFill>
                    <a:srgbClr val="09FF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.5.16.90</a:t>
              </a:r>
            </a:p>
          </p:txBody>
        </p:sp>
        <p:sp>
          <p:nvSpPr>
            <p:cNvPr id="328720" name="Text Box 16">
              <a:extLst>
                <a:ext uri="{FF2B5EF4-FFF2-40B4-BE49-F238E27FC236}">
                  <a16:creationId xmlns:a16="http://schemas.microsoft.com/office/drawing/2014/main" id="{949149E1-08B1-4FB5-AD81-433E847D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777"/>
              <a:ext cx="1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141.14</a:t>
              </a:r>
              <a:r>
                <a:rPr lang="en-US" altLang="zh-CN">
                  <a:solidFill>
                    <a:srgbClr val="09FF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.22.9</a:t>
              </a:r>
            </a:p>
          </p:txBody>
        </p:sp>
        <p:sp>
          <p:nvSpPr>
            <p:cNvPr id="328721" name="Text Box 17">
              <a:extLst>
                <a:ext uri="{FF2B5EF4-FFF2-40B4-BE49-F238E27FC236}">
                  <a16:creationId xmlns:a16="http://schemas.microsoft.com/office/drawing/2014/main" id="{6E1BE478-FF22-4BDC-A679-D5865276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3249"/>
              <a:ext cx="10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123</a:t>
              </a:r>
              <a:r>
                <a:rPr lang="en-US" altLang="zh-CN">
                  <a:solidFill>
                    <a:srgbClr val="09FF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.7.9.11</a:t>
              </a:r>
            </a:p>
          </p:txBody>
        </p:sp>
        <p:sp>
          <p:nvSpPr>
            <p:cNvPr id="328722" name="Text Box 18">
              <a:extLst>
                <a:ext uri="{FF2B5EF4-FFF2-40B4-BE49-F238E27FC236}">
                  <a16:creationId xmlns:a16="http://schemas.microsoft.com/office/drawing/2014/main" id="{25BF859A-7DD3-407D-8829-840D66AB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657"/>
              <a:ext cx="1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141.14</a:t>
              </a:r>
              <a:r>
                <a:rPr lang="en-US" altLang="zh-CN">
                  <a:solidFill>
                    <a:srgbClr val="09FF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.6.80</a:t>
              </a:r>
            </a:p>
          </p:txBody>
        </p:sp>
        <p:sp>
          <p:nvSpPr>
            <p:cNvPr id="328723" name="Text Box 19">
              <a:extLst>
                <a:ext uri="{FF2B5EF4-FFF2-40B4-BE49-F238E27FC236}">
                  <a16:creationId xmlns:a16="http://schemas.microsoft.com/office/drawing/2014/main" id="{773DE741-F7EB-44B0-BE08-09D3AFAE3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097"/>
              <a:ext cx="1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205.67.71</a:t>
              </a:r>
              <a:r>
                <a:rPr lang="en-US" altLang="zh-CN">
                  <a:solidFill>
                    <a:srgbClr val="09FF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</a:p>
          </p:txBody>
        </p:sp>
        <p:sp>
          <p:nvSpPr>
            <p:cNvPr id="328724" name="Oval 20">
              <a:extLst>
                <a:ext uri="{FF2B5EF4-FFF2-40B4-BE49-F238E27FC236}">
                  <a16:creationId xmlns:a16="http://schemas.microsoft.com/office/drawing/2014/main" id="{71D1A2AB-0CB4-487B-A732-A29A14E9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294"/>
              <a:ext cx="91" cy="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5" name="Oval 21">
              <a:extLst>
                <a:ext uri="{FF2B5EF4-FFF2-40B4-BE49-F238E27FC236}">
                  <a16:creationId xmlns:a16="http://schemas.microsoft.com/office/drawing/2014/main" id="{B646CECC-5F31-42BB-8F40-FFB1E02D6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11"/>
              <a:ext cx="91" cy="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6" name="Oval 22">
              <a:extLst>
                <a:ext uri="{FF2B5EF4-FFF2-40B4-BE49-F238E27FC236}">
                  <a16:creationId xmlns:a16="http://schemas.microsoft.com/office/drawing/2014/main" id="{343CA877-3318-41A8-B81F-7614E01A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294"/>
              <a:ext cx="91" cy="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7" name="Oval 23">
              <a:extLst>
                <a:ext uri="{FF2B5EF4-FFF2-40B4-BE49-F238E27FC236}">
                  <a16:creationId xmlns:a16="http://schemas.microsoft.com/office/drawing/2014/main" id="{65FD86AD-986C-4746-8639-8D75E9F1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611"/>
              <a:ext cx="91" cy="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28" name="Oval 24">
              <a:extLst>
                <a:ext uri="{FF2B5EF4-FFF2-40B4-BE49-F238E27FC236}">
                  <a16:creationId xmlns:a16="http://schemas.microsoft.com/office/drawing/2014/main" id="{D7E5361D-95DC-478B-835F-C2564D6C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430"/>
              <a:ext cx="91" cy="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B075279-68CA-4DB6-8C35-64D625B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55-C093-4A87-8554-53B721BF74F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0274D367-22E4-43F4-8668-EAFE48B02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 3: P2P WAN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D383CEB4-7B89-4CBB-B16C-B6B57A649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Point-to-Point WAN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“</a:t>
            </a:r>
            <a:r>
              <a:rPr lang="zh-CN" altLang="en-US" sz="2200"/>
              <a:t>为节省地址，不给点到点</a:t>
            </a:r>
            <a:r>
              <a:rPr lang="en-US" altLang="zh-CN" sz="2200"/>
              <a:t>WAN</a:t>
            </a:r>
            <a:r>
              <a:rPr lang="zh-CN" altLang="en-US" sz="2200"/>
              <a:t>指派网络地址”</a:t>
            </a:r>
            <a:r>
              <a:rPr lang="en-US" altLang="zh-CN" sz="2200"/>
              <a:t>——《TCP/IP</a:t>
            </a:r>
            <a:r>
              <a:rPr lang="zh-CN" altLang="en-US" sz="2200"/>
              <a:t>协议族</a:t>
            </a:r>
            <a:r>
              <a:rPr lang="en-US" altLang="zh-CN" sz="2200"/>
              <a:t>》</a:t>
            </a:r>
            <a:r>
              <a:rPr lang="zh-CN" altLang="en-US" sz="2200"/>
              <a:t>第</a:t>
            </a:r>
            <a:r>
              <a:rPr lang="en-US" altLang="zh-CN" sz="2200"/>
              <a:t>2</a:t>
            </a:r>
            <a:r>
              <a:rPr lang="zh-CN" altLang="en-US" sz="2200"/>
              <a:t>版第</a:t>
            </a:r>
            <a:r>
              <a:rPr lang="en-US" altLang="zh-CN" sz="2200"/>
              <a:t>91</a:t>
            </a:r>
            <a:r>
              <a:rPr lang="zh-CN" altLang="en-US" sz="2200"/>
              <a:t>页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Unnumbered p2p line: the network interfaces connected to this line </a:t>
            </a:r>
            <a:r>
              <a:rPr lang="en-US" altLang="zh-CN" sz="2200">
                <a:solidFill>
                  <a:srgbClr val="09FFF9"/>
                </a:solidFill>
              </a:rPr>
              <a:t>do not have</a:t>
            </a:r>
            <a:r>
              <a:rPr lang="en-US" altLang="zh-CN" sz="2200"/>
              <a:t> IP addresses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The IP architecture: traditionally assumed that all interfaces </a:t>
            </a:r>
            <a:r>
              <a:rPr lang="en-US" altLang="zh-CN" sz="2200">
                <a:solidFill>
                  <a:srgbClr val="09FFF9"/>
                </a:solidFill>
              </a:rPr>
              <a:t>have</a:t>
            </a:r>
            <a:r>
              <a:rPr lang="en-US" altLang="zh-CN" sz="2200"/>
              <a:t> IP addresses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2 solutions</a:t>
            </a:r>
            <a:r>
              <a:rPr lang="zh-CN" altLang="en-US" sz="2400">
                <a:sym typeface="Wingdings" panose="05000000000000000000" pitchFamily="2" charset="2"/>
              </a:rPr>
              <a:t>（</a:t>
            </a:r>
            <a:r>
              <a:rPr lang="en-US" altLang="zh-CN" sz="2400"/>
              <a:t>RFC 1812 section 2.2.7</a:t>
            </a:r>
            <a:r>
              <a:rPr lang="zh-CN" altLang="en-US" sz="2400">
                <a:sym typeface="Wingdings" panose="05000000000000000000" pitchFamily="2" charset="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ym typeface="Wingdings" panose="05000000000000000000" pitchFamily="2" charset="2"/>
              </a:rPr>
              <a:t>Consider the unnumbered p2p line to be </a:t>
            </a:r>
            <a:r>
              <a:rPr lang="en-US" altLang="zh-CN" sz="2200">
                <a:solidFill>
                  <a:srgbClr val="00FFFF"/>
                </a:solidFill>
                <a:sym typeface="Wingdings" panose="05000000000000000000" pitchFamily="2" charset="2"/>
              </a:rPr>
              <a:t>an internal bus in a virtual router</a:t>
            </a:r>
            <a:r>
              <a:rPr lang="en-US" altLang="zh-CN" sz="2200">
                <a:sym typeface="Wingdings" panose="05000000000000000000" pitchFamily="2" charset="2"/>
              </a:rPr>
              <a:t> —— 2 important drawbacks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ym typeface="Wingdings" panose="05000000000000000000" pitchFamily="2" charset="2"/>
              </a:rPr>
              <a:t>Use </a:t>
            </a:r>
            <a:r>
              <a:rPr lang="en-US" altLang="zh-CN" sz="2200">
                <a:solidFill>
                  <a:srgbClr val="00FFFF"/>
                </a:solidFill>
                <a:sym typeface="Wingdings" panose="05000000000000000000" pitchFamily="2" charset="2"/>
              </a:rPr>
              <a:t>router-id</a:t>
            </a:r>
            <a:r>
              <a:rPr lang="en-US" altLang="zh-CN" sz="2200">
                <a:sym typeface="Wingdings" panose="05000000000000000000" pitchFamily="2" charset="2"/>
              </a:rPr>
              <a:t> (one of the router’s IP addresses) to be the IP address of all unnumbered interfaces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ym typeface="Wingdings" panose="05000000000000000000" pitchFamily="2" charset="2"/>
              </a:rPr>
              <a:t>Sample: ip unnumbered command on cisco router</a:t>
            </a:r>
          </a:p>
          <a:p>
            <a:pPr lvl="2">
              <a:lnSpc>
                <a:spcPct val="90000"/>
              </a:lnSpc>
            </a:pPr>
            <a:r>
              <a:rPr lang="en-US" altLang="zh-CN" sz="2200">
                <a:sym typeface="Wingdings" panose="05000000000000000000" pitchFamily="2" charset="2"/>
              </a:rPr>
              <a:t>"borrows" the IP address from a different LAN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Supernetting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248433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DB1E87-7E51-4216-BCA1-F84B87A4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C6C-ED08-4A4A-BCF0-052177B6ABD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EA7DBBF4-806B-44EE-B0BD-036A05AE0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4.6  Subnetting &amp; Mask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0A0105AF-D952-4A86-9295-C69843763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5111750"/>
          </a:xfrm>
        </p:spPr>
        <p:txBody>
          <a:bodyPr/>
          <a:lstStyle/>
          <a:p>
            <a:r>
              <a:rPr lang="en-US" altLang="zh-CN" sz="3000"/>
              <a:t>Classful IP Addressing</a:t>
            </a:r>
            <a:r>
              <a:rPr lang="zh-CN" altLang="en-US" sz="3000"/>
              <a:t>（分类</a:t>
            </a:r>
            <a:r>
              <a:rPr lang="en-US" altLang="zh-CN" sz="3000"/>
              <a:t>IP</a:t>
            </a:r>
            <a:r>
              <a:rPr lang="zh-CN" altLang="en-US" sz="3000"/>
              <a:t>编址）</a:t>
            </a:r>
          </a:p>
          <a:p>
            <a:pPr lvl="1">
              <a:spcBef>
                <a:spcPct val="30000"/>
              </a:spcBef>
            </a:pPr>
            <a:r>
              <a:rPr lang="en-US" altLang="zh-CN"/>
              <a:t>Fixed size of three types of networks</a:t>
            </a:r>
          </a:p>
          <a:p>
            <a:pPr lvl="2">
              <a:spcBef>
                <a:spcPct val="30000"/>
              </a:spcBef>
            </a:pPr>
            <a:r>
              <a:rPr lang="en-US" altLang="zh-CN"/>
              <a:t>C</a:t>
            </a:r>
            <a:r>
              <a:rPr lang="zh-CN" altLang="en-US"/>
              <a:t>类：少于</a:t>
            </a:r>
            <a:r>
              <a:rPr lang="en-US" altLang="zh-CN"/>
              <a:t>255</a:t>
            </a:r>
            <a:r>
              <a:rPr lang="zh-CN" altLang="en-US"/>
              <a:t>台主机的网络</a:t>
            </a:r>
          </a:p>
          <a:p>
            <a:pPr lvl="2"/>
            <a:r>
              <a:rPr lang="en-US" altLang="zh-CN"/>
              <a:t>B</a:t>
            </a:r>
            <a:r>
              <a:rPr lang="zh-CN" altLang="en-US"/>
              <a:t>类：介于</a:t>
            </a:r>
            <a:r>
              <a:rPr lang="en-US" altLang="zh-CN"/>
              <a:t>255~65535</a:t>
            </a:r>
            <a:r>
              <a:rPr lang="zh-CN" altLang="en-US"/>
              <a:t>台主机的网络</a:t>
            </a:r>
          </a:p>
          <a:p>
            <a:pPr lvl="2"/>
            <a:r>
              <a:rPr lang="en-US" altLang="zh-CN"/>
              <a:t>A</a:t>
            </a:r>
            <a:r>
              <a:rPr lang="zh-CN" altLang="en-US"/>
              <a:t>类：超过</a:t>
            </a:r>
            <a:r>
              <a:rPr lang="en-US" altLang="zh-CN"/>
              <a:t>65535</a:t>
            </a:r>
            <a:r>
              <a:rPr lang="zh-CN" altLang="en-US"/>
              <a:t>台主机的网络</a:t>
            </a:r>
          </a:p>
          <a:p>
            <a:pPr lvl="1">
              <a:spcBef>
                <a:spcPct val="30000"/>
              </a:spcBef>
            </a:pPr>
            <a:r>
              <a:rPr lang="en-US" altLang="zh-CN" sz="2600"/>
              <a:t>A large waste in address space</a:t>
            </a:r>
          </a:p>
          <a:p>
            <a:pPr lvl="2"/>
            <a:r>
              <a:rPr lang="zh-CN" altLang="en-US"/>
              <a:t>只有两、三台主机的网络，也至少要用</a:t>
            </a:r>
            <a:r>
              <a:rPr lang="en-US" altLang="zh-CN"/>
              <a:t>256</a:t>
            </a:r>
            <a:r>
              <a:rPr lang="zh-CN" altLang="en-US"/>
              <a:t>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2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类浪费严重，少有达上万台主机的大型</a:t>
            </a:r>
            <a:r>
              <a:rPr lang="en-US" altLang="zh-CN"/>
              <a:t>IP</a:t>
            </a:r>
            <a:r>
              <a:rPr lang="zh-CN" altLang="en-US"/>
              <a:t>网络</a:t>
            </a:r>
          </a:p>
          <a:p>
            <a:pPr>
              <a:spcBef>
                <a:spcPct val="45000"/>
              </a:spcBef>
            </a:pPr>
            <a:r>
              <a:rPr lang="en-US" altLang="zh-CN" sz="3000"/>
              <a:t>Solution</a:t>
            </a:r>
            <a:r>
              <a:rPr lang="zh-CN" altLang="en-US" sz="3000"/>
              <a:t>：</a:t>
            </a:r>
            <a:r>
              <a:rPr lang="en-US" altLang="zh-CN" sz="3000"/>
              <a:t>Classless IP addressing</a:t>
            </a:r>
            <a:r>
              <a:rPr lang="zh-CN" altLang="en-US" sz="3000"/>
              <a:t>（无类</a:t>
            </a:r>
            <a:r>
              <a:rPr lang="en-US" altLang="zh-CN" sz="3000"/>
              <a:t>IP</a:t>
            </a:r>
            <a:r>
              <a:rPr lang="zh-CN" altLang="en-US" sz="3000"/>
              <a:t>编址）</a:t>
            </a:r>
          </a:p>
          <a:p>
            <a:pPr lvl="1">
              <a:spcBef>
                <a:spcPct val="30000"/>
              </a:spcBef>
            </a:pPr>
            <a:r>
              <a:rPr lang="en-US" altLang="zh-CN"/>
              <a:t>Subnetting </a:t>
            </a:r>
            <a:r>
              <a:rPr lang="zh-CN" altLang="en-US"/>
              <a:t>子网划分 	</a:t>
            </a:r>
            <a:r>
              <a:rPr lang="zh-CN" altLang="en-US" sz="1800">
                <a:solidFill>
                  <a:schemeClr val="folHlink"/>
                </a:solidFill>
                <a:sym typeface="Wingdings 2" panose="05020102010507070707" pitchFamily="18" charset="2"/>
              </a:rPr>
              <a:t></a:t>
            </a:r>
            <a:r>
              <a:rPr lang="zh-CN" altLang="en-US">
                <a:sym typeface="Wingdings 2" panose="05020102010507070707" pitchFamily="18" charset="2"/>
              </a:rPr>
              <a:t> </a:t>
            </a:r>
            <a:r>
              <a:rPr lang="en-US" altLang="zh-CN"/>
              <a:t>Supernetting </a:t>
            </a:r>
            <a:r>
              <a:rPr lang="zh-CN" altLang="en-US"/>
              <a:t>超网划分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734472ED-E156-4A9D-BC9B-CEE4816F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43D9-92B8-4B3D-8010-311D585E7C8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4807520-2904-476C-A062-F4E48D151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 Address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29A993B-D29B-4B3E-B7BB-5D3B77FBE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6192838" cy="4967287"/>
          </a:xfrm>
        </p:spPr>
        <p:txBody>
          <a:bodyPr/>
          <a:lstStyle/>
          <a:p>
            <a:r>
              <a:rPr lang="en-US" altLang="zh-CN"/>
              <a:t>IP address</a:t>
            </a:r>
          </a:p>
          <a:p>
            <a:pPr lvl="1"/>
            <a:r>
              <a:rPr lang="en-US" altLang="zh-CN"/>
              <a:t>A universal identifier</a:t>
            </a:r>
          </a:p>
          <a:p>
            <a:pPr lvl="1"/>
            <a:r>
              <a:rPr lang="en-US" altLang="zh-CN"/>
              <a:t>Uniquely defines a host or a router on the Internet</a:t>
            </a:r>
          </a:p>
          <a:p>
            <a:pPr lvl="2"/>
            <a:endParaRPr lang="en-US" altLang="zh-CN"/>
          </a:p>
          <a:p>
            <a:r>
              <a:rPr lang="en-US" altLang="zh-CN"/>
              <a:t>Host identifier</a:t>
            </a:r>
          </a:p>
          <a:p>
            <a:pPr lvl="1"/>
            <a:r>
              <a:rPr lang="en-US" altLang="zh-CN"/>
              <a:t>Name</a:t>
            </a:r>
            <a:r>
              <a:rPr lang="zh-CN" altLang="en-US"/>
              <a:t>：</a:t>
            </a:r>
            <a:r>
              <a:rPr lang="en-US" altLang="zh-CN"/>
              <a:t>what we seek</a:t>
            </a:r>
          </a:p>
          <a:p>
            <a:pPr lvl="1"/>
            <a:r>
              <a:rPr lang="en-US" altLang="zh-CN"/>
              <a:t>Address</a:t>
            </a:r>
            <a:r>
              <a:rPr lang="zh-CN" altLang="en-US"/>
              <a:t>：</a:t>
            </a:r>
            <a:r>
              <a:rPr lang="en-US" altLang="zh-CN"/>
              <a:t>where it is</a:t>
            </a:r>
          </a:p>
          <a:p>
            <a:pPr lvl="1"/>
            <a:r>
              <a:rPr lang="en-US" altLang="zh-CN"/>
              <a:t>Route</a:t>
            </a:r>
            <a:r>
              <a:rPr lang="zh-CN" altLang="en-US"/>
              <a:t>：</a:t>
            </a:r>
            <a:r>
              <a:rPr lang="en-US" altLang="zh-CN"/>
              <a:t>how to get there</a:t>
            </a:r>
          </a:p>
        </p:txBody>
      </p:sp>
      <p:sp>
        <p:nvSpPr>
          <p:cNvPr id="87090" name="Line 50">
            <a:extLst>
              <a:ext uri="{FF2B5EF4-FFF2-40B4-BE49-F238E27FC236}">
                <a16:creationId xmlns:a16="http://schemas.microsoft.com/office/drawing/2014/main" id="{A4DE04DE-1019-419F-84A7-8386AEFEE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5067300"/>
            <a:ext cx="111601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91" name="Line 51">
            <a:extLst>
              <a:ext uri="{FF2B5EF4-FFF2-40B4-BE49-F238E27FC236}">
                <a16:creationId xmlns:a16="http://schemas.microsoft.com/office/drawing/2014/main" id="{C9668A4D-244E-492C-8836-1B9836E5677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27763" y="5067300"/>
            <a:ext cx="12192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92" name="Line 52">
            <a:extLst>
              <a:ext uri="{FF2B5EF4-FFF2-40B4-BE49-F238E27FC236}">
                <a16:creationId xmlns:a16="http://schemas.microsoft.com/office/drawing/2014/main" id="{863BBEEB-2604-49B7-B1A9-1740302C4F4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54850" y="5713413"/>
            <a:ext cx="904875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93" name="Line 53">
            <a:extLst>
              <a:ext uri="{FF2B5EF4-FFF2-40B4-BE49-F238E27FC236}">
                <a16:creationId xmlns:a16="http://schemas.microsoft.com/office/drawing/2014/main" id="{CBDCC3DA-0D48-4C6D-BC9D-F6E441A2CA7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054850" y="4344988"/>
            <a:ext cx="9048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94" name="Rectangle 54">
            <a:extLst>
              <a:ext uri="{FF2B5EF4-FFF2-40B4-BE49-F238E27FC236}">
                <a16:creationId xmlns:a16="http://schemas.microsoft.com/office/drawing/2014/main" id="{1AFD2761-6FD3-46CA-B3BF-85EDB530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4797425"/>
            <a:ext cx="936625" cy="576263"/>
          </a:xfrm>
          <a:prstGeom prst="rect">
            <a:avLst/>
          </a:prstGeom>
          <a:solidFill>
            <a:srgbClr val="CCFFFF"/>
          </a:solidFill>
          <a:ln w="1905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endParaRPr lang="zh-CN" altLang="en-US"/>
          </a:p>
        </p:txBody>
      </p:sp>
      <p:pic>
        <p:nvPicPr>
          <p:cNvPr id="87095" name="Picture 55">
            <a:extLst>
              <a:ext uri="{FF2B5EF4-FFF2-40B4-BE49-F238E27FC236}">
                <a16:creationId xmlns:a16="http://schemas.microsoft.com/office/drawing/2014/main" id="{D76E9E49-F740-415A-9BAC-B0F36080040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68850"/>
            <a:ext cx="10080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99" name="Picture 59">
            <a:extLst>
              <a:ext uri="{FF2B5EF4-FFF2-40B4-BE49-F238E27FC236}">
                <a16:creationId xmlns:a16="http://schemas.microsoft.com/office/drawing/2014/main" id="{28F747C1-ECCC-4056-A816-B281D7A406C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9925" y="4581525"/>
            <a:ext cx="1022350" cy="8286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7103" name="Line 63">
            <a:extLst>
              <a:ext uri="{FF2B5EF4-FFF2-40B4-BE49-F238E27FC236}">
                <a16:creationId xmlns:a16="http://schemas.microsoft.com/office/drawing/2014/main" id="{0ED1717F-A465-408D-AC4F-2BA94D4FE4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0288" y="2133600"/>
            <a:ext cx="4318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04" name="Line 64">
            <a:extLst>
              <a:ext uri="{FF2B5EF4-FFF2-40B4-BE49-F238E27FC236}">
                <a16:creationId xmlns:a16="http://schemas.microsoft.com/office/drawing/2014/main" id="{0E40F2FC-6FEA-4112-9A97-64C733037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2492375"/>
            <a:ext cx="0" cy="28892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7105" name="Group 65">
            <a:extLst>
              <a:ext uri="{FF2B5EF4-FFF2-40B4-BE49-F238E27FC236}">
                <a16:creationId xmlns:a16="http://schemas.microsoft.com/office/drawing/2014/main" id="{C75D0B46-7CD0-4C30-B9D4-4F4F9958FBFC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1196975"/>
            <a:ext cx="2232025" cy="2303463"/>
            <a:chOff x="4105" y="754"/>
            <a:chExt cx="1406" cy="1451"/>
          </a:xfrm>
        </p:grpSpPr>
        <p:sp>
          <p:nvSpPr>
            <p:cNvPr id="87106" name="Line 66">
              <a:extLst>
                <a:ext uri="{FF2B5EF4-FFF2-40B4-BE49-F238E27FC236}">
                  <a16:creationId xmlns:a16="http://schemas.microsoft.com/office/drawing/2014/main" id="{FFCA9821-F119-4D1F-9B5B-FA9140608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979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Line 67">
              <a:extLst>
                <a:ext uri="{FF2B5EF4-FFF2-40B4-BE49-F238E27FC236}">
                  <a16:creationId xmlns:a16="http://schemas.microsoft.com/office/drawing/2014/main" id="{1EFAE300-4D7E-4EAE-AF5E-6D935DEB1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752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8" name="Line 68">
              <a:extLst>
                <a:ext uri="{FF2B5EF4-FFF2-40B4-BE49-F238E27FC236}">
                  <a16:creationId xmlns:a16="http://schemas.microsoft.com/office/drawing/2014/main" id="{50ECD9A3-A365-4194-B756-8E593E08F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754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Line 69">
              <a:extLst>
                <a:ext uri="{FF2B5EF4-FFF2-40B4-BE49-F238E27FC236}">
                  <a16:creationId xmlns:a16="http://schemas.microsoft.com/office/drawing/2014/main" id="{B5F0DD28-5E1B-4D12-BED4-70643932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754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Line 70">
              <a:extLst>
                <a:ext uri="{FF2B5EF4-FFF2-40B4-BE49-F238E27FC236}">
                  <a16:creationId xmlns:a16="http://schemas.microsoft.com/office/drawing/2014/main" id="{E7E1AA3B-02F7-41A5-9185-78ADD9700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97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Line 71">
              <a:extLst>
                <a:ext uri="{FF2B5EF4-FFF2-40B4-BE49-F238E27FC236}">
                  <a16:creationId xmlns:a16="http://schemas.microsoft.com/office/drawing/2014/main" id="{D62DABC0-3965-4DC9-8573-1B194144E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97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112" name="Group 72">
              <a:extLst>
                <a:ext uri="{FF2B5EF4-FFF2-40B4-BE49-F238E27FC236}">
                  <a16:creationId xmlns:a16="http://schemas.microsoft.com/office/drawing/2014/main" id="{E0FB90EE-E6E4-48B5-8F9B-1F345710C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1752"/>
              <a:ext cx="181" cy="227"/>
              <a:chOff x="4105" y="1752"/>
              <a:chExt cx="181" cy="227"/>
            </a:xfrm>
          </p:grpSpPr>
          <p:sp>
            <p:nvSpPr>
              <p:cNvPr id="87113" name="Line 73">
                <a:extLst>
                  <a:ext uri="{FF2B5EF4-FFF2-40B4-BE49-F238E27FC236}">
                    <a16:creationId xmlns:a16="http://schemas.microsoft.com/office/drawing/2014/main" id="{1A619CD8-82FB-4DC6-A676-B2BD3B5AE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1752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14" name="Line 74">
                <a:extLst>
                  <a:ext uri="{FF2B5EF4-FFF2-40B4-BE49-F238E27FC236}">
                    <a16:creationId xmlns:a16="http://schemas.microsoft.com/office/drawing/2014/main" id="{76E01956-6657-40A6-BEF4-60DF7F832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1979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15" name="Text Box 75">
              <a:extLst>
                <a:ext uri="{FF2B5EF4-FFF2-40B4-BE49-F238E27FC236}">
                  <a16:creationId xmlns:a16="http://schemas.microsoft.com/office/drawing/2014/main" id="{4679993E-E310-4FC9-810E-9152C686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73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/>
                </a:rPr>
                <a:t>建设北路</a:t>
              </a:r>
            </a:p>
          </p:txBody>
        </p:sp>
        <p:sp>
          <p:nvSpPr>
            <p:cNvPr id="87116" name="Text Box 76">
              <a:extLst>
                <a:ext uri="{FF2B5EF4-FFF2-40B4-BE49-F238E27FC236}">
                  <a16:creationId xmlns:a16="http://schemas.microsoft.com/office/drawing/2014/main" id="{8F4819C1-4AFA-40A7-A068-4C9B0F5FA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754"/>
              <a:ext cx="276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/>
                </a:rPr>
                <a:t>一</a:t>
              </a:r>
            </a:p>
            <a:p>
              <a:endParaRPr lang="zh-CN" altLang="en-US" sz="2000">
                <a:effectLst/>
              </a:endParaRPr>
            </a:p>
            <a:p>
              <a:endParaRPr lang="zh-CN" altLang="en-US" sz="2000">
                <a:effectLst/>
              </a:endParaRPr>
            </a:p>
            <a:p>
              <a:r>
                <a:rPr lang="zh-CN" altLang="en-US" sz="2000">
                  <a:effectLst/>
                </a:rPr>
                <a:t>环</a:t>
              </a:r>
            </a:p>
            <a:p>
              <a:endParaRPr lang="zh-CN" altLang="en-US" sz="2000">
                <a:effectLst/>
              </a:endParaRPr>
            </a:p>
            <a:p>
              <a:endParaRPr lang="zh-CN" altLang="en-US" sz="2000">
                <a:effectLst/>
              </a:endParaRPr>
            </a:p>
            <a:p>
              <a:r>
                <a:rPr lang="zh-CN" altLang="en-US" sz="2000">
                  <a:effectLst/>
                </a:rPr>
                <a:t>路</a:t>
              </a:r>
            </a:p>
          </p:txBody>
        </p:sp>
        <p:grpSp>
          <p:nvGrpSpPr>
            <p:cNvPr id="87117" name="Group 77">
              <a:extLst>
                <a:ext uri="{FF2B5EF4-FFF2-40B4-BE49-F238E27FC236}">
                  <a16:creationId xmlns:a16="http://schemas.microsoft.com/office/drawing/2014/main" id="{40552723-92B9-4301-B8B2-F4801DE43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917"/>
              <a:ext cx="706" cy="653"/>
              <a:chOff x="4740" y="917"/>
              <a:chExt cx="706" cy="653"/>
            </a:xfrm>
          </p:grpSpPr>
          <p:pic>
            <p:nvPicPr>
              <p:cNvPr id="87118" name="Picture 78">
                <a:extLst>
                  <a:ext uri="{FF2B5EF4-FFF2-40B4-BE49-F238E27FC236}">
                    <a16:creationId xmlns:a16="http://schemas.microsoft.com/office/drawing/2014/main" id="{0EE921B6-2AEF-44DB-A2CF-3446B1C7E45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0" y="917"/>
                <a:ext cx="49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87119" name="Picture 79">
                <a:extLst>
                  <a:ext uri="{FF2B5EF4-FFF2-40B4-BE49-F238E27FC236}">
                    <a16:creationId xmlns:a16="http://schemas.microsoft.com/office/drawing/2014/main" id="{98122645-1175-4574-A645-707BCC2B52E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" y="1143"/>
                <a:ext cx="570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87121" name="Text Box 81">
            <a:extLst>
              <a:ext uri="{FF2B5EF4-FFF2-40B4-BE49-F238E27FC236}">
                <a16:creationId xmlns:a16="http://schemas.microsoft.com/office/drawing/2014/main" id="{7D13D303-2C56-42CB-A7BB-BFEACBA5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543300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device</a:t>
            </a:r>
          </a:p>
        </p:txBody>
      </p:sp>
      <p:sp>
        <p:nvSpPr>
          <p:cNvPr id="87122" name="Line 82">
            <a:extLst>
              <a:ext uri="{FF2B5EF4-FFF2-40B4-BE49-F238E27FC236}">
                <a16:creationId xmlns:a16="http://schemas.microsoft.com/office/drawing/2014/main" id="{58A805AA-95D1-4DE3-B06E-65B8584CF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4292600"/>
            <a:ext cx="288925" cy="3603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1EFCA55-EA4E-45FC-AADB-635194E0BC4A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924175"/>
            <a:ext cx="2933700" cy="836613"/>
            <a:chOff x="2290" y="1842"/>
            <a:chExt cx="1848" cy="527"/>
          </a:xfrm>
        </p:grpSpPr>
        <p:sp>
          <p:nvSpPr>
            <p:cNvPr id="87040" name="Line 0">
              <a:extLst>
                <a:ext uri="{FF2B5EF4-FFF2-40B4-BE49-F238E27FC236}">
                  <a16:creationId xmlns:a16="http://schemas.microsoft.com/office/drawing/2014/main" id="{A6A380A5-30E0-49A4-8CA7-8BF8F732C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842"/>
              <a:ext cx="1723" cy="0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1" name="AutoShape 1">
              <a:extLst>
                <a:ext uri="{FF2B5EF4-FFF2-40B4-BE49-F238E27FC236}">
                  <a16:creationId xmlns:a16="http://schemas.microsoft.com/office/drawing/2014/main" id="{420F3A37-82FE-44EF-9EB7-1FA30BE2B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024"/>
              <a:ext cx="1848" cy="345"/>
            </a:xfrm>
            <a:prstGeom prst="wedgeRectCallout">
              <a:avLst>
                <a:gd name="adj1" fmla="val -1625"/>
                <a:gd name="adj2" fmla="val -98116"/>
              </a:avLst>
            </a:prstGeom>
            <a:solidFill>
              <a:srgbClr val="00FFCC">
                <a:alpha val="50000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Network interface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3AA10240-5BFE-49E1-893E-39118D8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5805-B66A-4DDF-8EC8-1588656A8E9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983298AA-7909-45AE-8F51-52EDF253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Subnetting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61C1A667-29F8-4157-8B61-68758B9AD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子网划分</a:t>
            </a:r>
          </a:p>
          <a:p>
            <a:pPr lvl="1"/>
            <a:r>
              <a:rPr lang="en-US" altLang="zh-CN"/>
              <a:t>A given IP network is divided into a set of subnets</a:t>
            </a:r>
          </a:p>
          <a:p>
            <a:pPr lvl="1"/>
            <a:r>
              <a:rPr lang="en-US" altLang="zh-CN"/>
              <a:t>One or more physical networks forming a subset of an IP network</a:t>
            </a:r>
          </a:p>
          <a:p>
            <a:r>
              <a:rPr lang="en-US" altLang="zh-CN">
                <a:sym typeface="Wingdings" panose="05000000000000000000" pitchFamily="2" charset="2"/>
              </a:rPr>
              <a:t>Two-level model  Three-level model</a:t>
            </a:r>
          </a:p>
        </p:txBody>
      </p:sp>
      <p:grpSp>
        <p:nvGrpSpPr>
          <p:cNvPr id="342020" name="Group 4">
            <a:extLst>
              <a:ext uri="{FF2B5EF4-FFF2-40B4-BE49-F238E27FC236}">
                <a16:creationId xmlns:a16="http://schemas.microsoft.com/office/drawing/2014/main" id="{3CA0145D-4AC8-45A8-974A-DF02EC876BD3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4060825"/>
            <a:ext cx="6770687" cy="935038"/>
            <a:chOff x="747" y="2614"/>
            <a:chExt cx="4265" cy="589"/>
          </a:xfrm>
        </p:grpSpPr>
        <p:sp>
          <p:nvSpPr>
            <p:cNvPr id="342021" name="Rectangle 5">
              <a:extLst>
                <a:ext uri="{FF2B5EF4-FFF2-40B4-BE49-F238E27FC236}">
                  <a16:creationId xmlns:a16="http://schemas.microsoft.com/office/drawing/2014/main" id="{EB12B06D-8443-4AB6-A18E-D98154E3C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840"/>
              <a:ext cx="4256" cy="328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>
                <a:effectLst/>
              </a:endParaRPr>
            </a:p>
          </p:txBody>
        </p:sp>
        <p:sp>
          <p:nvSpPr>
            <p:cNvPr id="342022" name="Rectangle 6">
              <a:extLst>
                <a:ext uri="{FF2B5EF4-FFF2-40B4-BE49-F238E27FC236}">
                  <a16:creationId xmlns:a16="http://schemas.microsoft.com/office/drawing/2014/main" id="{C034ADC8-40AA-4D62-A672-6AD375BF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14"/>
              <a:ext cx="8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ts val="2100"/>
                </a:lnSpc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32 bits</a:t>
              </a:r>
            </a:p>
          </p:txBody>
        </p:sp>
        <p:sp>
          <p:nvSpPr>
            <p:cNvPr id="342023" name="Rectangle 7">
              <a:extLst>
                <a:ext uri="{FF2B5EF4-FFF2-40B4-BE49-F238E27FC236}">
                  <a16:creationId xmlns:a16="http://schemas.microsoft.com/office/drawing/2014/main" id="{C79308E0-7313-4F04-8E37-6AD345045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851"/>
              <a:ext cx="10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 anchor="ctr" anchorCtr="1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700"/>
                </a:lnSpc>
              </a:pPr>
              <a:r>
                <a:rPr kumimoji="1" lang="en-US" altLang="zh-CN" sz="2800">
                  <a:solidFill>
                    <a:schemeClr val="bg2"/>
                  </a:solidFill>
                  <a:effectLst/>
                  <a:latin typeface="Franklin Gothic Medium" panose="020B0603020102020204" pitchFamily="34" charset="0"/>
                  <a:ea typeface="楷体_GB2312" pitchFamily="49" charset="-122"/>
                </a:rPr>
                <a:t>Net id</a:t>
              </a:r>
            </a:p>
          </p:txBody>
        </p:sp>
        <p:sp>
          <p:nvSpPr>
            <p:cNvPr id="342024" name="Rectangle 8">
              <a:extLst>
                <a:ext uri="{FF2B5EF4-FFF2-40B4-BE49-F238E27FC236}">
                  <a16:creationId xmlns:a16="http://schemas.microsoft.com/office/drawing/2014/main" id="{11175F07-ECBA-48AE-AB2B-342BC2C9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851"/>
              <a:ext cx="74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 anchor="ctr" anchorCtr="1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700"/>
                </a:lnSpc>
              </a:pPr>
              <a:r>
                <a:rPr kumimoji="1" lang="en-US" altLang="zh-CN" sz="2800">
                  <a:solidFill>
                    <a:schemeClr val="bg2"/>
                  </a:solidFill>
                  <a:effectLst/>
                  <a:latin typeface="Franklin Gothic Medium" panose="020B0603020102020204" pitchFamily="34" charset="0"/>
                  <a:ea typeface="楷体_GB2312" pitchFamily="49" charset="-122"/>
                </a:rPr>
                <a:t>Host id</a:t>
              </a:r>
            </a:p>
          </p:txBody>
        </p:sp>
        <p:sp>
          <p:nvSpPr>
            <p:cNvPr id="342025" name="Line 9">
              <a:extLst>
                <a:ext uri="{FF2B5EF4-FFF2-40B4-BE49-F238E27FC236}">
                  <a16:creationId xmlns:a16="http://schemas.microsoft.com/office/drawing/2014/main" id="{7F08DE0B-3676-43E8-A287-5D9EF1631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23"/>
              <a:ext cx="1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6" name="Line 10">
              <a:extLst>
                <a:ext uri="{FF2B5EF4-FFF2-40B4-BE49-F238E27FC236}">
                  <a16:creationId xmlns:a16="http://schemas.microsoft.com/office/drawing/2014/main" id="{3F24B272-5463-41A4-B17A-B0924C153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7" y="2723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7" name="Line 11">
              <a:extLst>
                <a:ext uri="{FF2B5EF4-FFF2-40B4-BE49-F238E27FC236}">
                  <a16:creationId xmlns:a16="http://schemas.microsoft.com/office/drawing/2014/main" id="{368FBBB3-18D9-4C45-A833-EAF1C85E2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851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2028" name="Group 12">
            <a:extLst>
              <a:ext uri="{FF2B5EF4-FFF2-40B4-BE49-F238E27FC236}">
                <a16:creationId xmlns:a16="http://schemas.microsoft.com/office/drawing/2014/main" id="{1104741B-2DEA-4846-8DE5-8A8F296F74BE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419600"/>
            <a:ext cx="4248150" cy="519113"/>
            <a:chOff x="2336" y="3330"/>
            <a:chExt cx="2676" cy="327"/>
          </a:xfrm>
        </p:grpSpPr>
        <p:sp>
          <p:nvSpPr>
            <p:cNvPr id="342029" name="Rectangle 13">
              <a:extLst>
                <a:ext uri="{FF2B5EF4-FFF2-40B4-BE49-F238E27FC236}">
                  <a16:creationId xmlns:a16="http://schemas.microsoft.com/office/drawing/2014/main" id="{A165D013-58A3-446C-9A51-44B12D42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339"/>
              <a:ext cx="267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030" name="Line 14">
              <a:extLst>
                <a:ext uri="{FF2B5EF4-FFF2-40B4-BE49-F238E27FC236}">
                  <a16:creationId xmlns:a16="http://schemas.microsoft.com/office/drawing/2014/main" id="{0E8DCCA2-4B53-44A4-BBA4-260DBF3F1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39"/>
              <a:ext cx="0" cy="31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1" name="Text Box 15">
              <a:extLst>
                <a:ext uri="{FF2B5EF4-FFF2-40B4-BE49-F238E27FC236}">
                  <a16:creationId xmlns:a16="http://schemas.microsoft.com/office/drawing/2014/main" id="{65530B1B-0E94-4766-83D8-184F95F6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330"/>
              <a:ext cx="1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Subnet id</a:t>
              </a:r>
            </a:p>
          </p:txBody>
        </p:sp>
        <p:sp>
          <p:nvSpPr>
            <p:cNvPr id="342032" name="Text Box 16">
              <a:extLst>
                <a:ext uri="{FF2B5EF4-FFF2-40B4-BE49-F238E27FC236}">
                  <a16:creationId xmlns:a16="http://schemas.microsoft.com/office/drawing/2014/main" id="{67342FC7-255F-4BC3-AB4C-1771B7603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330"/>
              <a:ext cx="7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Host id</a:t>
              </a:r>
            </a:p>
          </p:txBody>
        </p:sp>
      </p:grpSp>
      <p:sp>
        <p:nvSpPr>
          <p:cNvPr id="342033" name="AutoShape 17">
            <a:extLst>
              <a:ext uri="{FF2B5EF4-FFF2-40B4-BE49-F238E27FC236}">
                <a16:creationId xmlns:a16="http://schemas.microsoft.com/office/drawing/2014/main" id="{BCA110CD-99A3-4212-BAC2-6ADD9208F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662613"/>
            <a:ext cx="2392362" cy="466725"/>
          </a:xfrm>
          <a:prstGeom prst="wedgeRectCallout">
            <a:avLst>
              <a:gd name="adj1" fmla="val -1384"/>
              <a:gd name="adj2" fmla="val -223810"/>
            </a:avLst>
          </a:prstGeom>
          <a:gradFill rotWithShape="1">
            <a:gsLst>
              <a:gs pos="0">
                <a:srgbClr val="66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physical network</a:t>
            </a:r>
          </a:p>
        </p:txBody>
      </p:sp>
      <p:sp>
        <p:nvSpPr>
          <p:cNvPr id="342034" name="AutoShape 18">
            <a:extLst>
              <a:ext uri="{FF2B5EF4-FFF2-40B4-BE49-F238E27FC236}">
                <a16:creationId xmlns:a16="http://schemas.microsoft.com/office/drawing/2014/main" id="{BDD6358A-A434-4CFD-A451-683A7B46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5664200"/>
            <a:ext cx="2392363" cy="466725"/>
          </a:xfrm>
          <a:prstGeom prst="wedgeRectCallout">
            <a:avLst>
              <a:gd name="adj1" fmla="val 27338"/>
              <a:gd name="adj2" fmla="val -221769"/>
            </a:avLst>
          </a:prstGeom>
          <a:gradFill rotWithShape="1">
            <a:gsLst>
              <a:gs pos="0">
                <a:srgbClr val="FFE59B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physical network</a:t>
            </a:r>
          </a:p>
        </p:txBody>
      </p:sp>
      <p:grpSp>
        <p:nvGrpSpPr>
          <p:cNvPr id="342035" name="Group 19">
            <a:extLst>
              <a:ext uri="{FF2B5EF4-FFF2-40B4-BE49-F238E27FC236}">
                <a16:creationId xmlns:a16="http://schemas.microsoft.com/office/drawing/2014/main" id="{A5136E66-C17A-48BB-8D90-22AD17A5C45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062538"/>
            <a:ext cx="1871663" cy="457200"/>
            <a:chOff x="2336" y="3245"/>
            <a:chExt cx="1179" cy="288"/>
          </a:xfrm>
        </p:grpSpPr>
        <p:sp>
          <p:nvSpPr>
            <p:cNvPr id="342036" name="Text Box 20">
              <a:extLst>
                <a:ext uri="{FF2B5EF4-FFF2-40B4-BE49-F238E27FC236}">
                  <a16:creationId xmlns:a16="http://schemas.microsoft.com/office/drawing/2014/main" id="{37E10E77-B6B0-4A5F-BFF7-D33D11D90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245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variable</a:t>
              </a:r>
            </a:p>
          </p:txBody>
        </p:sp>
        <p:sp>
          <p:nvSpPr>
            <p:cNvPr id="342037" name="Line 21">
              <a:extLst>
                <a:ext uri="{FF2B5EF4-FFF2-40B4-BE49-F238E27FC236}">
                  <a16:creationId xmlns:a16="http://schemas.microsoft.com/office/drawing/2014/main" id="{B443F7E2-A955-4E0B-95C4-F23ECD2C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4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8" name="Line 22">
              <a:extLst>
                <a:ext uri="{FF2B5EF4-FFF2-40B4-BE49-F238E27FC236}">
                  <a16:creationId xmlns:a16="http://schemas.microsoft.com/office/drawing/2014/main" id="{10B104DE-B8DA-4DED-BF73-B5FB79104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24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9" name="Line 23">
              <a:extLst>
                <a:ext uri="{FF2B5EF4-FFF2-40B4-BE49-F238E27FC236}">
                  <a16:creationId xmlns:a16="http://schemas.microsoft.com/office/drawing/2014/main" id="{94B9BC96-451E-4447-A5C4-179BCB25D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3385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0" name="Line 24">
              <a:extLst>
                <a:ext uri="{FF2B5EF4-FFF2-40B4-BE49-F238E27FC236}">
                  <a16:creationId xmlns:a16="http://schemas.microsoft.com/office/drawing/2014/main" id="{D482F2C5-925C-444D-841B-F1346C7A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41" name="AutoShape 25">
            <a:extLst>
              <a:ext uri="{FF2B5EF4-FFF2-40B4-BE49-F238E27FC236}">
                <a16:creationId xmlns:a16="http://schemas.microsoft.com/office/drawing/2014/main" id="{ADB8EDE0-8308-46FE-8987-4948730A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572125"/>
            <a:ext cx="1587500" cy="59372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RFC 950</a:t>
            </a:r>
          </a:p>
        </p:txBody>
      </p:sp>
      <p:sp>
        <p:nvSpPr>
          <p:cNvPr id="342042" name="AutoShape 26">
            <a:extLst>
              <a:ext uri="{FF2B5EF4-FFF2-40B4-BE49-F238E27FC236}">
                <a16:creationId xmlns:a16="http://schemas.microsoft.com/office/drawing/2014/main" id="{2645F581-3F6D-42BA-92F3-D1CBEDF0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661025"/>
            <a:ext cx="2374900" cy="831850"/>
          </a:xfrm>
          <a:prstGeom prst="wedgeRectCallout">
            <a:avLst>
              <a:gd name="adj1" fmla="val 27542"/>
              <a:gd name="adj2" fmla="val -146755"/>
            </a:avLst>
          </a:prstGeom>
          <a:gradFill rotWithShape="1">
            <a:gsLst>
              <a:gs pos="0">
                <a:srgbClr val="FFE59B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organization</a:t>
            </a:r>
          </a:p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 a 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42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3" grpId="0" animBg="1"/>
      <p:bldP spid="342034" grpId="0" animBg="1"/>
      <p:bldP spid="342034" grpId="1" animBg="1"/>
      <p:bldP spid="342041" grpId="0" animBg="1"/>
      <p:bldP spid="3420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>
            <a:extLst>
              <a:ext uri="{FF2B5EF4-FFF2-40B4-BE49-F238E27FC236}">
                <a16:creationId xmlns:a16="http://schemas.microsoft.com/office/drawing/2014/main" id="{163EBE08-AFEB-4FD3-9722-7460DAE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0E1-2615-48AC-86D6-5FCC7982A8F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FCB5CD6B-9845-4034-A860-652D5A9D8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Subnet</a:t>
            </a:r>
          </a:p>
        </p:txBody>
      </p:sp>
      <p:cxnSp>
        <p:nvCxnSpPr>
          <p:cNvPr id="343043" name="AutoShape 3">
            <a:extLst>
              <a:ext uri="{FF2B5EF4-FFF2-40B4-BE49-F238E27FC236}">
                <a16:creationId xmlns:a16="http://schemas.microsoft.com/office/drawing/2014/main" id="{EB05EC9D-A214-47F3-A98E-C2030CF9854A}"/>
              </a:ext>
            </a:extLst>
          </p:cNvPr>
          <p:cNvCxnSpPr>
            <a:cxnSpLocks noChangeShapeType="1"/>
            <a:stCxn id="343063" idx="2"/>
            <a:endCxn id="343094" idx="0"/>
          </p:cNvCxnSpPr>
          <p:nvPr/>
        </p:nvCxnSpPr>
        <p:spPr bwMode="auto">
          <a:xfrm flipH="1">
            <a:off x="1908175" y="3105150"/>
            <a:ext cx="1152525" cy="466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3044" name="Text Box 4">
            <a:extLst>
              <a:ext uri="{FF2B5EF4-FFF2-40B4-BE49-F238E27FC236}">
                <a16:creationId xmlns:a16="http://schemas.microsoft.com/office/drawing/2014/main" id="{C572B559-1A1C-4F7A-A384-80BEE1220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1771650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2.20</a:t>
            </a:r>
          </a:p>
        </p:txBody>
      </p:sp>
      <p:cxnSp>
        <p:nvCxnSpPr>
          <p:cNvPr id="343045" name="AutoShape 5">
            <a:extLst>
              <a:ext uri="{FF2B5EF4-FFF2-40B4-BE49-F238E27FC236}">
                <a16:creationId xmlns:a16="http://schemas.microsoft.com/office/drawing/2014/main" id="{8B280E42-C297-4665-9006-ADA7B0D511B0}"/>
              </a:ext>
            </a:extLst>
          </p:cNvPr>
          <p:cNvCxnSpPr>
            <a:cxnSpLocks noChangeShapeType="1"/>
            <a:stCxn id="343050" idx="5"/>
            <a:endCxn id="343063" idx="1"/>
          </p:cNvCxnSpPr>
          <p:nvPr/>
        </p:nvCxnSpPr>
        <p:spPr bwMode="auto">
          <a:xfrm>
            <a:off x="3057525" y="2486025"/>
            <a:ext cx="330200" cy="390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46" name="AutoShape 6">
            <a:extLst>
              <a:ext uri="{FF2B5EF4-FFF2-40B4-BE49-F238E27FC236}">
                <a16:creationId xmlns:a16="http://schemas.microsoft.com/office/drawing/2014/main" id="{011DB2E4-28F9-42A9-BE4F-6315F39EAF93}"/>
              </a:ext>
            </a:extLst>
          </p:cNvPr>
          <p:cNvCxnSpPr>
            <a:cxnSpLocks noChangeShapeType="1"/>
            <a:stCxn id="343051" idx="1"/>
            <a:endCxn id="343063" idx="0"/>
          </p:cNvCxnSpPr>
          <p:nvPr/>
        </p:nvCxnSpPr>
        <p:spPr bwMode="auto">
          <a:xfrm flipH="1">
            <a:off x="4176713" y="2347913"/>
            <a:ext cx="131762" cy="433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47" name="AutoShape 7">
            <a:extLst>
              <a:ext uri="{FF2B5EF4-FFF2-40B4-BE49-F238E27FC236}">
                <a16:creationId xmlns:a16="http://schemas.microsoft.com/office/drawing/2014/main" id="{70C64019-F448-4B56-BEE1-DB55E4A90C9B}"/>
              </a:ext>
            </a:extLst>
          </p:cNvPr>
          <p:cNvCxnSpPr>
            <a:cxnSpLocks noChangeShapeType="1"/>
            <a:stCxn id="343052" idx="4"/>
            <a:endCxn id="343063" idx="7"/>
          </p:cNvCxnSpPr>
          <p:nvPr/>
        </p:nvCxnSpPr>
        <p:spPr bwMode="auto">
          <a:xfrm flipH="1">
            <a:off x="4965700" y="2128838"/>
            <a:ext cx="1265238" cy="747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3048" name="Text Box 8">
            <a:extLst>
              <a:ext uri="{FF2B5EF4-FFF2-40B4-BE49-F238E27FC236}">
                <a16:creationId xmlns:a16="http://schemas.microsoft.com/office/drawing/2014/main" id="{758E9A9A-F187-4E52-9E2B-9C6F7DAE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41287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2.21</a:t>
            </a:r>
          </a:p>
        </p:txBody>
      </p:sp>
      <p:sp>
        <p:nvSpPr>
          <p:cNvPr id="343049" name="Text Box 9">
            <a:extLst>
              <a:ext uri="{FF2B5EF4-FFF2-40B4-BE49-F238E27FC236}">
                <a16:creationId xmlns:a16="http://schemas.microsoft.com/office/drawing/2014/main" id="{799E2393-599B-46D6-B3DF-74E346EF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41287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2.105</a:t>
            </a:r>
          </a:p>
        </p:txBody>
      </p:sp>
      <p:sp>
        <p:nvSpPr>
          <p:cNvPr id="343050" name="computr2">
            <a:extLst>
              <a:ext uri="{FF2B5EF4-FFF2-40B4-BE49-F238E27FC236}">
                <a16:creationId xmlns:a16="http://schemas.microsoft.com/office/drawing/2014/main" id="{D2240707-8F27-4061-8AAC-98929F32354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555875" y="22288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51" name="computr2">
            <a:extLst>
              <a:ext uri="{FF2B5EF4-FFF2-40B4-BE49-F238E27FC236}">
                <a16:creationId xmlns:a16="http://schemas.microsoft.com/office/drawing/2014/main" id="{7F757A12-DAEC-40DA-9CF7-C72C31C45F5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995738" y="187007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52" name="computr2">
            <a:extLst>
              <a:ext uri="{FF2B5EF4-FFF2-40B4-BE49-F238E27FC236}">
                <a16:creationId xmlns:a16="http://schemas.microsoft.com/office/drawing/2014/main" id="{7FD909D3-7400-45C2-8C35-CD551A2F40F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107113" y="18716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53" name="Oval 13">
            <a:extLst>
              <a:ext uri="{FF2B5EF4-FFF2-40B4-BE49-F238E27FC236}">
                <a16:creationId xmlns:a16="http://schemas.microsoft.com/office/drawing/2014/main" id="{D0A5119D-6FC8-4E7D-8693-BCB0BBB5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571875"/>
            <a:ext cx="2303463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3054" name="Text Box 14">
            <a:extLst>
              <a:ext uri="{FF2B5EF4-FFF2-40B4-BE49-F238E27FC236}">
                <a16:creationId xmlns:a16="http://schemas.microsoft.com/office/drawing/2014/main" id="{C69DC5CE-ADAB-4542-AB22-05BE1C9D5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3500438"/>
            <a:ext cx="19304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141.14.7.0</a:t>
            </a:r>
          </a:p>
        </p:txBody>
      </p:sp>
      <p:cxnSp>
        <p:nvCxnSpPr>
          <p:cNvPr id="343055" name="AutoShape 15">
            <a:extLst>
              <a:ext uri="{FF2B5EF4-FFF2-40B4-BE49-F238E27FC236}">
                <a16:creationId xmlns:a16="http://schemas.microsoft.com/office/drawing/2014/main" id="{F1989808-B282-40A5-B003-9A054C1E5291}"/>
              </a:ext>
            </a:extLst>
          </p:cNvPr>
          <p:cNvCxnSpPr>
            <a:cxnSpLocks noChangeShapeType="1"/>
            <a:stCxn id="343053" idx="2"/>
            <a:endCxn id="343094" idx="3"/>
          </p:cNvCxnSpPr>
          <p:nvPr/>
        </p:nvCxnSpPr>
        <p:spPr bwMode="auto">
          <a:xfrm flipH="1">
            <a:off x="2484438" y="3895725"/>
            <a:ext cx="2160587" cy="36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3056" name="AutoShape 16">
            <a:extLst>
              <a:ext uri="{FF2B5EF4-FFF2-40B4-BE49-F238E27FC236}">
                <a16:creationId xmlns:a16="http://schemas.microsoft.com/office/drawing/2014/main" id="{D30E1AF6-C399-4D56-A47A-354BBCFA13A3}"/>
              </a:ext>
            </a:extLst>
          </p:cNvPr>
          <p:cNvCxnSpPr>
            <a:cxnSpLocks noChangeShapeType="1"/>
            <a:stCxn id="343065" idx="2"/>
            <a:endCxn id="343094" idx="2"/>
          </p:cNvCxnSpPr>
          <p:nvPr/>
        </p:nvCxnSpPr>
        <p:spPr bwMode="auto">
          <a:xfrm flipH="1" flipV="1">
            <a:off x="1908175" y="4292600"/>
            <a:ext cx="1152525" cy="396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3057" name="computr2">
            <a:extLst>
              <a:ext uri="{FF2B5EF4-FFF2-40B4-BE49-F238E27FC236}">
                <a16:creationId xmlns:a16="http://schemas.microsoft.com/office/drawing/2014/main" id="{7CB11F77-2CFC-4037-8AEB-6524A366D5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620000" y="37893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58" name="computr2">
            <a:extLst>
              <a:ext uri="{FF2B5EF4-FFF2-40B4-BE49-F238E27FC236}">
                <a16:creationId xmlns:a16="http://schemas.microsoft.com/office/drawing/2014/main" id="{5284E9F9-F436-4BE8-80EB-ACC76D9B047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091363" y="455453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59" name="computr2">
            <a:extLst>
              <a:ext uri="{FF2B5EF4-FFF2-40B4-BE49-F238E27FC236}">
                <a16:creationId xmlns:a16="http://schemas.microsoft.com/office/drawing/2014/main" id="{802ACB0C-6AAD-4CE5-BAA7-22352282464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092950" y="2735263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60" name="computr2">
            <a:extLst>
              <a:ext uri="{FF2B5EF4-FFF2-40B4-BE49-F238E27FC236}">
                <a16:creationId xmlns:a16="http://schemas.microsoft.com/office/drawing/2014/main" id="{7801C8EC-4432-48A5-B8A1-59698412A67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437188" y="50863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61" name="computr2">
            <a:extLst>
              <a:ext uri="{FF2B5EF4-FFF2-40B4-BE49-F238E27FC236}">
                <a16:creationId xmlns:a16="http://schemas.microsoft.com/office/drawing/2014/main" id="{71BD874D-2C7E-4705-9E6D-3FC43128759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852863" y="5445125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62" name="computr2">
            <a:extLst>
              <a:ext uri="{FF2B5EF4-FFF2-40B4-BE49-F238E27FC236}">
                <a16:creationId xmlns:a16="http://schemas.microsoft.com/office/drawing/2014/main" id="{28E3C15F-E2C6-4D7D-9B62-C4CB4B48457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484438" y="5086350"/>
            <a:ext cx="625475" cy="47783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3063" name="Oval 23">
            <a:extLst>
              <a:ext uri="{FF2B5EF4-FFF2-40B4-BE49-F238E27FC236}">
                <a16:creationId xmlns:a16="http://schemas.microsoft.com/office/drawing/2014/main" id="{DEEE902F-917A-421D-8012-3775F919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781300"/>
            <a:ext cx="2232025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3064" name="Text Box 24">
            <a:extLst>
              <a:ext uri="{FF2B5EF4-FFF2-40B4-BE49-F238E27FC236}">
                <a16:creationId xmlns:a16="http://schemas.microsoft.com/office/drawing/2014/main" id="{69CD2518-865C-48B5-8174-5F316027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2708275"/>
            <a:ext cx="19796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141.14.2.0</a:t>
            </a:r>
          </a:p>
        </p:txBody>
      </p:sp>
      <p:sp>
        <p:nvSpPr>
          <p:cNvPr id="343065" name="Oval 25">
            <a:extLst>
              <a:ext uri="{FF2B5EF4-FFF2-40B4-BE49-F238E27FC236}">
                <a16:creationId xmlns:a16="http://schemas.microsoft.com/office/drawing/2014/main" id="{32E6A8AD-7439-4D0F-A639-C8FC36B9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365625"/>
            <a:ext cx="2232025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3066" name="Text Box 26">
            <a:extLst>
              <a:ext uri="{FF2B5EF4-FFF2-40B4-BE49-F238E27FC236}">
                <a16:creationId xmlns:a16="http://schemas.microsoft.com/office/drawing/2014/main" id="{112A850A-64C9-47CD-A76E-3DA965C73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4292600"/>
            <a:ext cx="21605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141.14.22.0</a:t>
            </a:r>
          </a:p>
        </p:txBody>
      </p:sp>
      <p:cxnSp>
        <p:nvCxnSpPr>
          <p:cNvPr id="343067" name="AutoShape 27">
            <a:extLst>
              <a:ext uri="{FF2B5EF4-FFF2-40B4-BE49-F238E27FC236}">
                <a16:creationId xmlns:a16="http://schemas.microsoft.com/office/drawing/2014/main" id="{D18DA055-FEE5-4F19-92C3-037BFC8A736A}"/>
              </a:ext>
            </a:extLst>
          </p:cNvPr>
          <p:cNvCxnSpPr>
            <a:cxnSpLocks noChangeShapeType="1"/>
            <a:stCxn id="343065" idx="3"/>
            <a:endCxn id="343062" idx="7"/>
          </p:cNvCxnSpPr>
          <p:nvPr/>
        </p:nvCxnSpPr>
        <p:spPr bwMode="auto">
          <a:xfrm flipH="1">
            <a:off x="2986088" y="4918075"/>
            <a:ext cx="401637" cy="296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68" name="AutoShape 28">
            <a:extLst>
              <a:ext uri="{FF2B5EF4-FFF2-40B4-BE49-F238E27FC236}">
                <a16:creationId xmlns:a16="http://schemas.microsoft.com/office/drawing/2014/main" id="{9D129589-804D-4867-851C-8E779A3DF90D}"/>
              </a:ext>
            </a:extLst>
          </p:cNvPr>
          <p:cNvCxnSpPr>
            <a:cxnSpLocks noChangeShapeType="1"/>
            <a:stCxn id="343061" idx="0"/>
            <a:endCxn id="343065" idx="4"/>
          </p:cNvCxnSpPr>
          <p:nvPr/>
        </p:nvCxnSpPr>
        <p:spPr bwMode="auto">
          <a:xfrm flipV="1">
            <a:off x="4165600" y="5013325"/>
            <a:ext cx="11113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69" name="AutoShape 29">
            <a:extLst>
              <a:ext uri="{FF2B5EF4-FFF2-40B4-BE49-F238E27FC236}">
                <a16:creationId xmlns:a16="http://schemas.microsoft.com/office/drawing/2014/main" id="{0147DFCB-35A8-4C7A-A6E0-D3A98D9689A1}"/>
              </a:ext>
            </a:extLst>
          </p:cNvPr>
          <p:cNvCxnSpPr>
            <a:cxnSpLocks noChangeShapeType="1"/>
            <a:stCxn id="343060" idx="6"/>
            <a:endCxn id="343065" idx="5"/>
          </p:cNvCxnSpPr>
          <p:nvPr/>
        </p:nvCxnSpPr>
        <p:spPr bwMode="auto">
          <a:xfrm flipH="1" flipV="1">
            <a:off x="4965700" y="4918075"/>
            <a:ext cx="595313" cy="296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70" name="AutoShape 30">
            <a:extLst>
              <a:ext uri="{FF2B5EF4-FFF2-40B4-BE49-F238E27FC236}">
                <a16:creationId xmlns:a16="http://schemas.microsoft.com/office/drawing/2014/main" id="{E70D585F-5636-4B8B-9FD3-CFB601CA3BF8}"/>
              </a:ext>
            </a:extLst>
          </p:cNvPr>
          <p:cNvCxnSpPr>
            <a:cxnSpLocks noChangeShapeType="1"/>
            <a:stCxn id="343058" idx="0"/>
            <a:endCxn id="343053" idx="5"/>
          </p:cNvCxnSpPr>
          <p:nvPr/>
        </p:nvCxnSpPr>
        <p:spPr bwMode="auto">
          <a:xfrm flipH="1" flipV="1">
            <a:off x="6611938" y="4124325"/>
            <a:ext cx="792162" cy="430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71" name="AutoShape 31">
            <a:extLst>
              <a:ext uri="{FF2B5EF4-FFF2-40B4-BE49-F238E27FC236}">
                <a16:creationId xmlns:a16="http://schemas.microsoft.com/office/drawing/2014/main" id="{BAA4873F-0599-405A-8AE0-E8626FEFB699}"/>
              </a:ext>
            </a:extLst>
          </p:cNvPr>
          <p:cNvCxnSpPr>
            <a:cxnSpLocks noChangeShapeType="1"/>
            <a:stCxn id="343057" idx="6"/>
            <a:endCxn id="343053" idx="6"/>
          </p:cNvCxnSpPr>
          <p:nvPr/>
        </p:nvCxnSpPr>
        <p:spPr bwMode="auto">
          <a:xfrm flipH="1" flipV="1">
            <a:off x="6948488" y="3895725"/>
            <a:ext cx="795337" cy="22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72" name="AutoShape 32">
            <a:extLst>
              <a:ext uri="{FF2B5EF4-FFF2-40B4-BE49-F238E27FC236}">
                <a16:creationId xmlns:a16="http://schemas.microsoft.com/office/drawing/2014/main" id="{43A4F641-D8DD-4435-9482-03F85A4F7F12}"/>
              </a:ext>
            </a:extLst>
          </p:cNvPr>
          <p:cNvCxnSpPr>
            <a:cxnSpLocks noChangeShapeType="1"/>
            <a:stCxn id="343053" idx="7"/>
            <a:endCxn id="343059" idx="1"/>
          </p:cNvCxnSpPr>
          <p:nvPr/>
        </p:nvCxnSpPr>
        <p:spPr bwMode="auto">
          <a:xfrm flipV="1">
            <a:off x="6611938" y="3213100"/>
            <a:ext cx="79375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073" name="AutoShape 33">
            <a:extLst>
              <a:ext uri="{FF2B5EF4-FFF2-40B4-BE49-F238E27FC236}">
                <a16:creationId xmlns:a16="http://schemas.microsoft.com/office/drawing/2014/main" id="{936E009B-B0FE-498E-ACAA-4EE3378FDCC3}"/>
              </a:ext>
            </a:extLst>
          </p:cNvPr>
          <p:cNvCxnSpPr>
            <a:cxnSpLocks noChangeShapeType="1"/>
            <a:stCxn id="343094" idx="1"/>
          </p:cNvCxnSpPr>
          <p:nvPr/>
        </p:nvCxnSpPr>
        <p:spPr bwMode="auto">
          <a:xfrm flipH="1">
            <a:off x="612775" y="3932238"/>
            <a:ext cx="7191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3074" name="Text Box 34">
            <a:extLst>
              <a:ext uri="{FF2B5EF4-FFF2-40B4-BE49-F238E27FC236}">
                <a16:creationId xmlns:a16="http://schemas.microsoft.com/office/drawing/2014/main" id="{23A9FDD3-76F8-43FF-B193-D54DFD27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276475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7.45</a:t>
            </a:r>
          </a:p>
        </p:txBody>
      </p:sp>
      <p:sp>
        <p:nvSpPr>
          <p:cNvPr id="343075" name="Text Box 35">
            <a:extLst>
              <a:ext uri="{FF2B5EF4-FFF2-40B4-BE49-F238E27FC236}">
                <a16:creationId xmlns:a16="http://schemas.microsoft.com/office/drawing/2014/main" id="{84A5DFA8-8EB0-441D-B88A-FA5EDEE6F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321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7.44</a:t>
            </a:r>
          </a:p>
        </p:txBody>
      </p:sp>
      <p:sp>
        <p:nvSpPr>
          <p:cNvPr id="343076" name="Text Box 36">
            <a:extLst>
              <a:ext uri="{FF2B5EF4-FFF2-40B4-BE49-F238E27FC236}">
                <a16:creationId xmlns:a16="http://schemas.microsoft.com/office/drawing/2014/main" id="{3607311F-F75C-4E58-A4E4-2E3DE134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987925"/>
            <a:ext cx="223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7.96</a:t>
            </a:r>
          </a:p>
        </p:txBody>
      </p:sp>
      <p:sp>
        <p:nvSpPr>
          <p:cNvPr id="343077" name="Text Box 37">
            <a:extLst>
              <a:ext uri="{FF2B5EF4-FFF2-40B4-BE49-F238E27FC236}">
                <a16:creationId xmlns:a16="http://schemas.microsoft.com/office/drawing/2014/main" id="{EF9D6F0B-4462-4624-BDA1-E0BCC8D7F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51815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22.64</a:t>
            </a:r>
          </a:p>
        </p:txBody>
      </p:sp>
      <p:sp>
        <p:nvSpPr>
          <p:cNvPr id="343078" name="Text Box 38">
            <a:extLst>
              <a:ext uri="{FF2B5EF4-FFF2-40B4-BE49-F238E27FC236}">
                <a16:creationId xmlns:a16="http://schemas.microsoft.com/office/drawing/2014/main" id="{892FDA3F-1373-4C3D-8BDC-9023AA45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7851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22.9</a:t>
            </a:r>
          </a:p>
        </p:txBody>
      </p:sp>
      <p:sp>
        <p:nvSpPr>
          <p:cNvPr id="343079" name="Text Box 39">
            <a:extLst>
              <a:ext uri="{FF2B5EF4-FFF2-40B4-BE49-F238E27FC236}">
                <a16:creationId xmlns:a16="http://schemas.microsoft.com/office/drawing/2014/main" id="{76F46903-8B72-4D23-B470-617FB5B21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5181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141.14.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22.8</a:t>
            </a:r>
          </a:p>
        </p:txBody>
      </p:sp>
      <p:sp>
        <p:nvSpPr>
          <p:cNvPr id="343080" name="Text Box 40">
            <a:extLst>
              <a:ext uri="{FF2B5EF4-FFF2-40B4-BE49-F238E27FC236}">
                <a16:creationId xmlns:a16="http://schemas.microsoft.com/office/drawing/2014/main" id="{D1415C70-4ECD-40E8-8D90-2A534216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963988"/>
            <a:ext cx="14017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the rest of the Internet</a:t>
            </a:r>
          </a:p>
        </p:txBody>
      </p:sp>
      <p:sp>
        <p:nvSpPr>
          <p:cNvPr id="343081" name="Text Box 41">
            <a:extLst>
              <a:ext uri="{FF2B5EF4-FFF2-40B4-BE49-F238E27FC236}">
                <a16:creationId xmlns:a16="http://schemas.microsoft.com/office/drawing/2014/main" id="{92012B9E-D8F9-4EF3-A0C9-4234CCDA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9972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3082" name="Text Box 42">
            <a:extLst>
              <a:ext uri="{FF2B5EF4-FFF2-40B4-BE49-F238E27FC236}">
                <a16:creationId xmlns:a16="http://schemas.microsoft.com/office/drawing/2014/main" id="{56FD6E36-77EF-4315-8B21-2AAD68D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141287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3083" name="Text Box 43">
            <a:extLst>
              <a:ext uri="{FF2B5EF4-FFF2-40B4-BE49-F238E27FC236}">
                <a16:creationId xmlns:a16="http://schemas.microsoft.com/office/drawing/2014/main" id="{130D4246-17B5-4FA9-8F8A-41B955AA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412875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3084" name="Text Box 44">
            <a:extLst>
              <a:ext uri="{FF2B5EF4-FFF2-40B4-BE49-F238E27FC236}">
                <a16:creationId xmlns:a16="http://schemas.microsoft.com/office/drawing/2014/main" id="{98975B22-2C6F-48FF-AE28-0AB42A82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17732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3085" name="Text Box 45">
            <a:extLst>
              <a:ext uri="{FF2B5EF4-FFF2-40B4-BE49-F238E27FC236}">
                <a16:creationId xmlns:a16="http://schemas.microsoft.com/office/drawing/2014/main" id="{26ED8888-F854-4432-B49D-8D174996B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378936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3086" name="Text Box 46">
            <a:extLst>
              <a:ext uri="{FF2B5EF4-FFF2-40B4-BE49-F238E27FC236}">
                <a16:creationId xmlns:a16="http://schemas.microsoft.com/office/drawing/2014/main" id="{CE970B8A-FC72-4C13-835B-118A94C8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227647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3087" name="Text Box 47">
            <a:extLst>
              <a:ext uri="{FF2B5EF4-FFF2-40B4-BE49-F238E27FC236}">
                <a16:creationId xmlns:a16="http://schemas.microsoft.com/office/drawing/2014/main" id="{C07DA232-49BB-4B6C-BB06-CAA4FE54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33216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3088" name="Text Box 48">
            <a:extLst>
              <a:ext uri="{FF2B5EF4-FFF2-40B4-BE49-F238E27FC236}">
                <a16:creationId xmlns:a16="http://schemas.microsoft.com/office/drawing/2014/main" id="{3137B49A-80D7-483C-B5D6-D3C722EF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49879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3089" name="Text Box 49">
            <a:extLst>
              <a:ext uri="{FF2B5EF4-FFF2-40B4-BE49-F238E27FC236}">
                <a16:creationId xmlns:a16="http://schemas.microsoft.com/office/drawing/2014/main" id="{531D0603-52D0-4D08-97E5-32A542A8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458152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343090" name="Text Box 50">
            <a:extLst>
              <a:ext uri="{FF2B5EF4-FFF2-40B4-BE49-F238E27FC236}">
                <a16:creationId xmlns:a16="http://schemas.microsoft.com/office/drawing/2014/main" id="{2D3BA58A-E8B7-4583-A9E7-7E2D2D59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87692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343091" name="Text Box 51">
            <a:extLst>
              <a:ext uri="{FF2B5EF4-FFF2-40B4-BE49-F238E27FC236}">
                <a16:creationId xmlns:a16="http://schemas.microsoft.com/office/drawing/2014/main" id="{9DEA2F9E-80D3-4062-8499-BDF56BA6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5516563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343092" name="Text Box 52">
            <a:extLst>
              <a:ext uri="{FF2B5EF4-FFF2-40B4-BE49-F238E27FC236}">
                <a16:creationId xmlns:a16="http://schemas.microsoft.com/office/drawing/2014/main" id="{367709B6-8655-4F15-9284-865045B28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519738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</a:p>
        </p:txBody>
      </p:sp>
      <p:sp>
        <p:nvSpPr>
          <p:cNvPr id="343093" name="AutoShape 53">
            <a:extLst>
              <a:ext uri="{FF2B5EF4-FFF2-40B4-BE49-F238E27FC236}">
                <a16:creationId xmlns:a16="http://schemas.microsoft.com/office/drawing/2014/main" id="{F1A30858-AAC9-4881-89E7-487D3079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493963"/>
            <a:ext cx="5256212" cy="2663825"/>
          </a:xfrm>
          <a:prstGeom prst="cloudCallout">
            <a:avLst>
              <a:gd name="adj1" fmla="val 31486"/>
              <a:gd name="adj2" fmla="val 23542"/>
            </a:avLst>
          </a:prstGeom>
          <a:solidFill>
            <a:srgbClr val="009999"/>
          </a:solidFill>
          <a:ln w="9525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Network</a:t>
            </a:r>
          </a:p>
          <a:p>
            <a:pPr algn="ctr"/>
            <a:r>
              <a:rPr lang="en-US" altLang="zh-CN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141.14.0.0</a:t>
            </a:r>
          </a:p>
        </p:txBody>
      </p:sp>
      <p:pic>
        <p:nvPicPr>
          <p:cNvPr id="343094" name="Picture 54">
            <a:extLst>
              <a:ext uri="{FF2B5EF4-FFF2-40B4-BE49-F238E27FC236}">
                <a16:creationId xmlns:a16="http://schemas.microsoft.com/office/drawing/2014/main" id="{BC071CC8-D003-4AAE-9024-09E5087675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71875"/>
            <a:ext cx="11525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3095" name="Text Box 55">
            <a:extLst>
              <a:ext uri="{FF2B5EF4-FFF2-40B4-BE49-F238E27FC236}">
                <a16:creationId xmlns:a16="http://schemas.microsoft.com/office/drawing/2014/main" id="{6C9038C2-AE97-4F2B-9A8E-03C71309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2250"/>
            <a:ext cx="3079750" cy="974725"/>
          </a:xfrm>
          <a:prstGeom prst="rect">
            <a:avLst/>
          </a:prstGeom>
          <a:solidFill>
            <a:srgbClr val="6600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Analogy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Telephone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43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81" grpId="0"/>
      <p:bldP spid="343082" grpId="0"/>
      <p:bldP spid="343083" grpId="0"/>
      <p:bldP spid="343084" grpId="0"/>
      <p:bldP spid="343085" grpId="0"/>
      <p:bldP spid="343086" grpId="0"/>
      <p:bldP spid="343087" grpId="0"/>
      <p:bldP spid="343088" grpId="0"/>
      <p:bldP spid="343089" grpId="0"/>
      <p:bldP spid="343090" grpId="0"/>
      <p:bldP spid="343091" grpId="0"/>
      <p:bldP spid="343092" grpId="0"/>
      <p:bldP spid="343093" grpId="0" animBg="1"/>
      <p:bldP spid="3430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75E8794F-B82D-4DE3-A00F-99542EE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0A9F-960D-4C6F-9FFB-C707E414DDB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1DA27435-4F31-4835-BB3B-DC0E6EAA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Mask</a:t>
            </a:r>
            <a:r>
              <a:rPr lang="zh-CN" altLang="en-US"/>
              <a:t>（掩码）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B8C066C0-FCA8-49AA-875E-544268370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3000"/>
              </a:lnSpc>
            </a:pPr>
            <a:r>
              <a:rPr lang="en-US" altLang="zh-CN"/>
              <a:t>Subnetting</a:t>
            </a:r>
          </a:p>
          <a:p>
            <a:pPr lvl="1">
              <a:lnSpc>
                <a:spcPct val="93000"/>
              </a:lnSpc>
              <a:spcBef>
                <a:spcPct val="15000"/>
              </a:spcBef>
            </a:pPr>
            <a:r>
              <a:rPr lang="zh-CN" altLang="en-US"/>
              <a:t>更适合于物理网的实际大小</a:t>
            </a:r>
          </a:p>
          <a:p>
            <a:pPr lvl="1">
              <a:lnSpc>
                <a:spcPct val="93000"/>
              </a:lnSpc>
            </a:pPr>
            <a:r>
              <a:rPr lang="zh-CN" altLang="en-US"/>
              <a:t>不能再用首字节判定网络大小</a:t>
            </a:r>
          </a:p>
          <a:p>
            <a:pPr lvl="2">
              <a:lnSpc>
                <a:spcPct val="93000"/>
              </a:lnSpc>
            </a:pPr>
            <a:r>
              <a:rPr lang="zh-CN" altLang="en-US" sz="2600"/>
              <a:t>字节边界没有意义，仅用在点分十进制表示法中</a:t>
            </a:r>
          </a:p>
          <a:p>
            <a:pPr>
              <a:lnSpc>
                <a:spcPct val="93000"/>
              </a:lnSpc>
              <a:spcBef>
                <a:spcPct val="25000"/>
              </a:spcBef>
            </a:pPr>
            <a:r>
              <a:rPr lang="en-US" altLang="zh-CN"/>
              <a:t>Mask</a:t>
            </a:r>
            <a:r>
              <a:rPr lang="zh-CN" altLang="en-US"/>
              <a:t>（掩码）</a:t>
            </a:r>
          </a:p>
          <a:p>
            <a:pPr lvl="1">
              <a:lnSpc>
                <a:spcPct val="93000"/>
              </a:lnSpc>
              <a:spcBef>
                <a:spcPct val="15000"/>
              </a:spcBef>
            </a:pPr>
            <a:r>
              <a:rPr lang="en-US" altLang="zh-CN"/>
              <a:t>Identify the size of a network or a subnet</a:t>
            </a:r>
          </a:p>
          <a:p>
            <a:pPr lvl="1">
              <a:lnSpc>
                <a:spcPct val="93000"/>
              </a:lnSpc>
              <a:spcBef>
                <a:spcPct val="15000"/>
              </a:spcBef>
            </a:pPr>
            <a:r>
              <a:rPr lang="en-US" altLang="zh-CN"/>
              <a:t>32-bit binary number</a:t>
            </a:r>
          </a:p>
          <a:p>
            <a:pPr lvl="2">
              <a:lnSpc>
                <a:spcPct val="93000"/>
              </a:lnSpc>
            </a:pPr>
            <a:r>
              <a:rPr lang="en-US" altLang="zh-CN" sz="2600"/>
              <a:t>1</a:t>
            </a:r>
            <a:r>
              <a:rPr lang="zh-CN" altLang="en-US" sz="2600"/>
              <a:t>：</a:t>
            </a:r>
            <a:r>
              <a:rPr lang="en-US" altLang="zh-CN"/>
              <a:t>Netid</a:t>
            </a:r>
            <a:r>
              <a:rPr lang="zh-CN" altLang="en-US"/>
              <a:t>（</a:t>
            </a:r>
            <a:r>
              <a:rPr lang="zh-CN" altLang="en-US" sz="2600"/>
              <a:t>网络</a:t>
            </a:r>
            <a:r>
              <a:rPr lang="zh-CN" altLang="en-US"/>
              <a:t>）</a:t>
            </a:r>
            <a:r>
              <a:rPr lang="en-US" altLang="zh-CN" sz="2600"/>
              <a:t>or </a:t>
            </a:r>
            <a:r>
              <a:rPr lang="en-US" altLang="zh-CN"/>
              <a:t>Netid + Subnetid</a:t>
            </a:r>
            <a:r>
              <a:rPr lang="zh-CN" altLang="en-US"/>
              <a:t>（</a:t>
            </a:r>
            <a:r>
              <a:rPr lang="zh-CN" altLang="en-US" sz="2600"/>
              <a:t>子网</a:t>
            </a:r>
            <a:r>
              <a:rPr lang="zh-CN" altLang="en-US"/>
              <a:t>）</a:t>
            </a:r>
            <a:endParaRPr lang="zh-CN" altLang="en-US" sz="2600"/>
          </a:p>
          <a:p>
            <a:pPr lvl="2">
              <a:lnSpc>
                <a:spcPct val="93000"/>
              </a:lnSpc>
            </a:pPr>
            <a:r>
              <a:rPr lang="en-US" altLang="zh-CN" sz="2600"/>
              <a:t>0</a:t>
            </a:r>
            <a:r>
              <a:rPr lang="zh-CN" altLang="en-US" sz="2600"/>
              <a:t>：</a:t>
            </a:r>
            <a:r>
              <a:rPr lang="en-US" altLang="zh-CN"/>
              <a:t>Hostid</a:t>
            </a:r>
            <a:r>
              <a:rPr lang="zh-CN" altLang="en-US"/>
              <a:t>（</a:t>
            </a:r>
            <a:r>
              <a:rPr lang="zh-CN" altLang="en-US" sz="2600"/>
              <a:t>主机</a:t>
            </a:r>
            <a:r>
              <a:rPr lang="zh-CN" altLang="en-US"/>
              <a:t>）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B9A00042-08B5-489F-8F5C-907330B2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661025"/>
            <a:ext cx="663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11001010  01110011  00001100  00000000</a:t>
            </a:r>
          </a:p>
        </p:txBody>
      </p:sp>
      <p:sp>
        <p:nvSpPr>
          <p:cNvPr id="380933" name="Text Box 5">
            <a:extLst>
              <a:ext uri="{FF2B5EF4-FFF2-40B4-BE49-F238E27FC236}">
                <a16:creationId xmlns:a16="http://schemas.microsoft.com/office/drawing/2014/main" id="{92CEEDF5-DD8B-464E-8721-41BA2E14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646738"/>
            <a:ext cx="2312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202.115.12.0</a:t>
            </a:r>
          </a:p>
        </p:txBody>
      </p:sp>
      <p:sp>
        <p:nvSpPr>
          <p:cNvPr id="380934" name="Text Box 6">
            <a:extLst>
              <a:ext uri="{FF2B5EF4-FFF2-40B4-BE49-F238E27FC236}">
                <a16:creationId xmlns:a16="http://schemas.microsoft.com/office/drawing/2014/main" id="{A544F157-C46F-489A-BD08-51E163CD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067425"/>
            <a:ext cx="663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11111111  11111111  11111111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00000000</a:t>
            </a:r>
          </a:p>
        </p:txBody>
      </p:sp>
      <p:sp>
        <p:nvSpPr>
          <p:cNvPr id="380935" name="Text Box 7">
            <a:extLst>
              <a:ext uri="{FF2B5EF4-FFF2-40B4-BE49-F238E27FC236}">
                <a16:creationId xmlns:a16="http://schemas.microsoft.com/office/drawing/2014/main" id="{20A8F467-A0BE-4BC2-9F13-C1C61C01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067425"/>
            <a:ext cx="658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11111111  11111111  11111111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000000</a:t>
            </a:r>
          </a:p>
        </p:txBody>
      </p:sp>
      <p:sp>
        <p:nvSpPr>
          <p:cNvPr id="380936" name="Text Box 8">
            <a:extLst>
              <a:ext uri="{FF2B5EF4-FFF2-40B4-BE49-F238E27FC236}">
                <a16:creationId xmlns:a16="http://schemas.microsoft.com/office/drawing/2014/main" id="{68EE9C8E-E5F3-4C70-9D56-71D358AF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6021388"/>
            <a:ext cx="137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380937" name="Rectangle 9">
            <a:extLst>
              <a:ext uri="{FF2B5EF4-FFF2-40B4-BE49-F238E27FC236}">
                <a16:creationId xmlns:a16="http://schemas.microsoft.com/office/drawing/2014/main" id="{EB611E06-F2F5-4DA9-86F7-0548DCCA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734050"/>
            <a:ext cx="5184775" cy="358775"/>
          </a:xfrm>
          <a:prstGeom prst="rect">
            <a:avLst/>
          </a:prstGeom>
          <a:solidFill>
            <a:srgbClr val="FFB76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8" name="Rectangle 10">
            <a:extLst>
              <a:ext uri="{FF2B5EF4-FFF2-40B4-BE49-F238E27FC236}">
                <a16:creationId xmlns:a16="http://schemas.microsoft.com/office/drawing/2014/main" id="{6822A2BA-21B1-496B-B07C-AAADEBFA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734050"/>
            <a:ext cx="1079500" cy="358775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9" name="Rectangle 11">
            <a:extLst>
              <a:ext uri="{FF2B5EF4-FFF2-40B4-BE49-F238E27FC236}">
                <a16:creationId xmlns:a16="http://schemas.microsoft.com/office/drawing/2014/main" id="{F9379D3B-5F20-4C97-AEBF-E71A8084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734050"/>
            <a:ext cx="4679950" cy="358775"/>
          </a:xfrm>
          <a:prstGeom prst="rect">
            <a:avLst/>
          </a:prstGeom>
          <a:solidFill>
            <a:srgbClr val="FFB76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0" name="Rectangle 12">
            <a:extLst>
              <a:ext uri="{FF2B5EF4-FFF2-40B4-BE49-F238E27FC236}">
                <a16:creationId xmlns:a16="http://schemas.microsoft.com/office/drawing/2014/main" id="{C8610040-177E-4A0B-8D39-0EFEBBB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734050"/>
            <a:ext cx="1584325" cy="358775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941" name="Group 13">
            <a:extLst>
              <a:ext uri="{FF2B5EF4-FFF2-40B4-BE49-F238E27FC236}">
                <a16:creationId xmlns:a16="http://schemas.microsoft.com/office/drawing/2014/main" id="{402E9DE7-4F1C-4FA2-8B1A-39DF676855E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341438"/>
            <a:ext cx="5616575" cy="576262"/>
            <a:chOff x="1882" y="845"/>
            <a:chExt cx="3538" cy="363"/>
          </a:xfrm>
        </p:grpSpPr>
        <p:sp>
          <p:nvSpPr>
            <p:cNvPr id="380942" name="Rectangle 14">
              <a:extLst>
                <a:ext uri="{FF2B5EF4-FFF2-40B4-BE49-F238E27FC236}">
                  <a16:creationId xmlns:a16="http://schemas.microsoft.com/office/drawing/2014/main" id="{1F5EAED8-3E30-447E-84B9-EFB80BF71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845"/>
              <a:ext cx="1089" cy="318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>
                <a:effectLst/>
              </a:endParaRPr>
            </a:p>
          </p:txBody>
        </p:sp>
        <p:sp>
          <p:nvSpPr>
            <p:cNvPr id="380943" name="Rectangle 15">
              <a:extLst>
                <a:ext uri="{FF2B5EF4-FFF2-40B4-BE49-F238E27FC236}">
                  <a16:creationId xmlns:a16="http://schemas.microsoft.com/office/drawing/2014/main" id="{EC677C9F-D262-454F-B055-4DABAAD3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856"/>
              <a:ext cx="10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 anchor="ctr" anchorCtr="1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700"/>
                </a:lnSpc>
              </a:pPr>
              <a:r>
                <a:rPr kumimoji="1"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Net id</a:t>
              </a:r>
            </a:p>
          </p:txBody>
        </p:sp>
        <p:sp>
          <p:nvSpPr>
            <p:cNvPr id="380944" name="Rectangle 16">
              <a:extLst>
                <a:ext uri="{FF2B5EF4-FFF2-40B4-BE49-F238E27FC236}">
                  <a16:creationId xmlns:a16="http://schemas.microsoft.com/office/drawing/2014/main" id="{EF0174EE-5CF8-408D-B5ED-9770D2B4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45"/>
              <a:ext cx="2449" cy="318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45" name="Line 17">
              <a:extLst>
                <a:ext uri="{FF2B5EF4-FFF2-40B4-BE49-F238E27FC236}">
                  <a16:creationId xmlns:a16="http://schemas.microsoft.com/office/drawing/2014/main" id="{5534371C-8B41-4583-BAFF-613BB592D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854"/>
              <a:ext cx="0" cy="31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6" name="Text Box 18">
              <a:extLst>
                <a:ext uri="{FF2B5EF4-FFF2-40B4-BE49-F238E27FC236}">
                  <a16:creationId xmlns:a16="http://schemas.microsoft.com/office/drawing/2014/main" id="{3880B975-C8E5-40BC-AF06-87172D698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845"/>
              <a:ext cx="1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Subnet id</a:t>
              </a:r>
            </a:p>
          </p:txBody>
        </p:sp>
        <p:sp>
          <p:nvSpPr>
            <p:cNvPr id="380947" name="Text Box 19">
              <a:extLst>
                <a:ext uri="{FF2B5EF4-FFF2-40B4-BE49-F238E27FC236}">
                  <a16:creationId xmlns:a16="http://schemas.microsoft.com/office/drawing/2014/main" id="{EB193BED-CEEB-4E88-92FD-E3E767697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845"/>
              <a:ext cx="7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Host 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4" grpId="0"/>
      <p:bldP spid="380934" grpId="1"/>
      <p:bldP spid="380935" grpId="0"/>
      <p:bldP spid="3809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3483421-7568-4F88-8394-2DC4E6DB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223-D722-423D-AAFF-92EDFDD6BE3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5ACDC9B8-3900-41D1-859F-182D0EF2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Terms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8DC93646-8290-49DD-8BFB-4058A22ED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Network</a:t>
            </a:r>
          </a:p>
          <a:p>
            <a:pPr lvl="1"/>
            <a:r>
              <a:rPr lang="en-US" altLang="zh-CN"/>
              <a:t>Physical network</a:t>
            </a:r>
            <a:r>
              <a:rPr lang="zh-CN" altLang="en-US"/>
              <a:t>：</a:t>
            </a:r>
            <a:r>
              <a:rPr lang="en-US" altLang="zh-CN"/>
              <a:t>LAN</a:t>
            </a:r>
            <a:r>
              <a:rPr lang="zh-CN" altLang="en-US"/>
              <a:t>、</a:t>
            </a:r>
            <a:r>
              <a:rPr lang="en-US" altLang="zh-CN"/>
              <a:t>WAN —— OSI’s L1 &amp; L2</a:t>
            </a:r>
          </a:p>
          <a:p>
            <a:pPr lvl="1"/>
            <a:r>
              <a:rPr lang="en-US" altLang="zh-CN"/>
              <a:t>IP network —— OSI’s L3</a:t>
            </a:r>
          </a:p>
          <a:p>
            <a:pPr lvl="2"/>
            <a:r>
              <a:rPr lang="en-US" altLang="zh-CN" sz="2600"/>
              <a:t>Major network</a:t>
            </a:r>
            <a:r>
              <a:rPr lang="zh-CN" altLang="en-US" sz="2600"/>
              <a:t>：</a:t>
            </a:r>
            <a:r>
              <a:rPr lang="en-US" altLang="zh-CN" sz="2600"/>
              <a:t>class A, B, and C</a:t>
            </a:r>
          </a:p>
          <a:p>
            <a:pPr lvl="2"/>
            <a:r>
              <a:rPr lang="en-US" altLang="zh-CN" sz="2600"/>
              <a:t>Subnet</a:t>
            </a:r>
          </a:p>
          <a:p>
            <a:r>
              <a:rPr lang="en-US" altLang="zh-CN"/>
              <a:t>Mask</a:t>
            </a:r>
          </a:p>
          <a:p>
            <a:pPr lvl="1"/>
            <a:r>
              <a:rPr lang="en-US" altLang="zh-CN"/>
              <a:t>Subnet mask</a:t>
            </a:r>
            <a:r>
              <a:rPr lang="zh-CN" altLang="en-US"/>
              <a:t>：</a:t>
            </a:r>
            <a:r>
              <a:rPr lang="en-US" altLang="zh-CN"/>
              <a:t>Net id + Subnet id</a:t>
            </a:r>
          </a:p>
          <a:p>
            <a:pPr lvl="1"/>
            <a:r>
              <a:rPr lang="en-US" altLang="zh-CN"/>
              <a:t>Default mask</a:t>
            </a:r>
            <a:r>
              <a:rPr lang="zh-CN" altLang="en-US"/>
              <a:t>：</a:t>
            </a:r>
            <a:r>
              <a:rPr lang="en-US" altLang="zh-CN"/>
              <a:t>Net id</a:t>
            </a:r>
          </a:p>
        </p:txBody>
      </p:sp>
      <p:sp>
        <p:nvSpPr>
          <p:cNvPr id="345092" name="AutoShape 4">
            <a:extLst>
              <a:ext uri="{FF2B5EF4-FFF2-40B4-BE49-F238E27FC236}">
                <a16:creationId xmlns:a16="http://schemas.microsoft.com/office/drawing/2014/main" id="{4787F25F-C760-4F54-8A31-1A45013E8189}"/>
              </a:ext>
            </a:extLst>
          </p:cNvPr>
          <p:cNvSpPr>
            <a:spLocks/>
          </p:cNvSpPr>
          <p:nvPr/>
        </p:nvSpPr>
        <p:spPr bwMode="auto">
          <a:xfrm>
            <a:off x="6443663" y="3068638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2584E002-2540-46B2-A2B7-B197C519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162300"/>
            <a:ext cx="164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</a:t>
            </a:r>
          </a:p>
        </p:txBody>
      </p:sp>
      <p:sp>
        <p:nvSpPr>
          <p:cNvPr id="345094" name="AutoShape 6">
            <a:extLst>
              <a:ext uri="{FF2B5EF4-FFF2-40B4-BE49-F238E27FC236}">
                <a16:creationId xmlns:a16="http://schemas.microsoft.com/office/drawing/2014/main" id="{A438D87B-C30F-4DD7-8079-4D021C8DCDE6}"/>
              </a:ext>
            </a:extLst>
          </p:cNvPr>
          <p:cNvSpPr>
            <a:spLocks/>
          </p:cNvSpPr>
          <p:nvPr/>
        </p:nvSpPr>
        <p:spPr bwMode="auto">
          <a:xfrm>
            <a:off x="6457950" y="4652963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5095" name="Text Box 7">
            <a:extLst>
              <a:ext uri="{FF2B5EF4-FFF2-40B4-BE49-F238E27FC236}">
                <a16:creationId xmlns:a16="http://schemas.microsoft.com/office/drawing/2014/main" id="{C812F4B7-52D9-482D-B6DB-90A148FF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474662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/>
      <p:bldP spid="3450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>
            <a:extLst>
              <a:ext uri="{FF2B5EF4-FFF2-40B4-BE49-F238E27FC236}">
                <a16:creationId xmlns:a16="http://schemas.microsoft.com/office/drawing/2014/main" id="{DA2AEC7B-5F87-4014-B8B1-32630F12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0F95-42D3-4C26-A7DC-711A7187111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3D9C28D3-6D50-4571-985E-3FD4EAF17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Special Addresses in the Subnet 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CEA712F-8B06-4A4A-B8A3-4448431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60550"/>
            <a:ext cx="2520950" cy="576263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all 0s or 1s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75C5ABCC-8008-4B03-B1C3-6FA4C158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860550"/>
            <a:ext cx="4968875" cy="576263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all 0s or 1s</a:t>
            </a:r>
          </a:p>
        </p:txBody>
      </p:sp>
      <p:sp>
        <p:nvSpPr>
          <p:cNvPr id="346117" name="Text Box 5">
            <a:extLst>
              <a:ext uri="{FF2B5EF4-FFF2-40B4-BE49-F238E27FC236}">
                <a16:creationId xmlns:a16="http://schemas.microsoft.com/office/drawing/2014/main" id="{BBF8B008-E742-49D5-AF11-025F3764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41438"/>
            <a:ext cx="108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Net id</a:t>
            </a:r>
          </a:p>
        </p:txBody>
      </p:sp>
      <p:sp>
        <p:nvSpPr>
          <p:cNvPr id="346118" name="Text Box 6">
            <a:extLst>
              <a:ext uri="{FF2B5EF4-FFF2-40B4-BE49-F238E27FC236}">
                <a16:creationId xmlns:a16="http://schemas.microsoft.com/office/drawing/2014/main" id="{B402D62C-8924-424D-B601-205C8D38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1341438"/>
            <a:ext cx="124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46119" name="Text Box 7">
            <a:extLst>
              <a:ext uri="{FF2B5EF4-FFF2-40B4-BE49-F238E27FC236}">
                <a16:creationId xmlns:a16="http://schemas.microsoft.com/office/drawing/2014/main" id="{AAEE529C-7F0B-443F-A53F-FA8B5361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3076575"/>
            <a:ext cx="163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Subnet id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CA315ED5-3375-4507-BED5-A6FD4FDE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95688"/>
            <a:ext cx="2520950" cy="5762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 sz="28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6121" name="Text Box 9">
            <a:extLst>
              <a:ext uri="{FF2B5EF4-FFF2-40B4-BE49-F238E27FC236}">
                <a16:creationId xmlns:a16="http://schemas.microsoft.com/office/drawing/2014/main" id="{7952FA06-7B9B-4F22-BD9C-1F8765C8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3076575"/>
            <a:ext cx="108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Net id</a:t>
            </a:r>
          </a:p>
        </p:txBody>
      </p:sp>
      <p:sp>
        <p:nvSpPr>
          <p:cNvPr id="346122" name="Text Box 10">
            <a:extLst>
              <a:ext uri="{FF2B5EF4-FFF2-40B4-BE49-F238E27FC236}">
                <a16:creationId xmlns:a16="http://schemas.microsoft.com/office/drawing/2014/main" id="{C200642A-3620-40C9-885A-896BEF12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076575"/>
            <a:ext cx="1246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6E069CDA-2FC6-43CE-9280-0B5935C9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95688"/>
            <a:ext cx="2447925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Not all 0s or 1s</a:t>
            </a:r>
          </a:p>
        </p:txBody>
      </p:sp>
      <p:sp>
        <p:nvSpPr>
          <p:cNvPr id="346124" name="Rectangle 12">
            <a:extLst>
              <a:ext uri="{FF2B5EF4-FFF2-40B4-BE49-F238E27FC236}">
                <a16:creationId xmlns:a16="http://schemas.microsoft.com/office/drawing/2014/main" id="{BF4A691E-85F2-43F1-9955-30C5818F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595688"/>
            <a:ext cx="2447925" cy="5762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 sz="28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6125" name="Text Box 13">
            <a:extLst>
              <a:ext uri="{FF2B5EF4-FFF2-40B4-BE49-F238E27FC236}">
                <a16:creationId xmlns:a16="http://schemas.microsoft.com/office/drawing/2014/main" id="{133AE4E9-C6FA-41F1-9D19-731CB87E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589463"/>
            <a:ext cx="292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Net id + Subnet id</a:t>
            </a:r>
          </a:p>
        </p:txBody>
      </p:sp>
      <p:sp>
        <p:nvSpPr>
          <p:cNvPr id="346126" name="Text Box 14">
            <a:extLst>
              <a:ext uri="{FF2B5EF4-FFF2-40B4-BE49-F238E27FC236}">
                <a16:creationId xmlns:a16="http://schemas.microsoft.com/office/drawing/2014/main" id="{5B232148-44C6-4091-90B0-5A2D6696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589463"/>
            <a:ext cx="124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46127" name="Rectangle 15">
            <a:extLst>
              <a:ext uri="{FF2B5EF4-FFF2-40B4-BE49-F238E27FC236}">
                <a16:creationId xmlns:a16="http://schemas.microsoft.com/office/drawing/2014/main" id="{615BB9FF-0970-4762-A417-9EBECAB0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5108575"/>
            <a:ext cx="5041900" cy="576263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all 0s or 1s</a:t>
            </a:r>
          </a:p>
        </p:txBody>
      </p:sp>
      <p:sp>
        <p:nvSpPr>
          <p:cNvPr id="346128" name="Rectangle 16">
            <a:extLst>
              <a:ext uri="{FF2B5EF4-FFF2-40B4-BE49-F238E27FC236}">
                <a16:creationId xmlns:a16="http://schemas.microsoft.com/office/drawing/2014/main" id="{04EE816D-BB3D-438C-8E62-DDE7DAD0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108575"/>
            <a:ext cx="2447925" cy="576263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all 0s or 1s</a:t>
            </a:r>
          </a:p>
        </p:txBody>
      </p:sp>
      <p:sp>
        <p:nvSpPr>
          <p:cNvPr id="346129" name="AutoShape 17">
            <a:extLst>
              <a:ext uri="{FF2B5EF4-FFF2-40B4-BE49-F238E27FC236}">
                <a16:creationId xmlns:a16="http://schemas.microsoft.com/office/drawing/2014/main" id="{6BD872B4-474C-438D-A497-2DB36B4C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24175"/>
            <a:ext cx="1339850" cy="603250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理论上</a:t>
            </a:r>
          </a:p>
        </p:txBody>
      </p:sp>
      <p:sp>
        <p:nvSpPr>
          <p:cNvPr id="346130" name="AutoShape 18">
            <a:extLst>
              <a:ext uri="{FF2B5EF4-FFF2-40B4-BE49-F238E27FC236}">
                <a16:creationId xmlns:a16="http://schemas.microsoft.com/office/drawing/2014/main" id="{01958C85-0360-488F-8CFB-14E4FFA3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37063"/>
            <a:ext cx="1339850" cy="603250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实际上</a:t>
            </a:r>
          </a:p>
        </p:txBody>
      </p:sp>
      <p:grpSp>
        <p:nvGrpSpPr>
          <p:cNvPr id="346131" name="Group 19">
            <a:extLst>
              <a:ext uri="{FF2B5EF4-FFF2-40B4-BE49-F238E27FC236}">
                <a16:creationId xmlns:a16="http://schemas.microsoft.com/office/drawing/2014/main" id="{543288BF-47B6-416A-AD48-B75DC980B99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595938"/>
            <a:ext cx="2160587" cy="504825"/>
            <a:chOff x="3833" y="3566"/>
            <a:chExt cx="1179" cy="318"/>
          </a:xfrm>
        </p:grpSpPr>
        <p:sp>
          <p:nvSpPr>
            <p:cNvPr id="346132" name="Line 20">
              <a:extLst>
                <a:ext uri="{FF2B5EF4-FFF2-40B4-BE49-F238E27FC236}">
                  <a16:creationId xmlns:a16="http://schemas.microsoft.com/office/drawing/2014/main" id="{E17D262B-40DD-4DC3-88EC-A3BE8DE9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566"/>
              <a:ext cx="272" cy="0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33" name="Line 21">
              <a:extLst>
                <a:ext uri="{FF2B5EF4-FFF2-40B4-BE49-F238E27FC236}">
                  <a16:creationId xmlns:a16="http://schemas.microsoft.com/office/drawing/2014/main" id="{650A6661-72A2-4ECD-B5A9-10A935F8D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3566"/>
              <a:ext cx="907" cy="318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6134" name="Text Box 22">
            <a:extLst>
              <a:ext uri="{FF2B5EF4-FFF2-40B4-BE49-F238E27FC236}">
                <a16:creationId xmlns:a16="http://schemas.microsoft.com/office/drawing/2014/main" id="{B8255331-7827-4ADC-B685-AA209ABD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5805488"/>
            <a:ext cx="2389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address</a:t>
            </a:r>
          </a:p>
        </p:txBody>
      </p:sp>
      <p:sp>
        <p:nvSpPr>
          <p:cNvPr id="346135" name="Text Box 23">
            <a:extLst>
              <a:ext uri="{FF2B5EF4-FFF2-40B4-BE49-F238E27FC236}">
                <a16:creationId xmlns:a16="http://schemas.microsoft.com/office/drawing/2014/main" id="{131839BF-7962-41C0-8085-565B4310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5859463"/>
            <a:ext cx="26797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broadcast</a:t>
            </a:r>
          </a:p>
          <a:p>
            <a:pPr>
              <a:lnSpc>
                <a:spcPct val="85000"/>
              </a:lnSpc>
            </a:pPr>
            <a:r>
              <a:rPr lang="en-US" altLang="zh-CN" sz="2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address</a:t>
            </a:r>
          </a:p>
        </p:txBody>
      </p:sp>
      <p:grpSp>
        <p:nvGrpSpPr>
          <p:cNvPr id="346136" name="Group 24">
            <a:extLst>
              <a:ext uri="{FF2B5EF4-FFF2-40B4-BE49-F238E27FC236}">
                <a16:creationId xmlns:a16="http://schemas.microsoft.com/office/drawing/2014/main" id="{FAED0B58-BF57-4651-8A3B-14F8C3E5EA90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5595938"/>
            <a:ext cx="792162" cy="288925"/>
            <a:chOff x="5057" y="3566"/>
            <a:chExt cx="499" cy="182"/>
          </a:xfrm>
        </p:grpSpPr>
        <p:sp>
          <p:nvSpPr>
            <p:cNvPr id="346137" name="Line 25">
              <a:extLst>
                <a:ext uri="{FF2B5EF4-FFF2-40B4-BE49-F238E27FC236}">
                  <a16:creationId xmlns:a16="http://schemas.microsoft.com/office/drawing/2014/main" id="{56D2A8BE-E4B2-406B-B221-87F99A0A9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3566"/>
              <a:ext cx="272" cy="0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38" name="Line 26">
              <a:extLst>
                <a:ext uri="{FF2B5EF4-FFF2-40B4-BE49-F238E27FC236}">
                  <a16:creationId xmlns:a16="http://schemas.microsoft.com/office/drawing/2014/main" id="{10FAE768-AE1A-4C1A-9559-B771A78CA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3566"/>
              <a:ext cx="227" cy="182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6139" name="Group 27">
            <a:extLst>
              <a:ext uri="{FF2B5EF4-FFF2-40B4-BE49-F238E27FC236}">
                <a16:creationId xmlns:a16="http://schemas.microsoft.com/office/drawing/2014/main" id="{0CC08A67-8A58-4C32-9C36-C2BA1E62D2A9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2349500"/>
            <a:ext cx="1871662" cy="287338"/>
            <a:chOff x="3833" y="3566"/>
            <a:chExt cx="1179" cy="318"/>
          </a:xfrm>
        </p:grpSpPr>
        <p:sp>
          <p:nvSpPr>
            <p:cNvPr id="346140" name="Line 28">
              <a:extLst>
                <a:ext uri="{FF2B5EF4-FFF2-40B4-BE49-F238E27FC236}">
                  <a16:creationId xmlns:a16="http://schemas.microsoft.com/office/drawing/2014/main" id="{C0B0B680-4306-4CB9-B5B7-162D454C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566"/>
              <a:ext cx="272" cy="0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41" name="Line 29">
              <a:extLst>
                <a:ext uri="{FF2B5EF4-FFF2-40B4-BE49-F238E27FC236}">
                  <a16:creationId xmlns:a16="http://schemas.microsoft.com/office/drawing/2014/main" id="{A6C1EEDC-8008-4947-AF03-160062513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3566"/>
              <a:ext cx="907" cy="318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6142" name="Text Box 30">
            <a:extLst>
              <a:ext uri="{FF2B5EF4-FFF2-40B4-BE49-F238E27FC236}">
                <a16:creationId xmlns:a16="http://schemas.microsoft.com/office/drawing/2014/main" id="{14C93020-7240-4B62-AA83-F500815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65400"/>
            <a:ext cx="2570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address</a:t>
            </a:r>
          </a:p>
        </p:txBody>
      </p:sp>
      <p:sp>
        <p:nvSpPr>
          <p:cNvPr id="346143" name="Text Box 31">
            <a:extLst>
              <a:ext uri="{FF2B5EF4-FFF2-40B4-BE49-F238E27FC236}">
                <a16:creationId xmlns:a16="http://schemas.microsoft.com/office/drawing/2014/main" id="{73FB9BB4-9D63-484D-83E6-137C1829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2565400"/>
            <a:ext cx="4062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broadcast address</a:t>
            </a:r>
          </a:p>
        </p:txBody>
      </p:sp>
      <p:grpSp>
        <p:nvGrpSpPr>
          <p:cNvPr id="346144" name="Group 32">
            <a:extLst>
              <a:ext uri="{FF2B5EF4-FFF2-40B4-BE49-F238E27FC236}">
                <a16:creationId xmlns:a16="http://schemas.microsoft.com/office/drawing/2014/main" id="{3E164FDB-D9D4-4691-B790-581C90D8F9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56325" y="2349500"/>
            <a:ext cx="792163" cy="288925"/>
            <a:chOff x="5057" y="3566"/>
            <a:chExt cx="499" cy="182"/>
          </a:xfrm>
        </p:grpSpPr>
        <p:sp>
          <p:nvSpPr>
            <p:cNvPr id="346145" name="Line 33">
              <a:extLst>
                <a:ext uri="{FF2B5EF4-FFF2-40B4-BE49-F238E27FC236}">
                  <a16:creationId xmlns:a16="http://schemas.microsoft.com/office/drawing/2014/main" id="{B8481675-3EEF-44B4-A3AD-7816147A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3566"/>
              <a:ext cx="272" cy="0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46" name="Line 34">
              <a:extLst>
                <a:ext uri="{FF2B5EF4-FFF2-40B4-BE49-F238E27FC236}">
                  <a16:creationId xmlns:a16="http://schemas.microsoft.com/office/drawing/2014/main" id="{6BC02608-3B84-4728-9EFB-8D8DE51F1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3566"/>
              <a:ext cx="227" cy="182"/>
            </a:xfrm>
            <a:prstGeom prst="line">
              <a:avLst/>
            </a:prstGeom>
            <a:noFill/>
            <a:ln w="38100">
              <a:solidFill>
                <a:srgbClr val="09FFF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9" grpId="0"/>
      <p:bldP spid="346120" grpId="0" animBg="1"/>
      <p:bldP spid="346121" grpId="0"/>
      <p:bldP spid="346122" grpId="0"/>
      <p:bldP spid="346123" grpId="0" animBg="1"/>
      <p:bldP spid="346124" grpId="0" animBg="1"/>
      <p:bldP spid="346125" grpId="0"/>
      <p:bldP spid="346126" grpId="0"/>
      <p:bldP spid="346127" grpId="0" animBg="1"/>
      <p:bldP spid="346128" grpId="0" animBg="1"/>
      <p:bldP spid="346129" grpId="0" animBg="1"/>
      <p:bldP spid="346130" grpId="0" animBg="1"/>
      <p:bldP spid="346134" grpId="0"/>
      <p:bldP spid="346135" grpId="0"/>
      <p:bldP spid="346142" grpId="0"/>
      <p:bldP spid="346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D273B7D-4D00-4CA1-BC56-0772E143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9C3F-1F87-460D-9C60-64C4BB8BE50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AEE381D3-3F96-4BF3-AEF6-7AD2AEFCE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Terms 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AB8013AD-D081-44D1-8997-B4EC0F631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网络号 </a:t>
            </a:r>
            <a:r>
              <a:rPr lang="en-US" altLang="zh-CN"/>
              <a:t>vs. </a:t>
            </a:r>
            <a:r>
              <a:rPr lang="zh-CN" altLang="en-US"/>
              <a:t>网络地址</a:t>
            </a:r>
          </a:p>
          <a:p>
            <a:pPr lvl="1"/>
            <a:r>
              <a:rPr lang="zh-CN" altLang="en-US"/>
              <a:t>网络号（</a:t>
            </a:r>
            <a:r>
              <a:rPr lang="en-US" altLang="zh-CN"/>
              <a:t>Net id</a:t>
            </a:r>
            <a:r>
              <a:rPr lang="zh-CN" altLang="en-US"/>
              <a:t>）：</a:t>
            </a:r>
            <a:r>
              <a:rPr lang="en-US" altLang="zh-CN"/>
              <a:t>IP</a:t>
            </a:r>
            <a:r>
              <a:rPr lang="zh-CN" altLang="en-US"/>
              <a:t>地址的一个组成部分</a:t>
            </a:r>
          </a:p>
          <a:p>
            <a:pPr lvl="1"/>
            <a:r>
              <a:rPr lang="zh-CN" altLang="en-US"/>
              <a:t>网络地址（</a:t>
            </a:r>
            <a:r>
              <a:rPr lang="en-US" altLang="zh-CN"/>
              <a:t>Net address</a:t>
            </a:r>
            <a:r>
              <a:rPr lang="zh-CN" altLang="en-US"/>
              <a:t>）：一个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r>
              <a:rPr lang="zh-CN" altLang="en-US"/>
              <a:t>子网号 </a:t>
            </a:r>
            <a:r>
              <a:rPr lang="en-US" altLang="zh-CN"/>
              <a:t>vs. </a:t>
            </a:r>
            <a:r>
              <a:rPr lang="zh-CN" altLang="en-US"/>
              <a:t>子网地址</a:t>
            </a:r>
          </a:p>
          <a:p>
            <a:pPr lvl="1"/>
            <a:r>
              <a:rPr lang="zh-CN" altLang="en-US"/>
              <a:t>子网号（</a:t>
            </a:r>
            <a:r>
              <a:rPr lang="en-US" altLang="zh-CN"/>
              <a:t>Subnet id</a:t>
            </a:r>
            <a:r>
              <a:rPr lang="zh-CN" altLang="en-US"/>
              <a:t>）：</a:t>
            </a:r>
            <a:r>
              <a:rPr lang="en-US" altLang="zh-CN"/>
              <a:t>IP</a:t>
            </a:r>
            <a:r>
              <a:rPr lang="zh-CN" altLang="en-US"/>
              <a:t>地址的一个组成部分</a:t>
            </a:r>
          </a:p>
          <a:p>
            <a:pPr lvl="1"/>
            <a:r>
              <a:rPr lang="zh-CN" altLang="en-US"/>
              <a:t>子网地址（</a:t>
            </a:r>
            <a:r>
              <a:rPr lang="en-US" altLang="zh-CN"/>
              <a:t>Subnet address</a:t>
            </a:r>
            <a:r>
              <a:rPr lang="zh-CN" altLang="en-US"/>
              <a:t>）：一个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r>
              <a:rPr lang="zh-CN" altLang="en-US"/>
              <a:t>主机号 </a:t>
            </a:r>
            <a:r>
              <a:rPr lang="en-US" altLang="zh-CN"/>
              <a:t>vs. </a:t>
            </a:r>
            <a:r>
              <a:rPr lang="zh-CN" altLang="en-US"/>
              <a:t>主机地址</a:t>
            </a:r>
          </a:p>
          <a:p>
            <a:pPr lvl="1"/>
            <a:r>
              <a:rPr lang="zh-CN" altLang="en-US"/>
              <a:t>主机号（</a:t>
            </a:r>
            <a:r>
              <a:rPr lang="en-US" altLang="zh-CN"/>
              <a:t>Host id</a:t>
            </a:r>
            <a:r>
              <a:rPr lang="zh-CN" altLang="en-US"/>
              <a:t>）：</a:t>
            </a:r>
            <a:r>
              <a:rPr lang="en-US" altLang="zh-CN"/>
              <a:t>IP</a:t>
            </a:r>
            <a:r>
              <a:rPr lang="zh-CN" altLang="en-US"/>
              <a:t>地址的一个组成部分</a:t>
            </a:r>
          </a:p>
          <a:p>
            <a:pPr lvl="1"/>
            <a:r>
              <a:rPr lang="zh-CN" altLang="en-US"/>
              <a:t>主机地址（</a:t>
            </a:r>
            <a:r>
              <a:rPr lang="en-US" altLang="zh-CN"/>
              <a:t>Host address</a:t>
            </a:r>
            <a:r>
              <a:rPr lang="zh-CN" altLang="en-US"/>
              <a:t>）：一个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2ED9DD3F-C964-4795-AFEB-CA5A2FF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4F31-A1F5-4431-AD50-9E310693BD2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72D4B29C-449B-46BE-A577-7D36B6D86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Terms 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597A8A5-6FC5-4430-8AB9-76E9CDA2A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网络地址（</a:t>
            </a:r>
            <a:r>
              <a:rPr lang="en-US" altLang="zh-CN"/>
              <a:t>Network address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特定 </a:t>
            </a:r>
            <a:r>
              <a:rPr lang="en-US" altLang="zh-CN"/>
              <a:t>Net id</a:t>
            </a:r>
          </a:p>
          <a:p>
            <a:pPr lvl="1"/>
            <a:r>
              <a:rPr lang="zh-CN" altLang="en-US"/>
              <a:t>全</a:t>
            </a:r>
            <a:r>
              <a:rPr lang="en-US" altLang="zh-CN"/>
              <a:t>0 Subnet id + </a:t>
            </a:r>
            <a:r>
              <a:rPr lang="zh-CN" altLang="en-US"/>
              <a:t>全</a:t>
            </a:r>
            <a:r>
              <a:rPr lang="en-US" altLang="zh-CN"/>
              <a:t>0 Host id</a:t>
            </a:r>
          </a:p>
          <a:p>
            <a:r>
              <a:rPr lang="zh-CN" altLang="en-US"/>
              <a:t>子网地址（</a:t>
            </a:r>
            <a:r>
              <a:rPr lang="en-US" altLang="zh-CN"/>
              <a:t>Subnet address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特定（</a:t>
            </a:r>
            <a:r>
              <a:rPr lang="en-US" altLang="zh-CN"/>
              <a:t>Net id + Subnet id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全</a:t>
            </a:r>
            <a:r>
              <a:rPr lang="en-US" altLang="zh-CN"/>
              <a:t>0 Host id</a:t>
            </a:r>
          </a:p>
          <a:p>
            <a:r>
              <a:rPr lang="zh-CN" altLang="en-US"/>
              <a:t>主机地址（</a:t>
            </a:r>
            <a:r>
              <a:rPr lang="en-US" altLang="zh-CN"/>
              <a:t>Host address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特定（</a:t>
            </a:r>
            <a:r>
              <a:rPr lang="en-US" altLang="zh-CN"/>
              <a:t>Net id + Subnet id</a:t>
            </a:r>
            <a:r>
              <a:rPr lang="zh-CN" altLang="en-US"/>
              <a:t>）</a:t>
            </a:r>
            <a:r>
              <a:rPr lang="en-US" altLang="zh-CN"/>
              <a:t>+ </a:t>
            </a:r>
            <a:r>
              <a:rPr lang="zh-CN" altLang="en-US"/>
              <a:t>特定 </a:t>
            </a:r>
            <a:r>
              <a:rPr lang="en-US" altLang="zh-CN"/>
              <a:t>Host id</a:t>
            </a:r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C6457604-56A0-4D90-A167-EE43A521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2420938"/>
            <a:ext cx="341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全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网络广播地址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2906BC1D-B2F4-45A3-AB4B-9944A2EA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4133850"/>
            <a:ext cx="341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全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子网广播地址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48167" name="Group 7">
            <a:extLst>
              <a:ext uri="{FF2B5EF4-FFF2-40B4-BE49-F238E27FC236}">
                <a16:creationId xmlns:a16="http://schemas.microsoft.com/office/drawing/2014/main" id="{FCB0874D-8EE2-49C6-9830-2B0BDF46C0DA}"/>
              </a:ext>
            </a:extLst>
          </p:cNvPr>
          <p:cNvGrpSpPr>
            <a:grpSpLocks/>
          </p:cNvGrpSpPr>
          <p:nvPr/>
        </p:nvGrpSpPr>
        <p:grpSpPr bwMode="auto">
          <a:xfrm>
            <a:off x="6483350" y="2852738"/>
            <a:ext cx="2355850" cy="1296987"/>
            <a:chOff x="4084" y="1797"/>
            <a:chExt cx="1484" cy="817"/>
          </a:xfrm>
        </p:grpSpPr>
        <p:sp>
          <p:nvSpPr>
            <p:cNvPr id="348168" name="Text Box 8">
              <a:extLst>
                <a:ext uri="{FF2B5EF4-FFF2-40B4-BE49-F238E27FC236}">
                  <a16:creationId xmlns:a16="http://schemas.microsoft.com/office/drawing/2014/main" id="{3F69CBA5-D5E2-428F-BE06-DC7B43FFF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2024"/>
              <a:ext cx="1484" cy="3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直接广播地址</a:t>
              </a:r>
            </a:p>
          </p:txBody>
        </p:sp>
        <p:sp>
          <p:nvSpPr>
            <p:cNvPr id="348169" name="Line 9">
              <a:extLst>
                <a:ext uri="{FF2B5EF4-FFF2-40B4-BE49-F238E27FC236}">
                  <a16:creationId xmlns:a16="http://schemas.microsoft.com/office/drawing/2014/main" id="{39DD715A-DA2E-477F-9663-CA7DCE208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" y="179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0" name="Line 10">
              <a:extLst>
                <a:ext uri="{FF2B5EF4-FFF2-40B4-BE49-F238E27FC236}">
                  <a16:creationId xmlns:a16="http://schemas.microsoft.com/office/drawing/2014/main" id="{B4F0BE54-DCAE-4FBF-97A4-4D64BA945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387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/>
      <p:bldP spid="3481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F1C5CAD-2F94-4BB1-BB03-53CED37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987D-626B-4F7B-814A-723C329AFE1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87CFC628-1317-4E8B-94C1-EEDB7BBB5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Contiguous vs. Noncontiguous Mask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E87AE7A-DD2E-478A-8C70-725089F1A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Noncontiguous Mask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ex</a:t>
            </a:r>
            <a:r>
              <a:rPr lang="zh-CN" altLang="en-US"/>
              <a:t>：</a:t>
            </a:r>
            <a:r>
              <a:rPr lang="en-US" altLang="zh-CN"/>
              <a:t>11111101 11101110 11110111 01111110</a:t>
            </a:r>
          </a:p>
          <a:p>
            <a:pPr lvl="1"/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 </a:t>
            </a:r>
            <a:r>
              <a:rPr lang="zh-CN" altLang="en-US"/>
              <a:t>混杂在一起</a:t>
            </a:r>
          </a:p>
          <a:p>
            <a:pPr lvl="1"/>
            <a:r>
              <a:rPr lang="zh-CN" altLang="en-US"/>
              <a:t>使网络构成和路由选择变得复杂 </a:t>
            </a:r>
            <a:r>
              <a:rPr lang="en-US" altLang="zh-CN"/>
              <a:t>—— </a:t>
            </a:r>
            <a:r>
              <a:rPr lang="zh-CN" altLang="en-US"/>
              <a:t>不实用</a:t>
            </a:r>
          </a:p>
          <a:p>
            <a:r>
              <a:rPr lang="en-US" altLang="zh-CN"/>
              <a:t>Contiguous Mask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ex</a:t>
            </a:r>
            <a:r>
              <a:rPr lang="zh-CN" altLang="en-US"/>
              <a:t>：</a:t>
            </a:r>
            <a:r>
              <a:rPr lang="en-US" altLang="zh-CN"/>
              <a:t>11111111 11111111 11111111 11000000</a:t>
            </a:r>
          </a:p>
          <a:p>
            <a:pPr lvl="1"/>
            <a:r>
              <a:rPr lang="zh-CN" altLang="en-US"/>
              <a:t>推荐使用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F51662D-455B-4A6E-8E80-496D3719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F71E-2799-4E11-816F-75A8D50A11D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246DC00E-8379-4E80-8942-5ECDF2135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Mask </a:t>
            </a:r>
            <a:r>
              <a:rPr lang="en-US" altLang="en-US"/>
              <a:t>Presentation</a:t>
            </a:r>
            <a:endParaRPr lang="en-US" altLang="zh-CN"/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5D12BD98-8FAC-434D-B1FB-B6CEB997F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Decimal point notation</a:t>
            </a:r>
          </a:p>
          <a:p>
            <a:pPr lvl="1"/>
            <a:r>
              <a:rPr lang="en-US" altLang="zh-CN"/>
              <a:t>255.255.255.192</a:t>
            </a:r>
          </a:p>
          <a:p>
            <a:pPr lvl="1"/>
            <a:r>
              <a:rPr lang="en-US" altLang="zh-CN"/>
              <a:t>Netid + Subnetid = 26 bits</a:t>
            </a:r>
            <a:r>
              <a:rPr lang="zh-CN" altLang="en-US"/>
              <a:t>，</a:t>
            </a:r>
            <a:r>
              <a:rPr lang="en-US" altLang="zh-CN"/>
              <a:t>Hostid = 6 bits</a:t>
            </a:r>
          </a:p>
          <a:p>
            <a:r>
              <a:rPr lang="en-US" altLang="zh-CN"/>
              <a:t>Bit-count notation</a:t>
            </a:r>
          </a:p>
          <a:p>
            <a:pPr lvl="1"/>
            <a:r>
              <a:rPr lang="en-US" altLang="zh-CN"/>
              <a:t>/26</a:t>
            </a:r>
          </a:p>
          <a:p>
            <a:pPr lvl="1"/>
            <a:r>
              <a:rPr lang="en-US" altLang="zh-CN"/>
              <a:t>The number of bit 1</a:t>
            </a:r>
          </a:p>
          <a:p>
            <a:r>
              <a:rPr lang="zh-CN" altLang="en-US"/>
              <a:t>用网络（含子网）地址和掩码表示一个网络</a:t>
            </a:r>
          </a:p>
          <a:p>
            <a:pPr lvl="1"/>
            <a:r>
              <a:rPr lang="en-US" altLang="zh-CN"/>
              <a:t>202.115.12.64  255.255.255.192</a:t>
            </a:r>
          </a:p>
          <a:p>
            <a:pPr lvl="1"/>
            <a:r>
              <a:rPr lang="en-US" altLang="zh-CN"/>
              <a:t>202.115.12.64/26</a:t>
            </a:r>
          </a:p>
        </p:txBody>
      </p:sp>
      <p:sp>
        <p:nvSpPr>
          <p:cNvPr id="350212" name="AutoShape 4">
            <a:extLst>
              <a:ext uri="{FF2B5EF4-FFF2-40B4-BE49-F238E27FC236}">
                <a16:creationId xmlns:a16="http://schemas.microsoft.com/office/drawing/2014/main" id="{A69EB329-7CB9-42A0-BCA0-C6CE876C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4797425"/>
            <a:ext cx="8158162" cy="138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 anchorCtr="1">
            <a:spAutoFit/>
          </a:bodyPr>
          <a:lstStyle/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192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224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240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248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255</a:t>
            </a: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/3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/5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/6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/7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/8</a:t>
            </a:r>
          </a:p>
        </p:txBody>
      </p:sp>
      <p:sp>
        <p:nvSpPr>
          <p:cNvPr id="350213" name="AutoShape 5">
            <a:extLst>
              <a:ext uri="{FF2B5EF4-FFF2-40B4-BE49-F238E27FC236}">
                <a16:creationId xmlns:a16="http://schemas.microsoft.com/office/drawing/2014/main" id="{02BA144F-75D2-4322-87C5-4D857865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3306763"/>
            <a:ext cx="173355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prefix</a:t>
            </a:r>
          </a:p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（前缀）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  <p:bldP spid="3502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16A69581-133B-4576-8E1E-830A492A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52AA-ED7C-4765-AC4E-CA0810D9A59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0C79B6AC-DE90-4B01-BD62-039BB151E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 operation</a:t>
            </a:r>
          </a:p>
        </p:txBody>
      </p:sp>
      <p:sp>
        <p:nvSpPr>
          <p:cNvPr id="351235" name="Text Box 3">
            <a:extLst>
              <a:ext uri="{FF2B5EF4-FFF2-40B4-BE49-F238E27FC236}">
                <a16:creationId xmlns:a16="http://schemas.microsoft.com/office/drawing/2014/main" id="{27D69634-5854-4D26-AE21-2D74F2250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7439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address = IP address &amp; Mask</a:t>
            </a:r>
          </a:p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broadcast address = Network address + Mask</a:t>
            </a:r>
          </a:p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range = { Network address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broadcast address}</a:t>
            </a:r>
          </a:p>
        </p:txBody>
      </p:sp>
      <p:sp>
        <p:nvSpPr>
          <p:cNvPr id="351236" name="Line 4">
            <a:extLst>
              <a:ext uri="{FF2B5EF4-FFF2-40B4-BE49-F238E27FC236}">
                <a16:creationId xmlns:a16="http://schemas.microsoft.com/office/drawing/2014/main" id="{95325E6E-9C1C-4EF5-84B1-0DBBE9A3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388" y="1870075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8" name="Text Box 6">
            <a:extLst>
              <a:ext uri="{FF2B5EF4-FFF2-40B4-BE49-F238E27FC236}">
                <a16:creationId xmlns:a16="http://schemas.microsoft.com/office/drawing/2014/main" id="{8383C4F8-4D55-4FE0-BED1-36E92EC84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52738"/>
            <a:ext cx="750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Ex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IP address = 200.6.12.55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Mask = 255.255.248.0</a:t>
            </a: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7541266A-44C4-4F5E-BD88-BB748CD4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25813"/>
            <a:ext cx="41005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address = </a:t>
            </a:r>
          </a:p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Network broadcast address = </a:t>
            </a:r>
          </a:p>
          <a:p>
            <a:pPr>
              <a:lnSpc>
                <a:spcPct val="125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Address range = </a:t>
            </a:r>
          </a:p>
        </p:txBody>
      </p:sp>
      <p:sp>
        <p:nvSpPr>
          <p:cNvPr id="351240" name="Text Box 8">
            <a:extLst>
              <a:ext uri="{FF2B5EF4-FFF2-40B4-BE49-F238E27FC236}">
                <a16:creationId xmlns:a16="http://schemas.microsoft.com/office/drawing/2014/main" id="{51BCC8E6-EBE3-45E0-9B29-4AC493F0F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381375"/>
            <a:ext cx="4478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200.6.12.55 &amp; 255.255.248.0 =</a:t>
            </a:r>
          </a:p>
        </p:txBody>
      </p:sp>
      <p:sp>
        <p:nvSpPr>
          <p:cNvPr id="351241" name="Text Box 9">
            <a:extLst>
              <a:ext uri="{FF2B5EF4-FFF2-40B4-BE49-F238E27FC236}">
                <a16:creationId xmlns:a16="http://schemas.microsoft.com/office/drawing/2014/main" id="{85CB30F7-51A1-4BE2-A296-E3FD9357B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3860800"/>
            <a:ext cx="310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200.6.8.0 + 0.0.7.255</a:t>
            </a:r>
          </a:p>
        </p:txBody>
      </p:sp>
      <p:sp>
        <p:nvSpPr>
          <p:cNvPr id="351242" name="Text Box 10">
            <a:extLst>
              <a:ext uri="{FF2B5EF4-FFF2-40B4-BE49-F238E27FC236}">
                <a16:creationId xmlns:a16="http://schemas.microsoft.com/office/drawing/2014/main" id="{E56A05BE-420F-4B81-B4A8-14CF9A09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318000"/>
            <a:ext cx="195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{ 200.6.8.0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</a:p>
        </p:txBody>
      </p:sp>
      <p:sp>
        <p:nvSpPr>
          <p:cNvPr id="351243" name="Text Box 11">
            <a:extLst>
              <a:ext uri="{FF2B5EF4-FFF2-40B4-BE49-F238E27FC236}">
                <a16:creationId xmlns:a16="http://schemas.microsoft.com/office/drawing/2014/main" id="{76B2F8A8-278C-43D0-8E21-9CD3047D7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340225"/>
            <a:ext cx="185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2048</a:t>
            </a:r>
          </a:p>
        </p:txBody>
      </p:sp>
      <p:sp>
        <p:nvSpPr>
          <p:cNvPr id="351244" name="Rectangle 12">
            <a:extLst>
              <a:ext uri="{FF2B5EF4-FFF2-40B4-BE49-F238E27FC236}">
                <a16:creationId xmlns:a16="http://schemas.microsoft.com/office/drawing/2014/main" id="{5349C06F-EF9E-4C79-9E94-B2A017BD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813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200.6.8.0</a:t>
            </a:r>
          </a:p>
        </p:txBody>
      </p:sp>
      <p:sp>
        <p:nvSpPr>
          <p:cNvPr id="351246" name="Rectangle 14">
            <a:extLst>
              <a:ext uri="{FF2B5EF4-FFF2-40B4-BE49-F238E27FC236}">
                <a16:creationId xmlns:a16="http://schemas.microsoft.com/office/drawing/2014/main" id="{F4BBC098-5341-4B72-96EA-4DD06962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318000"/>
            <a:ext cx="218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200.6.15.255 }</a:t>
            </a:r>
          </a:p>
        </p:txBody>
      </p:sp>
      <p:sp>
        <p:nvSpPr>
          <p:cNvPr id="351247" name="Text Box 15">
            <a:extLst>
              <a:ext uri="{FF2B5EF4-FFF2-40B4-BE49-F238E27FC236}">
                <a16:creationId xmlns:a16="http://schemas.microsoft.com/office/drawing/2014/main" id="{D36E1C0D-6AF4-456D-A1A8-9AC5CD9E4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1888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200.6.12.55</a:t>
            </a:r>
          </a:p>
        </p:txBody>
      </p:sp>
      <p:sp>
        <p:nvSpPr>
          <p:cNvPr id="351248" name="Text Box 16">
            <a:extLst>
              <a:ext uri="{FF2B5EF4-FFF2-40B4-BE49-F238E27FC236}">
                <a16:creationId xmlns:a16="http://schemas.microsoft.com/office/drawing/2014/main" id="{161C9294-0AED-4544-9005-83239120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446713"/>
            <a:ext cx="658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11111111  11111111  11111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000  00000000</a:t>
            </a:r>
          </a:p>
        </p:txBody>
      </p:sp>
      <p:sp>
        <p:nvSpPr>
          <p:cNvPr id="351249" name="Text Box 17">
            <a:extLst>
              <a:ext uri="{FF2B5EF4-FFF2-40B4-BE49-F238E27FC236}">
                <a16:creationId xmlns:a16="http://schemas.microsoft.com/office/drawing/2014/main" id="{6A4E970A-9509-459D-9EEB-085FF500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4467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351250" name="Text Box 18">
            <a:extLst>
              <a:ext uri="{FF2B5EF4-FFF2-40B4-BE49-F238E27FC236}">
                <a16:creationId xmlns:a16="http://schemas.microsoft.com/office/drawing/2014/main" id="{69CFD5FD-AD31-4659-8AF6-56FE33C9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4941888"/>
            <a:ext cx="663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11001000  00000110  00001100  00110111</a:t>
            </a:r>
          </a:p>
        </p:txBody>
      </p:sp>
      <p:sp>
        <p:nvSpPr>
          <p:cNvPr id="351251" name="Text Box 19">
            <a:extLst>
              <a:ext uri="{FF2B5EF4-FFF2-40B4-BE49-F238E27FC236}">
                <a16:creationId xmlns:a16="http://schemas.microsoft.com/office/drawing/2014/main" id="{DF545F60-9A04-4F8F-B4F7-F5D62C5A6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24550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200.6.8.0</a:t>
            </a:r>
          </a:p>
        </p:txBody>
      </p:sp>
      <p:sp>
        <p:nvSpPr>
          <p:cNvPr id="351252" name="Text Box 20">
            <a:extLst>
              <a:ext uri="{FF2B5EF4-FFF2-40B4-BE49-F238E27FC236}">
                <a16:creationId xmlns:a16="http://schemas.microsoft.com/office/drawing/2014/main" id="{CDB86A7A-2588-4797-A077-251132D3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924550"/>
            <a:ext cx="663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11001000  00000110  00001000  00000000</a:t>
            </a:r>
          </a:p>
        </p:txBody>
      </p:sp>
      <p:sp>
        <p:nvSpPr>
          <p:cNvPr id="351253" name="Text Box 21">
            <a:extLst>
              <a:ext uri="{FF2B5EF4-FFF2-40B4-BE49-F238E27FC236}">
                <a16:creationId xmlns:a16="http://schemas.microsoft.com/office/drawing/2014/main" id="{5D005970-9D16-4138-98EB-812AD32F0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5445125"/>
            <a:ext cx="658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00000000  00000000  00000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111  11111111</a:t>
            </a:r>
          </a:p>
        </p:txBody>
      </p:sp>
      <p:grpSp>
        <p:nvGrpSpPr>
          <p:cNvPr id="351254" name="Group 22">
            <a:extLst>
              <a:ext uri="{FF2B5EF4-FFF2-40B4-BE49-F238E27FC236}">
                <a16:creationId xmlns:a16="http://schemas.microsoft.com/office/drawing/2014/main" id="{974C203F-8DE1-4508-8565-28168F1099B0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5445125"/>
            <a:ext cx="1374775" cy="457200"/>
            <a:chOff x="321" y="3959"/>
            <a:chExt cx="866" cy="288"/>
          </a:xfrm>
        </p:grpSpPr>
        <p:sp>
          <p:nvSpPr>
            <p:cNvPr id="351255" name="Text Box 23">
              <a:extLst>
                <a:ext uri="{FF2B5EF4-FFF2-40B4-BE49-F238E27FC236}">
                  <a16:creationId xmlns:a16="http://schemas.microsoft.com/office/drawing/2014/main" id="{0D8C08A9-FD8F-4B08-A171-9AFCBB847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3959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Mask</a:t>
              </a:r>
            </a:p>
          </p:txBody>
        </p:sp>
        <p:sp>
          <p:nvSpPr>
            <p:cNvPr id="351256" name="Line 24">
              <a:extLst>
                <a:ext uri="{FF2B5EF4-FFF2-40B4-BE49-F238E27FC236}">
                  <a16:creationId xmlns:a16="http://schemas.microsoft.com/office/drawing/2014/main" id="{36AAAAC1-44E0-4773-AC81-7BA57BA76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4020"/>
              <a:ext cx="4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1257" name="Text Box 25">
            <a:extLst>
              <a:ext uri="{FF2B5EF4-FFF2-40B4-BE49-F238E27FC236}">
                <a16:creationId xmlns:a16="http://schemas.microsoft.com/office/drawing/2014/main" id="{FF08D25F-9477-4005-A02A-EB3B65A6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24550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200.6.15.255</a:t>
            </a:r>
          </a:p>
        </p:txBody>
      </p:sp>
      <p:sp>
        <p:nvSpPr>
          <p:cNvPr id="351258" name="Text Box 26">
            <a:extLst>
              <a:ext uri="{FF2B5EF4-FFF2-40B4-BE49-F238E27FC236}">
                <a16:creationId xmlns:a16="http://schemas.microsoft.com/office/drawing/2014/main" id="{9632A240-0627-4256-8B73-6E35BEB2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924550"/>
            <a:ext cx="663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11001000  00000110  00001111  11111111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  <p:bldP spid="351239" grpId="0"/>
      <p:bldP spid="351240" grpId="0"/>
      <p:bldP spid="351241" grpId="0"/>
      <p:bldP spid="351242" grpId="0"/>
      <p:bldP spid="351243" grpId="0"/>
      <p:bldP spid="351244" grpId="0"/>
      <p:bldP spid="351246" grpId="0"/>
      <p:bldP spid="351247" grpId="0"/>
      <p:bldP spid="351247" grpId="1"/>
      <p:bldP spid="351247" grpId="2"/>
      <p:bldP spid="351247" grpId="3"/>
      <p:bldP spid="351248" grpId="0"/>
      <p:bldP spid="351248" grpId="1"/>
      <p:bldP spid="351249" grpId="0"/>
      <p:bldP spid="351249" grpId="1"/>
      <p:bldP spid="351250" grpId="0"/>
      <p:bldP spid="351250" grpId="1"/>
      <p:bldP spid="351250" grpId="2"/>
      <p:bldP spid="351250" grpId="3"/>
      <p:bldP spid="351251" grpId="0"/>
      <p:bldP spid="351251" grpId="1"/>
      <p:bldP spid="351252" grpId="0"/>
      <p:bldP spid="351252" grpId="1"/>
      <p:bldP spid="351253" grpId="0"/>
      <p:bldP spid="351253" grpId="1"/>
      <p:bldP spid="351257" grpId="0"/>
      <p:bldP spid="351257" grpId="1"/>
      <p:bldP spid="351258" grpId="0"/>
      <p:bldP spid="3512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5103A5B4-D70B-47C3-B72C-5FE5163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21AC-82C3-4623-98F5-5E0002713E2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B43E2E2-6EBE-4A12-A6E9-5921A116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013075"/>
            <a:ext cx="2508250" cy="503238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effectLst/>
            </a:endParaRP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CF3D825F-B0C1-480B-B89F-989255A5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3013075"/>
            <a:ext cx="1701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 anchor="ctr" anchorCtr="1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700"/>
              </a:lnSpc>
            </a:pPr>
            <a:r>
              <a:rPr kumimoji="1" lang="en-US" altLang="zh-CN" sz="2800">
                <a:solidFill>
                  <a:schemeClr val="bg2"/>
                </a:solidFill>
                <a:effectLst/>
                <a:latin typeface="Franklin Gothic Medium" panose="020B0603020102020204" pitchFamily="34" charset="0"/>
                <a:ea typeface="楷体_GB2312" pitchFamily="49" charset="-122"/>
              </a:rPr>
              <a:t>Network  id</a:t>
            </a:r>
          </a:p>
        </p:txBody>
      </p:sp>
      <p:sp>
        <p:nvSpPr>
          <p:cNvPr id="14336" name="Rectangle 0">
            <a:extLst>
              <a:ext uri="{FF2B5EF4-FFF2-40B4-BE49-F238E27FC236}">
                <a16:creationId xmlns:a16="http://schemas.microsoft.com/office/drawing/2014/main" id="{BF218D33-4B39-46F6-8F08-51317333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011488"/>
            <a:ext cx="3887788" cy="503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A15E4AD-462D-4B3F-B00D-4FBEB0C1C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IP Address Structure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99968C-A076-4163-B5D9-130B11E9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32-bit binary address</a:t>
            </a:r>
          </a:p>
          <a:p>
            <a:pPr lvl="1"/>
            <a:r>
              <a:rPr lang="en-US" altLang="zh-CN"/>
              <a:t>Hierarchical addressing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1C28FD9-F5DF-44DF-87A1-DE0E5C28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2636838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26988" rIns="19050" bIns="26988" anchor="ctr" anchorCtr="1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2100"/>
              </a:lnSpc>
            </a:pPr>
            <a:r>
              <a:rPr kumimoji="1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32 bits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828AFA2C-700A-468C-B46E-1BD8159BF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2692400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F2D84871-8B92-48E8-9B48-9F2DA9ED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3013075"/>
            <a:ext cx="1181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 anchor="ctr" anchorCtr="1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700"/>
              </a:lnSpc>
            </a:pPr>
            <a:r>
              <a:rPr kumimoji="1" lang="en-US" altLang="zh-CN" sz="2800">
                <a:effectLst/>
                <a:latin typeface="Franklin Gothic Medium" panose="020B0603020102020204" pitchFamily="34" charset="0"/>
                <a:ea typeface="楷体_GB2312" pitchFamily="49" charset="-122"/>
              </a:rPr>
              <a:t>Host  id</a:t>
            </a: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C5B98E65-095E-4893-B929-500DC1E2D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2809875"/>
            <a:ext cx="259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27C3025E-606F-4A5D-B76A-FF0BA58CBB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5863" y="28098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1" name="Picture 35">
            <a:extLst>
              <a:ext uri="{FF2B5EF4-FFF2-40B4-BE49-F238E27FC236}">
                <a16:creationId xmlns:a16="http://schemas.microsoft.com/office/drawing/2014/main" id="{608D07E1-2C67-4C7A-B66C-2F204FB8B1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78288"/>
            <a:ext cx="3168650" cy="16557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2" name="Line 36">
            <a:extLst>
              <a:ext uri="{FF2B5EF4-FFF2-40B4-BE49-F238E27FC236}">
                <a16:creationId xmlns:a16="http://schemas.microsoft.com/office/drawing/2014/main" id="{40902A7F-941F-43E3-8C8F-87663908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573463"/>
            <a:ext cx="647700" cy="6477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73" name="Line 37">
            <a:extLst>
              <a:ext uri="{FF2B5EF4-FFF2-40B4-BE49-F238E27FC236}">
                <a16:creationId xmlns:a16="http://schemas.microsoft.com/office/drawing/2014/main" id="{7ECE7061-EED6-4BC7-A644-61B025673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3573463"/>
            <a:ext cx="1655763" cy="93662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374" name="Picture 38">
            <a:extLst>
              <a:ext uri="{FF2B5EF4-FFF2-40B4-BE49-F238E27FC236}">
                <a16:creationId xmlns:a16="http://schemas.microsoft.com/office/drawing/2014/main" id="{10E8F09D-0433-4FCE-A79F-CE3C6D5C4DA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5975" y="4476750"/>
            <a:ext cx="928688" cy="8239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F4F79-55B6-457A-9AB4-8503118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3D9D-B69B-4D39-86D0-CEF050B140F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399E1BAF-3BAA-498C-82CD-9D5E2A991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and Subnet </a:t>
            </a:r>
            <a:r>
              <a:rPr lang="en-US" altLang="en-US"/>
              <a:t>Presentation</a:t>
            </a:r>
            <a:endParaRPr lang="en-US" altLang="zh-CN"/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72DBBE82-6552-4116-81D2-46AA16BD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Major network</a:t>
            </a:r>
          </a:p>
          <a:p>
            <a:pPr lvl="1"/>
            <a:r>
              <a:rPr lang="en-US" altLang="zh-CN"/>
              <a:t>20.0.0.0 255.0.0.0 </a:t>
            </a:r>
            <a:r>
              <a:rPr lang="en-US" altLang="zh-CN">
                <a:sym typeface="Wingdings" panose="05000000000000000000" pitchFamily="2" charset="2"/>
              </a:rPr>
              <a:t> 20.0.0.0/8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160.2.0.0 255.255.0.0  160.2.0.0/16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200.15.12.0 255.255.255.0  200.15.12.0/24</a:t>
            </a:r>
            <a:endParaRPr lang="en-US" altLang="zh-CN"/>
          </a:p>
          <a:p>
            <a:r>
              <a:rPr lang="en-US" altLang="zh-CN"/>
              <a:t>Subnet</a:t>
            </a:r>
          </a:p>
          <a:p>
            <a:pPr lvl="1"/>
            <a:r>
              <a:rPr lang="en-US" altLang="zh-CN"/>
              <a:t>20.1.0.0 255.255.0.0 </a:t>
            </a:r>
            <a:r>
              <a:rPr lang="en-US" altLang="zh-CN">
                <a:sym typeface="Wingdings" panose="05000000000000000000" pitchFamily="2" charset="2"/>
              </a:rPr>
              <a:t> 20.1.0.0/16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160.2.4.0 255.255.252.0  160.2.4.0/22</a:t>
            </a:r>
            <a:endParaRPr lang="en-US" altLang="zh-CN"/>
          </a:p>
          <a:p>
            <a:pPr lvl="1"/>
            <a:r>
              <a:rPr lang="en-US" altLang="zh-CN"/>
              <a:t>200.15.12.64  255.255.255.192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200.15.12.64/26</a:t>
            </a:r>
          </a:p>
        </p:txBody>
      </p:sp>
      <p:sp>
        <p:nvSpPr>
          <p:cNvPr id="352260" name="AutoShape 4">
            <a:extLst>
              <a:ext uri="{FF2B5EF4-FFF2-40B4-BE49-F238E27FC236}">
                <a16:creationId xmlns:a16="http://schemas.microsoft.com/office/drawing/2014/main" id="{AF8FFF7B-0799-4220-9EAC-02A8E9B0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922338"/>
            <a:ext cx="2513013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CIDR notation: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X.X.X.X/n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0CC7BFF-5E04-4BFF-A61C-7FA72937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33A3-2803-4970-9BB5-F594F0DCDD0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2CF01C50-4FFD-48AF-B358-AFE81BBBA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Exercises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386EEE6C-2064-444C-A34F-DA13E09A5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800"/>
              <a:t>最小的</a:t>
            </a:r>
            <a:r>
              <a:rPr lang="en-US" altLang="zh-CN" sz="2800"/>
              <a:t>IP</a:t>
            </a:r>
            <a:r>
              <a:rPr lang="zh-CN" altLang="en-US" sz="2800"/>
              <a:t>子网的掩码是多少？</a:t>
            </a:r>
          </a:p>
          <a:p>
            <a:pPr marL="609600" indent="-609600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800"/>
              <a:t>分别以</a:t>
            </a:r>
            <a:r>
              <a:rPr lang="en-US" altLang="zh-CN" sz="2800"/>
              <a:t>255.255.255.224</a:t>
            </a:r>
            <a:r>
              <a:rPr lang="zh-CN" altLang="en-US" sz="2800"/>
              <a:t>和</a:t>
            </a:r>
            <a:r>
              <a:rPr lang="en-US" altLang="zh-CN" sz="2800"/>
              <a:t>255.255.255.248</a:t>
            </a:r>
            <a:r>
              <a:rPr lang="zh-CN" altLang="en-US" sz="2800"/>
              <a:t>为掩码值时，以下</a:t>
            </a:r>
            <a:r>
              <a:rPr lang="en-US" altLang="zh-CN" sz="2800"/>
              <a:t>IP</a:t>
            </a:r>
            <a:r>
              <a:rPr lang="zh-CN" altLang="en-US" sz="2800"/>
              <a:t>地址中哪些是子网地址？哪些是子网广播地址？哪些是主机地址？</a:t>
            </a:r>
          </a:p>
          <a:p>
            <a:pPr marL="990600" lvl="1" indent="-533400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/>
              <a:t>X.Y.Z.0</a:t>
            </a:r>
            <a:r>
              <a:rPr lang="zh-CN" altLang="en-US"/>
              <a:t>，</a:t>
            </a:r>
            <a:r>
              <a:rPr lang="en-US" altLang="zh-CN"/>
              <a:t>X.Y.Z.8</a:t>
            </a:r>
            <a:r>
              <a:rPr lang="zh-CN" altLang="en-US"/>
              <a:t>，</a:t>
            </a:r>
            <a:r>
              <a:rPr lang="en-US" altLang="zh-CN"/>
              <a:t>X.Y.Z.15</a:t>
            </a:r>
            <a:r>
              <a:rPr lang="zh-CN" altLang="en-US"/>
              <a:t>，</a:t>
            </a:r>
            <a:r>
              <a:rPr lang="en-US" altLang="zh-CN"/>
              <a:t>X.Y.Z.31</a:t>
            </a:r>
            <a:r>
              <a:rPr lang="zh-CN" altLang="en-US"/>
              <a:t>，</a:t>
            </a:r>
            <a:r>
              <a:rPr lang="en-US" altLang="zh-CN"/>
              <a:t>X.Y.Z.96</a:t>
            </a:r>
          </a:p>
        </p:txBody>
      </p:sp>
      <p:sp>
        <p:nvSpPr>
          <p:cNvPr id="353284" name="AutoShape 4">
            <a:extLst>
              <a:ext uri="{FF2B5EF4-FFF2-40B4-BE49-F238E27FC236}">
                <a16:creationId xmlns:a16="http://schemas.microsoft.com/office/drawing/2014/main" id="{32603A4E-B2BD-42EC-A4C9-95966EEF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900613"/>
            <a:ext cx="8183563" cy="1481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tIns="10800" rIns="162000" bIns="10800" anchor="ctr" anchorCtr="1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192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224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240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248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255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/3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/5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/6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/7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/8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 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53285" name="Text Box 5">
            <a:extLst>
              <a:ext uri="{FF2B5EF4-FFF2-40B4-BE49-F238E27FC236}">
                <a16:creationId xmlns:a16="http://schemas.microsoft.com/office/drawing/2014/main" id="{DBA27F4F-043F-48BC-8CF4-C90A1AA1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278313"/>
            <a:ext cx="5573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 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掩码 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确定一个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</a:p>
        </p:txBody>
      </p:sp>
      <p:sp>
        <p:nvSpPr>
          <p:cNvPr id="353286" name="Text Box 6">
            <a:extLst>
              <a:ext uri="{FF2B5EF4-FFF2-40B4-BE49-F238E27FC236}">
                <a16:creationId xmlns:a16="http://schemas.microsoft.com/office/drawing/2014/main" id="{AA8E95E9-1A93-4242-B3E2-3FBB19CD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3970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255.255.255.252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  <p:bldP spid="353285" grpId="0"/>
      <p:bldP spid="3532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502661E-DBF6-4A1A-B8C1-A50B2B1D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7724-9B1F-46B7-8735-0E97E280C6C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56CE4815-CC23-4941-9F96-5381BBDE3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5ED9EDF0-523A-49BC-A899-175F9AEB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X.Y.Z.0, X.Y.Z.8, X.Y.Z.15, X.Y.Z.31, X.Y.Z.96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00000000  00001000  00001111  00011111   01100000</a:t>
            </a:r>
          </a:p>
          <a:p>
            <a:r>
              <a:rPr lang="en-US" altLang="zh-CN"/>
              <a:t>255.255.255.224</a:t>
            </a:r>
          </a:p>
          <a:p>
            <a:pPr lvl="1"/>
            <a:r>
              <a:rPr lang="en-US" altLang="zh-CN"/>
              <a:t>224: 11100000</a:t>
            </a:r>
          </a:p>
          <a:p>
            <a:pPr lvl="1"/>
            <a:r>
              <a:rPr lang="zh-CN" altLang="en-US"/>
              <a:t>子网地址</a:t>
            </a:r>
            <a:r>
              <a:rPr lang="en-US" altLang="zh-CN"/>
              <a:t>: X.Y.Z.0, X.Y.Z.96</a:t>
            </a:r>
          </a:p>
          <a:p>
            <a:pPr lvl="1"/>
            <a:r>
              <a:rPr lang="zh-CN" altLang="en-US"/>
              <a:t>子网广播地址</a:t>
            </a:r>
            <a:r>
              <a:rPr lang="en-US" altLang="zh-CN"/>
              <a:t>: X.Y.Z.31</a:t>
            </a:r>
          </a:p>
          <a:p>
            <a:pPr lvl="1"/>
            <a:r>
              <a:rPr lang="zh-CN" altLang="en-US"/>
              <a:t>主机地址</a:t>
            </a:r>
            <a:r>
              <a:rPr lang="en-US" altLang="zh-CN"/>
              <a:t>: X.Y.Z.8, X.Y.Z.15</a:t>
            </a:r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67166DD8-AB5A-4081-92C4-A9F96467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997200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子网中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地址个数 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2</a:t>
            </a:r>
            <a:r>
              <a:rPr lang="en-US" altLang="zh-CN" sz="2800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72898B55-237A-49D3-82D4-90DA13E6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525838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=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96 =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F21B3E3C-3899-4B81-97DE-CD43FF92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062413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31 =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- 1</a:t>
            </a:r>
          </a:p>
        </p:txBody>
      </p:sp>
      <p:sp>
        <p:nvSpPr>
          <p:cNvPr id="355335" name="Text Box 7">
            <a:extLst>
              <a:ext uri="{FF2B5EF4-FFF2-40B4-BE49-F238E27FC236}">
                <a16:creationId xmlns:a16="http://schemas.microsoft.com/office/drawing/2014/main" id="{307BD49F-CEB0-458D-B539-549E6B29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106988"/>
            <a:ext cx="8850313" cy="14112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Rules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子网中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地址个数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, n = </a:t>
            </a:r>
            <a:r>
              <a:rPr lang="en-US" altLang="zh-CN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, 3, 4, …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、子网地址中子网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id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所在字节值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x N</a:t>
            </a:r>
            <a:r>
              <a:rPr lang="en-US" altLang="zh-CN" sz="2800" baseline="-250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, n = 0, 1, 2,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/>
      <p:bldP spid="355333" grpId="0"/>
      <p:bldP spid="355334" grpId="0"/>
      <p:bldP spid="3553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DFE6A-1772-4F27-8CA6-DAA9E00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E76E-BF40-41AC-9BCC-A2E4BD51F39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62F1FCD-F26F-4F9F-8408-5AC22F6FE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741720A-7C5F-4F0E-853C-0B9723841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X.Y.Z.0, X.Y.Z.8, X.Y.Z.15, X.Y.Z.31, X.Y.Z.96</a:t>
            </a:r>
            <a:endParaRPr lang="en-US" altLang="zh-CN" sz="2400"/>
          </a:p>
          <a:p>
            <a:r>
              <a:rPr lang="en-US" altLang="zh-CN"/>
              <a:t>255.255.255.248</a:t>
            </a:r>
          </a:p>
          <a:p>
            <a:pPr lvl="1"/>
            <a:r>
              <a:rPr lang="en-US" altLang="zh-CN"/>
              <a:t>248: 11111000</a:t>
            </a:r>
          </a:p>
          <a:p>
            <a:pPr lvl="1"/>
            <a:r>
              <a:rPr lang="zh-CN" altLang="en-US"/>
              <a:t>子网地址</a:t>
            </a:r>
            <a:r>
              <a:rPr lang="en-US" altLang="zh-CN"/>
              <a:t>: X.Y.Z.0, X.Y.Z.8, X.Y.Z.96</a:t>
            </a:r>
          </a:p>
          <a:p>
            <a:pPr lvl="1"/>
            <a:r>
              <a:rPr lang="zh-CN" altLang="en-US"/>
              <a:t>子网广播地址</a:t>
            </a:r>
            <a:r>
              <a:rPr lang="en-US" altLang="zh-CN"/>
              <a:t>: X.Y.Z.15, X.Y.Z.31</a:t>
            </a:r>
          </a:p>
          <a:p>
            <a:pPr lvl="1"/>
            <a:r>
              <a:rPr lang="zh-CN" altLang="en-US"/>
              <a:t>主机地址</a:t>
            </a:r>
            <a:r>
              <a:rPr lang="en-US" altLang="zh-CN"/>
              <a:t>: </a:t>
            </a:r>
            <a:r>
              <a:rPr lang="zh-CN" altLang="en-US"/>
              <a:t>无</a:t>
            </a:r>
          </a:p>
        </p:txBody>
      </p:sp>
      <p:sp>
        <p:nvSpPr>
          <p:cNvPr id="356356" name="Rectangle 4">
            <a:extLst>
              <a:ext uri="{FF2B5EF4-FFF2-40B4-BE49-F238E27FC236}">
                <a16:creationId xmlns:a16="http://schemas.microsoft.com/office/drawing/2014/main" id="{07FD5801-7EFB-480F-8B6A-4004CB20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549525"/>
            <a:ext cx="446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子网中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地址个数 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2</a:t>
            </a:r>
            <a:r>
              <a:rPr lang="en-US" altLang="zh-CN" sz="2800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2350BE1-4F97-4C0B-9230-614E34B4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6D4-0B59-4A10-A3D2-21E31AB7E22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CC4B1367-56A6-4833-9EDE-5B57E6B42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IP Address</a:t>
            </a:r>
          </a:p>
        </p:txBody>
      </p:sp>
      <p:pic>
        <p:nvPicPr>
          <p:cNvPr id="357379" name="Picture 3" descr="untitled">
            <a:extLst>
              <a:ext uri="{FF2B5EF4-FFF2-40B4-BE49-F238E27FC236}">
                <a16:creationId xmlns:a16="http://schemas.microsoft.com/office/drawing/2014/main" id="{37A030DC-BA64-4F01-AA94-DEEDE7E9C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463" y="2224088"/>
            <a:ext cx="8820150" cy="3087687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57380" name="Oval 4">
            <a:extLst>
              <a:ext uri="{FF2B5EF4-FFF2-40B4-BE49-F238E27FC236}">
                <a16:creationId xmlns:a16="http://schemas.microsoft.com/office/drawing/2014/main" id="{A6172F07-68C3-47DD-B71D-CE0E1992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75025"/>
            <a:ext cx="3168650" cy="431800"/>
          </a:xfrm>
          <a:prstGeom prst="ellips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1" name="Oval 5">
            <a:extLst>
              <a:ext uri="{FF2B5EF4-FFF2-40B4-BE49-F238E27FC236}">
                <a16:creationId xmlns:a16="http://schemas.microsoft.com/office/drawing/2014/main" id="{87EA77FF-A360-4E09-A082-D94C5541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51288"/>
            <a:ext cx="3168650" cy="431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2" name="Text Box 6">
            <a:extLst>
              <a:ext uri="{FF2B5EF4-FFF2-40B4-BE49-F238E27FC236}">
                <a16:creationId xmlns:a16="http://schemas.microsoft.com/office/drawing/2014/main" id="{3950C0A7-354C-4BCA-9D49-94FCE1FE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1484313"/>
            <a:ext cx="311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am I</a:t>
            </a:r>
            <a:r>
              <a:rPr lang="zh-CN" altLang="en-US" sz="280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，位置</a:t>
            </a:r>
          </a:p>
        </p:txBody>
      </p:sp>
      <p:sp>
        <p:nvSpPr>
          <p:cNvPr id="357383" name="Text Box 7">
            <a:extLst>
              <a:ext uri="{FF2B5EF4-FFF2-40B4-BE49-F238E27FC236}">
                <a16:creationId xmlns:a16="http://schemas.microsoft.com/office/drawing/2014/main" id="{AFC9FF41-9060-4FB2-886C-FA34A1D7B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5535613"/>
            <a:ext cx="4808538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80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size of this network</a:t>
            </a:r>
          </a:p>
          <a:p>
            <a:pPr algn="ctr">
              <a:spcBef>
                <a:spcPct val="10000"/>
              </a:spcBef>
            </a:pPr>
            <a:r>
              <a:rPr lang="zh-CN" altLang="en-US" sz="280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网络大小</a:t>
            </a:r>
          </a:p>
        </p:txBody>
      </p:sp>
      <p:sp>
        <p:nvSpPr>
          <p:cNvPr id="357384" name="Text Box 8">
            <a:extLst>
              <a:ext uri="{FF2B5EF4-FFF2-40B4-BE49-F238E27FC236}">
                <a16:creationId xmlns:a16="http://schemas.microsoft.com/office/drawing/2014/main" id="{D46D39A3-AAB8-4436-BFFC-9C1FAF12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5535613"/>
            <a:ext cx="360521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can I go outside</a:t>
            </a:r>
          </a:p>
          <a:p>
            <a:pPr algn="ctr">
              <a:spcBef>
                <a:spcPct val="10000"/>
              </a:spcBef>
            </a:pPr>
            <a:r>
              <a:rPr lang="zh-CN" alt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路径</a:t>
            </a:r>
          </a:p>
        </p:txBody>
      </p:sp>
      <p:cxnSp>
        <p:nvCxnSpPr>
          <p:cNvPr id="357385" name="AutoShape 9">
            <a:extLst>
              <a:ext uri="{FF2B5EF4-FFF2-40B4-BE49-F238E27FC236}">
                <a16:creationId xmlns:a16="http://schemas.microsoft.com/office/drawing/2014/main" id="{D5803B54-DF47-423E-95DF-4A3D2ED6E7D2}"/>
              </a:ext>
            </a:extLst>
          </p:cNvPr>
          <p:cNvCxnSpPr>
            <a:cxnSpLocks noChangeShapeType="1"/>
            <a:stCxn id="357380" idx="0"/>
            <a:endCxn id="357382" idx="2"/>
          </p:cNvCxnSpPr>
          <p:nvPr/>
        </p:nvCxnSpPr>
        <p:spPr bwMode="auto">
          <a:xfrm flipH="1" flipV="1">
            <a:off x="4310063" y="2003425"/>
            <a:ext cx="1846262" cy="13430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86" name="AutoShape 10">
            <a:extLst>
              <a:ext uri="{FF2B5EF4-FFF2-40B4-BE49-F238E27FC236}">
                <a16:creationId xmlns:a16="http://schemas.microsoft.com/office/drawing/2014/main" id="{EB507CE7-A196-4B06-ADD1-C3557A61F3CD}"/>
              </a:ext>
            </a:extLst>
          </p:cNvPr>
          <p:cNvCxnSpPr>
            <a:cxnSpLocks noChangeShapeType="1"/>
            <a:stCxn id="357381" idx="4"/>
            <a:endCxn id="357383" idx="0"/>
          </p:cNvCxnSpPr>
          <p:nvPr/>
        </p:nvCxnSpPr>
        <p:spPr bwMode="auto">
          <a:xfrm flipH="1">
            <a:off x="2528888" y="4411663"/>
            <a:ext cx="3627437" cy="112395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87" name="AutoShape 11">
            <a:extLst>
              <a:ext uri="{FF2B5EF4-FFF2-40B4-BE49-F238E27FC236}">
                <a16:creationId xmlns:a16="http://schemas.microsoft.com/office/drawing/2014/main" id="{3C7D8D6F-5E0B-4DD0-9CE5-E78F9EA9900E}"/>
              </a:ext>
            </a:extLst>
          </p:cNvPr>
          <p:cNvCxnSpPr>
            <a:cxnSpLocks noChangeShapeType="1"/>
            <a:stCxn id="357388" idx="4"/>
            <a:endCxn id="357384" idx="0"/>
          </p:cNvCxnSpPr>
          <p:nvPr/>
        </p:nvCxnSpPr>
        <p:spPr bwMode="auto">
          <a:xfrm>
            <a:off x="6156325" y="4959350"/>
            <a:ext cx="1077913" cy="576263"/>
          </a:xfrm>
          <a:prstGeom prst="straightConnector1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388" name="Oval 12">
            <a:extLst>
              <a:ext uri="{FF2B5EF4-FFF2-40B4-BE49-F238E27FC236}">
                <a16:creationId xmlns:a16="http://schemas.microsoft.com/office/drawing/2014/main" id="{9B1DC916-A47B-4CC4-824A-77D6C9BD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98975"/>
            <a:ext cx="3168650" cy="431800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  <p:bldP spid="357383" grpId="0"/>
      <p:bldP spid="3573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13AFAF5-E5AD-403A-8233-68400F7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2804-952F-41B2-82D6-3B008EDDBE4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DE462A12-8A7B-48A1-9227-1BFE36662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Subnetting Example 1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C5E42C95-51CC-4B48-9499-E27C0E84A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/>
              <a:t>一个具有</a:t>
            </a:r>
            <a:r>
              <a:rPr lang="en-US" altLang="zh-CN" sz="2800"/>
              <a:t>A</a:t>
            </a:r>
            <a:r>
              <a:rPr lang="zh-CN" altLang="en-US" sz="2800"/>
              <a:t>类地址的组织需要至少</a:t>
            </a:r>
            <a:r>
              <a:rPr lang="en-US" altLang="zh-CN" sz="2800"/>
              <a:t>1000</a:t>
            </a:r>
            <a:r>
              <a:rPr lang="zh-CN" altLang="en-US" sz="2800"/>
              <a:t>个子网，试找出子网掩码和每个子网的配置。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分析</a:t>
            </a:r>
          </a:p>
          <a:p>
            <a:pPr marL="869950" lvl="1" indent="-412750">
              <a:lnSpc>
                <a:spcPct val="95000"/>
              </a:lnSpc>
            </a:pPr>
            <a:r>
              <a:rPr lang="zh-CN" altLang="en-US" sz="2400"/>
              <a:t>至少需要</a:t>
            </a:r>
            <a:r>
              <a:rPr lang="en-US" altLang="zh-CN" sz="2400"/>
              <a:t>1000</a:t>
            </a:r>
            <a:r>
              <a:rPr lang="zh-CN" altLang="en-US" sz="2400"/>
              <a:t>个子网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zh-CN" altLang="en-US" sz="2400">
                <a:sym typeface="Wingdings" panose="05000000000000000000" pitchFamily="2" charset="2"/>
              </a:rPr>
              <a:t>理论上，考虑全</a:t>
            </a:r>
            <a:r>
              <a:rPr lang="en-US" altLang="zh-CN" sz="2400">
                <a:sym typeface="Wingdings" panose="05000000000000000000" pitchFamily="2" charset="2"/>
              </a:rPr>
              <a:t>0</a:t>
            </a:r>
            <a:r>
              <a:rPr lang="zh-CN" altLang="en-US" sz="2400">
                <a:sym typeface="Wingdings" panose="05000000000000000000" pitchFamily="2" charset="2"/>
              </a:rPr>
              <a:t>和全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的</a:t>
            </a:r>
            <a:r>
              <a:rPr lang="en-US" altLang="zh-CN" sz="2400">
                <a:sym typeface="Wingdings" panose="05000000000000000000" pitchFamily="2" charset="2"/>
              </a:rPr>
              <a:t>subnet id</a:t>
            </a:r>
            <a:r>
              <a:rPr lang="zh-CN" altLang="en-US" sz="2400">
                <a:sym typeface="Wingdings" panose="05000000000000000000" pitchFamily="2" charset="2"/>
              </a:rPr>
              <a:t>，至少</a:t>
            </a:r>
            <a:r>
              <a:rPr lang="en-US" altLang="zh-CN" sz="2400">
                <a:sym typeface="Wingdings" panose="05000000000000000000" pitchFamily="2" charset="2"/>
              </a:rPr>
              <a:t>1002</a:t>
            </a:r>
            <a:r>
              <a:rPr lang="zh-CN" altLang="en-US" sz="2400">
                <a:sym typeface="Wingdings" panose="05000000000000000000" pitchFamily="2" charset="2"/>
              </a:rPr>
              <a:t>个子网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en-US" altLang="zh-CN" sz="2400"/>
              <a:t>2</a:t>
            </a:r>
            <a:r>
              <a:rPr lang="en-US" altLang="zh-CN" sz="2400" baseline="40000"/>
              <a:t>9</a:t>
            </a:r>
            <a:r>
              <a:rPr lang="zh-CN" altLang="en-US" sz="2400"/>
              <a:t>（</a:t>
            </a:r>
            <a:r>
              <a:rPr lang="en-US" altLang="zh-CN" sz="2400"/>
              <a:t>512</a:t>
            </a:r>
            <a:r>
              <a:rPr lang="zh-CN" altLang="en-US" sz="2400"/>
              <a:t>）</a:t>
            </a:r>
            <a:r>
              <a:rPr lang="en-US" altLang="zh-CN" sz="2400"/>
              <a:t>&lt; 1002 &lt; 2</a:t>
            </a:r>
            <a:r>
              <a:rPr lang="en-US" altLang="zh-CN" sz="2400" baseline="40000"/>
              <a:t>10</a:t>
            </a:r>
            <a:r>
              <a:rPr lang="zh-CN" altLang="en-US" sz="2400"/>
              <a:t>（</a:t>
            </a:r>
            <a:r>
              <a:rPr lang="en-US" altLang="zh-CN" sz="2400"/>
              <a:t>1024</a:t>
            </a:r>
            <a:r>
              <a:rPr lang="zh-CN" altLang="en-US" sz="2400"/>
              <a:t>），子网位数 </a:t>
            </a:r>
            <a:r>
              <a:rPr lang="en-US" altLang="zh-CN" sz="2400"/>
              <a:t>= 10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altLang="zh-CN" sz="2400"/>
              <a:t>A</a:t>
            </a:r>
            <a:r>
              <a:rPr lang="zh-CN" altLang="en-US" sz="2400"/>
              <a:t>类地址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zh-CN" altLang="en-US" sz="2400"/>
              <a:t>主机位数 </a:t>
            </a:r>
            <a:r>
              <a:rPr lang="en-US" altLang="zh-CN" sz="2400"/>
              <a:t>= A</a:t>
            </a:r>
            <a:r>
              <a:rPr lang="zh-CN" altLang="en-US" sz="2400"/>
              <a:t>类网主机位数 </a:t>
            </a:r>
            <a:r>
              <a:rPr lang="en-US" altLang="zh-CN" sz="2400"/>
              <a:t>– 10 = 24 – 10 = 14</a:t>
            </a:r>
          </a:p>
        </p:txBody>
      </p:sp>
      <p:sp>
        <p:nvSpPr>
          <p:cNvPr id="358404" name="Text Box 4">
            <a:extLst>
              <a:ext uri="{FF2B5EF4-FFF2-40B4-BE49-F238E27FC236}">
                <a16:creationId xmlns:a16="http://schemas.microsoft.com/office/drawing/2014/main" id="{15151FEC-CB2A-47BD-A074-0DC517D8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62650"/>
            <a:ext cx="187325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05" name="Text Box 5">
            <a:extLst>
              <a:ext uri="{FF2B5EF4-FFF2-40B4-BE49-F238E27FC236}">
                <a16:creationId xmlns:a16="http://schemas.microsoft.com/office/drawing/2014/main" id="{DA5903A5-7F00-4401-83FF-9CDF3E54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941888"/>
            <a:ext cx="2952750" cy="47625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255.255.192.0</a:t>
            </a:r>
          </a:p>
        </p:txBody>
      </p:sp>
      <p:sp>
        <p:nvSpPr>
          <p:cNvPr id="358406" name="Text Box 6">
            <a:extLst>
              <a:ext uri="{FF2B5EF4-FFF2-40B4-BE49-F238E27FC236}">
                <a16:creationId xmlns:a16="http://schemas.microsoft.com/office/drawing/2014/main" id="{212EAA67-03CC-4560-8F1A-009B08518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941888"/>
            <a:ext cx="132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358407" name="Text Box 7">
            <a:extLst>
              <a:ext uri="{FF2B5EF4-FFF2-40B4-BE49-F238E27FC236}">
                <a16:creationId xmlns:a16="http://schemas.microsoft.com/office/drawing/2014/main" id="{45FC5A46-44F1-4D23-AC67-C06ED3BE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516563"/>
            <a:ext cx="124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id</a:t>
            </a:r>
          </a:p>
        </p:txBody>
      </p:sp>
      <p:sp>
        <p:nvSpPr>
          <p:cNvPr id="358408" name="Text Box 8">
            <a:extLst>
              <a:ext uri="{FF2B5EF4-FFF2-40B4-BE49-F238E27FC236}">
                <a16:creationId xmlns:a16="http://schemas.microsoft.com/office/drawing/2014/main" id="{E1C094C4-878A-40C6-9B8C-0F463C65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516563"/>
            <a:ext cx="158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58409" name="Text Box 9">
            <a:extLst>
              <a:ext uri="{FF2B5EF4-FFF2-40B4-BE49-F238E27FC236}">
                <a16:creationId xmlns:a16="http://schemas.microsoft.com/office/drawing/2014/main" id="{47E763C7-150A-4CD3-9B0B-6FFFF9D74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5965825"/>
            <a:ext cx="2016125" cy="476250"/>
          </a:xfrm>
          <a:prstGeom prst="rect">
            <a:avLst/>
          </a:prstGeom>
          <a:solidFill>
            <a:srgbClr val="00CC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10" name="Text Box 10">
            <a:extLst>
              <a:ext uri="{FF2B5EF4-FFF2-40B4-BE49-F238E27FC236}">
                <a16:creationId xmlns:a16="http://schemas.microsoft.com/office/drawing/2014/main" id="{C4EFA2C0-E84B-426D-BA51-02986ED6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62650"/>
            <a:ext cx="6553200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11111111  11111111  11000000  00000000</a:t>
            </a:r>
          </a:p>
        </p:txBody>
      </p:sp>
      <p:sp>
        <p:nvSpPr>
          <p:cNvPr id="358411" name="Text Box 11">
            <a:extLst>
              <a:ext uri="{FF2B5EF4-FFF2-40B4-BE49-F238E27FC236}">
                <a16:creationId xmlns:a16="http://schemas.microsoft.com/office/drawing/2014/main" id="{6119D732-68B1-48AA-97CF-8475E8AA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5522913"/>
            <a:ext cx="227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id</a:t>
            </a:r>
          </a:p>
        </p:txBody>
      </p:sp>
      <p:sp>
        <p:nvSpPr>
          <p:cNvPr id="358412" name="Rectangle 12">
            <a:extLst>
              <a:ext uri="{FF2B5EF4-FFF2-40B4-BE49-F238E27FC236}">
                <a16:creationId xmlns:a16="http://schemas.microsoft.com/office/drawing/2014/main" id="{9B231A51-9E1F-406F-9167-4580FE91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868863"/>
            <a:ext cx="2376487" cy="974725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中的某些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改为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nimBg="1"/>
      <p:bldP spid="358405" grpId="0" animBg="1"/>
      <p:bldP spid="358406" grpId="0"/>
      <p:bldP spid="358407" grpId="0"/>
      <p:bldP spid="358408" grpId="0"/>
      <p:bldP spid="358409" grpId="0" animBg="1"/>
      <p:bldP spid="358410" grpId="0" animBg="1"/>
      <p:bldP spid="358411" grpId="0"/>
      <p:bldP spid="3584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3E3EF-2A1A-4C05-9DDB-14D0604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90BC-7AAA-4583-A253-94183E9619A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3629D111-05D1-4BDD-943F-0D9349A77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Range of Addresses in Example 1</a:t>
            </a:r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1AD0D7F2-F76B-40ED-A57D-0624B19E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26538" cy="4897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1957" name="Picture 5">
            <a:extLst>
              <a:ext uri="{FF2B5EF4-FFF2-40B4-BE49-F238E27FC236}">
                <a16:creationId xmlns:a16="http://schemas.microsoft.com/office/drawing/2014/main" id="{9C8750A0-9199-4815-9AC0-C301229B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563688"/>
            <a:ext cx="8963025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AD6F918A-DC7A-4874-A8A6-40051965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7FA-1713-4AF6-AE61-3B7DA7FDD91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BCB94909-56F0-4427-B3CD-E33B3D5FF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0D9DAA30-F887-49E2-B30E-40B8E13BD8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341438"/>
            <a:ext cx="4462463" cy="2592387"/>
          </a:xfr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Wingdings" panose="05000000000000000000" pitchFamily="2" charset="2"/>
              </a:rPr>
              <a:t>地址类别，</a:t>
            </a:r>
            <a:r>
              <a:rPr lang="en-US" altLang="zh-CN"/>
              <a:t>Net id </a:t>
            </a:r>
            <a:r>
              <a:rPr lang="zh-CN" altLang="en-US"/>
              <a:t>位数</a:t>
            </a:r>
            <a:endParaRPr lang="zh-CN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子网数，</a:t>
            </a:r>
            <a:r>
              <a:rPr lang="en-US" altLang="zh-CN">
                <a:sym typeface="Wingdings" panose="05000000000000000000" pitchFamily="2" charset="2"/>
              </a:rPr>
              <a:t>Subnet id </a:t>
            </a:r>
            <a:r>
              <a:rPr lang="zh-CN" altLang="en-US"/>
              <a:t>位数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主机数，</a:t>
            </a:r>
            <a:r>
              <a:rPr lang="en-US" altLang="zh-CN"/>
              <a:t>Host id </a:t>
            </a:r>
            <a:r>
              <a:rPr lang="zh-CN" altLang="en-US"/>
              <a:t>位数</a:t>
            </a:r>
          </a:p>
        </p:txBody>
      </p:sp>
      <p:sp>
        <p:nvSpPr>
          <p:cNvPr id="360452" name="Rectangle 4">
            <a:extLst>
              <a:ext uri="{FF2B5EF4-FFF2-40B4-BE49-F238E27FC236}">
                <a16:creationId xmlns:a16="http://schemas.microsoft.com/office/drawing/2014/main" id="{509CDC49-26D9-45AF-9ABA-7BBD38372C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5175" y="1341438"/>
            <a:ext cx="4462463" cy="2592387"/>
          </a:xfr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地址类别，</a:t>
            </a:r>
            <a:r>
              <a:rPr lang="en-US" altLang="zh-CN"/>
              <a:t>Net id </a:t>
            </a:r>
            <a:r>
              <a:rPr lang="zh-CN" altLang="en-US"/>
              <a:t>位数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主机数，</a:t>
            </a:r>
            <a:r>
              <a:rPr lang="en-US" altLang="zh-CN"/>
              <a:t>Host id </a:t>
            </a:r>
            <a:r>
              <a:rPr lang="zh-CN" altLang="en-US"/>
              <a:t>位数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子网数，</a:t>
            </a:r>
            <a:r>
              <a:rPr lang="en-US" altLang="zh-CN"/>
              <a:t>Subnet id </a:t>
            </a:r>
            <a:r>
              <a:rPr lang="zh-CN" altLang="en-US"/>
              <a:t>位数</a:t>
            </a:r>
          </a:p>
        </p:txBody>
      </p:sp>
      <p:sp>
        <p:nvSpPr>
          <p:cNvPr id="360453" name="AutoShape 5">
            <a:extLst>
              <a:ext uri="{FF2B5EF4-FFF2-40B4-BE49-F238E27FC236}">
                <a16:creationId xmlns:a16="http://schemas.microsoft.com/office/drawing/2014/main" id="{9682161F-CD53-41B4-89B9-727AB223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07375" cy="2384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# Net id + # Subnet id + # Host id = 32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类：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Net id = 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Subnet id + # Host id = 24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类：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Net id = 16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Subnet id + # Host id = 16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类：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Net id = 24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Subnet id + # Host id = 8</a:t>
            </a:r>
          </a:p>
        </p:txBody>
      </p:sp>
      <p:sp>
        <p:nvSpPr>
          <p:cNvPr id="360454" name="AutoShape 6">
            <a:extLst>
              <a:ext uri="{FF2B5EF4-FFF2-40B4-BE49-F238E27FC236}">
                <a16:creationId xmlns:a16="http://schemas.microsoft.com/office/drawing/2014/main" id="{FFB1E533-F2A9-485B-8C9B-3AADCCE84B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1006" y="2745582"/>
            <a:ext cx="792163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5" name="AutoShape 7">
            <a:extLst>
              <a:ext uri="{FF2B5EF4-FFF2-40B4-BE49-F238E27FC236}">
                <a16:creationId xmlns:a16="http://schemas.microsoft.com/office/drawing/2014/main" id="{08A9EDF2-80A8-447B-91F7-E25A21C724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6643" y="2745582"/>
            <a:ext cx="792163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04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nimBg="1"/>
      <p:bldP spid="360452" grpId="0" build="p" animBg="1"/>
      <p:bldP spid="3604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CA0739DB-1C15-4581-908C-BCB84974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40AD-2FEE-4A6B-8790-130620EB969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0C75A186-A569-4113-B8FD-A33531C4D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Subnetting Example 2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D0EDF989-A327-464A-B6C2-5057B314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/>
              <a:t>一个具有</a:t>
            </a:r>
            <a:r>
              <a:rPr lang="en-US" altLang="zh-CN" sz="2800"/>
              <a:t>A</a:t>
            </a:r>
            <a:r>
              <a:rPr lang="zh-CN" altLang="en-US" sz="2800"/>
              <a:t>类地址的组织的每个子网最多需要分配</a:t>
            </a:r>
            <a:r>
              <a:rPr lang="en-US" altLang="zh-CN" sz="2800"/>
              <a:t>1000</a:t>
            </a:r>
            <a:r>
              <a:rPr lang="zh-CN" altLang="en-US" sz="2800"/>
              <a:t>个</a:t>
            </a:r>
            <a:r>
              <a:rPr lang="en-US" altLang="zh-CN" sz="2800"/>
              <a:t>IP</a:t>
            </a:r>
            <a:r>
              <a:rPr lang="zh-CN" altLang="en-US" sz="2800"/>
              <a:t>地址，试找出子网掩码。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分析</a:t>
            </a:r>
          </a:p>
          <a:p>
            <a:pPr marL="869950" lvl="1" indent="-412750">
              <a:lnSpc>
                <a:spcPct val="95000"/>
              </a:lnSpc>
            </a:pPr>
            <a:r>
              <a:rPr lang="zh-CN" altLang="en-US" sz="2400"/>
              <a:t>最多需要分配</a:t>
            </a:r>
            <a:r>
              <a:rPr lang="en-US" altLang="zh-CN" sz="2400"/>
              <a:t>1000</a:t>
            </a:r>
            <a:r>
              <a:rPr lang="zh-CN" altLang="en-US" sz="2400"/>
              <a:t>个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zh-CN" altLang="en-US" sz="2400">
                <a:sym typeface="Wingdings" panose="05000000000000000000" pitchFamily="2" charset="2"/>
              </a:rPr>
              <a:t>考虑全</a:t>
            </a:r>
            <a:r>
              <a:rPr lang="en-US" altLang="zh-CN" sz="2400">
                <a:sym typeface="Wingdings" panose="05000000000000000000" pitchFamily="2" charset="2"/>
              </a:rPr>
              <a:t>0</a:t>
            </a:r>
            <a:r>
              <a:rPr lang="zh-CN" altLang="en-US" sz="2400">
                <a:sym typeface="Wingdings" panose="05000000000000000000" pitchFamily="2" charset="2"/>
              </a:rPr>
              <a:t>和全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  <a:r>
              <a:rPr lang="zh-CN" altLang="en-US" sz="2400">
                <a:sym typeface="Wingdings" panose="05000000000000000000" pitchFamily="2" charset="2"/>
              </a:rPr>
              <a:t>的</a:t>
            </a:r>
            <a:r>
              <a:rPr lang="en-US" altLang="zh-CN" sz="2400">
                <a:sym typeface="Wingdings" panose="05000000000000000000" pitchFamily="2" charset="2"/>
              </a:rPr>
              <a:t>Host id</a:t>
            </a:r>
            <a:r>
              <a:rPr lang="zh-CN" altLang="en-US" sz="2400">
                <a:sym typeface="Wingdings" panose="05000000000000000000" pitchFamily="2" charset="2"/>
              </a:rPr>
              <a:t>，至少要</a:t>
            </a:r>
            <a:r>
              <a:rPr lang="en-US" altLang="zh-CN" sz="2400">
                <a:sym typeface="Wingdings" panose="05000000000000000000" pitchFamily="2" charset="2"/>
              </a:rPr>
              <a:t>1002</a:t>
            </a:r>
            <a:r>
              <a:rPr lang="zh-CN" altLang="en-US" sz="2400">
                <a:sym typeface="Wingdings" panose="05000000000000000000" pitchFamily="2" charset="2"/>
              </a:rPr>
              <a:t>个</a:t>
            </a:r>
            <a:r>
              <a:rPr lang="en-US" altLang="zh-CN" sz="2400">
                <a:sym typeface="Wingdings" panose="05000000000000000000" pitchFamily="2" charset="2"/>
              </a:rPr>
              <a:t>IP</a:t>
            </a:r>
            <a:r>
              <a:rPr lang="zh-CN" altLang="en-US" sz="2400">
                <a:sym typeface="Wingdings" panose="05000000000000000000" pitchFamily="2" charset="2"/>
              </a:rPr>
              <a:t>地址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en-US" altLang="zh-CN" sz="2400"/>
              <a:t>2</a:t>
            </a:r>
            <a:r>
              <a:rPr lang="en-US" altLang="zh-CN" sz="2400" baseline="40000"/>
              <a:t>9</a:t>
            </a:r>
            <a:r>
              <a:rPr lang="zh-CN" altLang="en-US" sz="2400"/>
              <a:t>（</a:t>
            </a:r>
            <a:r>
              <a:rPr lang="en-US" altLang="zh-CN" sz="2400"/>
              <a:t>512</a:t>
            </a:r>
            <a:r>
              <a:rPr lang="zh-CN" altLang="en-US" sz="2400"/>
              <a:t>）</a:t>
            </a:r>
            <a:r>
              <a:rPr lang="en-US" altLang="zh-CN" sz="2400"/>
              <a:t>&lt; 1002 &lt; 2</a:t>
            </a:r>
            <a:r>
              <a:rPr lang="en-US" altLang="zh-CN" sz="2400" baseline="40000"/>
              <a:t>10</a:t>
            </a:r>
            <a:r>
              <a:rPr lang="zh-CN" altLang="en-US" sz="2400"/>
              <a:t>（</a:t>
            </a:r>
            <a:r>
              <a:rPr lang="en-US" altLang="zh-CN" sz="2400"/>
              <a:t>1024</a:t>
            </a:r>
            <a:r>
              <a:rPr lang="zh-CN" altLang="en-US" sz="2400"/>
              <a:t>），主机位数 </a:t>
            </a:r>
            <a:r>
              <a:rPr lang="en-US" altLang="zh-CN" sz="2400"/>
              <a:t>= 10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altLang="zh-CN" sz="2400"/>
              <a:t>A</a:t>
            </a:r>
            <a:r>
              <a:rPr lang="zh-CN" altLang="en-US" sz="2400"/>
              <a:t>类地址</a:t>
            </a:r>
          </a:p>
          <a:p>
            <a:pPr marL="869950" lvl="1" indent="-412750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à"/>
            </a:pPr>
            <a:r>
              <a:rPr lang="zh-CN" altLang="en-US" sz="2400"/>
              <a:t>子网位数 </a:t>
            </a:r>
            <a:r>
              <a:rPr lang="en-US" altLang="zh-CN" sz="2400"/>
              <a:t>= A</a:t>
            </a:r>
            <a:r>
              <a:rPr lang="zh-CN" altLang="en-US" sz="2400"/>
              <a:t>类网主机位数 </a:t>
            </a:r>
            <a:r>
              <a:rPr lang="en-US" altLang="zh-CN" sz="2400"/>
              <a:t>– 10 = 24 – 10 = 14</a:t>
            </a:r>
          </a:p>
        </p:txBody>
      </p:sp>
      <p:sp>
        <p:nvSpPr>
          <p:cNvPr id="361476" name="Text Box 4">
            <a:extLst>
              <a:ext uri="{FF2B5EF4-FFF2-40B4-BE49-F238E27FC236}">
                <a16:creationId xmlns:a16="http://schemas.microsoft.com/office/drawing/2014/main" id="{8D32CB92-F52E-41F7-A92A-AAEE468C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962650"/>
            <a:ext cx="187325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77" name="Text Box 5">
            <a:extLst>
              <a:ext uri="{FF2B5EF4-FFF2-40B4-BE49-F238E27FC236}">
                <a16:creationId xmlns:a16="http://schemas.microsoft.com/office/drawing/2014/main" id="{A70DA6F8-74B6-4CB4-AD51-410A0C95A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4941888"/>
            <a:ext cx="2952750" cy="47625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255.255.252.0</a:t>
            </a:r>
          </a:p>
        </p:txBody>
      </p:sp>
      <p:sp>
        <p:nvSpPr>
          <p:cNvPr id="361478" name="Text Box 6">
            <a:extLst>
              <a:ext uri="{FF2B5EF4-FFF2-40B4-BE49-F238E27FC236}">
                <a16:creationId xmlns:a16="http://schemas.microsoft.com/office/drawing/2014/main" id="{51AFAB3E-4448-4D52-B5E1-E4114B7E8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132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Mask</a:t>
            </a:r>
          </a:p>
        </p:txBody>
      </p:sp>
      <p:sp>
        <p:nvSpPr>
          <p:cNvPr id="361479" name="Text Box 7">
            <a:extLst>
              <a:ext uri="{FF2B5EF4-FFF2-40B4-BE49-F238E27FC236}">
                <a16:creationId xmlns:a16="http://schemas.microsoft.com/office/drawing/2014/main" id="{42D67C3B-D455-49FF-B21F-6EDE2250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5516563"/>
            <a:ext cx="124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id</a:t>
            </a:r>
          </a:p>
        </p:txBody>
      </p:sp>
      <p:sp>
        <p:nvSpPr>
          <p:cNvPr id="361480" name="Text Box 8">
            <a:extLst>
              <a:ext uri="{FF2B5EF4-FFF2-40B4-BE49-F238E27FC236}">
                <a16:creationId xmlns:a16="http://schemas.microsoft.com/office/drawing/2014/main" id="{6D3AB630-E8B9-4A96-A399-2ABFF6E8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516563"/>
            <a:ext cx="158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61481" name="Text Box 9">
            <a:extLst>
              <a:ext uri="{FF2B5EF4-FFF2-40B4-BE49-F238E27FC236}">
                <a16:creationId xmlns:a16="http://schemas.microsoft.com/office/drawing/2014/main" id="{8CF03CF0-7E6D-4550-9434-5A84D0D3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5965825"/>
            <a:ext cx="2705100" cy="476250"/>
          </a:xfrm>
          <a:prstGeom prst="rect">
            <a:avLst/>
          </a:prstGeom>
          <a:solidFill>
            <a:srgbClr val="00CC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1482" name="Text Box 10">
            <a:extLst>
              <a:ext uri="{FF2B5EF4-FFF2-40B4-BE49-F238E27FC236}">
                <a16:creationId xmlns:a16="http://schemas.microsoft.com/office/drawing/2014/main" id="{10BB73F4-0DD0-47BC-BAE8-F990BCC6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962650"/>
            <a:ext cx="6553200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11111111  11111111  11111100  00000000</a:t>
            </a:r>
          </a:p>
        </p:txBody>
      </p:sp>
      <p:sp>
        <p:nvSpPr>
          <p:cNvPr id="361483" name="Text Box 11">
            <a:extLst>
              <a:ext uri="{FF2B5EF4-FFF2-40B4-BE49-F238E27FC236}">
                <a16:creationId xmlns:a16="http://schemas.microsoft.com/office/drawing/2014/main" id="{096EA4B6-E14D-42DE-9106-185C7ED5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522913"/>
            <a:ext cx="227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Subnet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nimBg="1"/>
      <p:bldP spid="361477" grpId="0" animBg="1"/>
      <p:bldP spid="361478" grpId="0"/>
      <p:bldP spid="361479" grpId="0"/>
      <p:bldP spid="361480" grpId="0"/>
      <p:bldP spid="361481" grpId="0" animBg="1"/>
      <p:bldP spid="361482" grpId="0" animBg="1"/>
      <p:bldP spid="3614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5FE88C5-0ED5-4354-8B2D-E2ADD5CD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D67B-7B07-418F-974F-CF4A30F19A7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48355DA7-82C0-4501-B6FF-32A3355A0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0C69807C-CC70-4EAF-A33E-81AB4FF0C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子网数量 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en-US" altLang="zh-CN">
                <a:sym typeface="Wingdings" panose="05000000000000000000" pitchFamily="2" charset="2"/>
              </a:rPr>
              <a:t>Subnet id </a:t>
            </a:r>
            <a:r>
              <a:rPr lang="zh-CN" altLang="en-US">
                <a:sym typeface="Wingdings" panose="05000000000000000000" pitchFamily="2" charset="2"/>
              </a:rPr>
              <a:t>位数</a:t>
            </a:r>
            <a:endParaRPr lang="zh-CN" altLang="en-US"/>
          </a:p>
          <a:p>
            <a:pPr lvl="1"/>
            <a:r>
              <a:rPr lang="zh-CN" altLang="en-US"/>
              <a:t>是否考虑全</a:t>
            </a:r>
            <a:r>
              <a:rPr lang="en-US" altLang="zh-CN"/>
              <a:t>0 </a:t>
            </a:r>
            <a:r>
              <a:rPr lang="zh-CN" altLang="en-US"/>
              <a:t>和全</a:t>
            </a:r>
            <a:r>
              <a:rPr lang="en-US" altLang="zh-CN"/>
              <a:t>1 </a:t>
            </a:r>
            <a:r>
              <a:rPr lang="zh-CN" altLang="en-US"/>
              <a:t>的</a:t>
            </a:r>
            <a:r>
              <a:rPr lang="en-US" altLang="zh-CN"/>
              <a:t>Subnet id</a:t>
            </a:r>
            <a:r>
              <a:rPr lang="zh-CN" altLang="en-US"/>
              <a:t>，根据题目要求</a:t>
            </a:r>
          </a:p>
          <a:p>
            <a:pPr lvl="1"/>
            <a:r>
              <a:rPr lang="zh-CN" altLang="en-US"/>
              <a:t>考虑：实际子网数 </a:t>
            </a:r>
            <a:r>
              <a:rPr lang="en-US" altLang="zh-CN"/>
              <a:t>+ 2</a:t>
            </a:r>
          </a:p>
          <a:p>
            <a:pPr lvl="1"/>
            <a:r>
              <a:rPr lang="zh-CN" altLang="en-US"/>
              <a:t>不考虑：实际子网数</a:t>
            </a:r>
          </a:p>
          <a:p>
            <a:r>
              <a:rPr lang="zh-CN" altLang="en-US"/>
              <a:t>主机数量 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en-US" altLang="zh-CN">
                <a:sym typeface="Wingdings" panose="05000000000000000000" pitchFamily="2" charset="2"/>
              </a:rPr>
              <a:t>Host id </a:t>
            </a:r>
            <a:r>
              <a:rPr lang="zh-CN" altLang="en-US">
                <a:sym typeface="Wingdings" panose="05000000000000000000" pitchFamily="2" charset="2"/>
              </a:rPr>
              <a:t>位数</a:t>
            </a:r>
            <a:endParaRPr lang="zh-CN" altLang="en-US"/>
          </a:p>
          <a:p>
            <a:pPr lvl="1"/>
            <a:r>
              <a:rPr lang="zh-CN" altLang="en-US"/>
              <a:t>必须考虑全</a:t>
            </a:r>
            <a:r>
              <a:rPr lang="en-US" altLang="zh-CN"/>
              <a:t>0 </a:t>
            </a:r>
            <a:r>
              <a:rPr lang="zh-CN" altLang="en-US"/>
              <a:t>和全</a:t>
            </a:r>
            <a:r>
              <a:rPr lang="en-US" altLang="zh-CN"/>
              <a:t>1 </a:t>
            </a:r>
            <a:r>
              <a:rPr lang="zh-CN" altLang="en-US"/>
              <a:t>的</a:t>
            </a:r>
            <a:r>
              <a:rPr lang="en-US" altLang="zh-CN"/>
              <a:t>Host id </a:t>
            </a:r>
          </a:p>
          <a:p>
            <a:pPr lvl="1"/>
            <a:r>
              <a:rPr lang="zh-CN" altLang="en-US"/>
              <a:t>实际主机数（</a:t>
            </a:r>
            <a:r>
              <a:rPr lang="zh-CN" altLang="en-US">
                <a:solidFill>
                  <a:srgbClr val="00FFFF"/>
                </a:solidFill>
              </a:rPr>
              <a:t>主机地址数</a:t>
            </a:r>
            <a:r>
              <a:rPr lang="zh-CN" altLang="en-US"/>
              <a:t>）</a:t>
            </a:r>
            <a:r>
              <a:rPr lang="en-US" altLang="zh-CN"/>
              <a:t>+ 2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B107D131-DC32-4B48-87EB-99DB0D30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463800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理论</a:t>
            </a:r>
            <a:endParaRPr lang="zh-CN" altLang="en-US" sz="28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1" name="Text Box 5">
            <a:extLst>
              <a:ext uri="{FF2B5EF4-FFF2-40B4-BE49-F238E27FC236}">
                <a16:creationId xmlns:a16="http://schemas.microsoft.com/office/drawing/2014/main" id="{167D6C0A-F942-42E3-A96F-A7876A35F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981325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实际</a:t>
            </a:r>
            <a:endParaRPr lang="zh-CN" altLang="en-US" sz="28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2502" name="Text Box 6">
            <a:extLst>
              <a:ext uri="{FF2B5EF4-FFF2-40B4-BE49-F238E27FC236}">
                <a16:creationId xmlns:a16="http://schemas.microsoft.com/office/drawing/2014/main" id="{979ADD61-FC8D-45DB-A00E-4533D1A4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300663"/>
            <a:ext cx="5116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区分：主机地址 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vs.  IP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  <p:bldP spid="362500" grpId="0" uiExpand="1"/>
      <p:bldP spid="362501" grpId="0" uiExpand="1"/>
      <p:bldP spid="3625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>
            <a:extLst>
              <a:ext uri="{FF2B5EF4-FFF2-40B4-BE49-F238E27FC236}">
                <a16:creationId xmlns:a16="http://schemas.microsoft.com/office/drawing/2014/main" id="{903AC65E-C136-4257-A557-26A5EB7E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B0BF5-9D69-4878-A7BA-B2F5BEBE18C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D7DE98F9-0C9A-471C-BE1A-2B9BB6D3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 Address </a:t>
            </a:r>
            <a:r>
              <a:rPr lang="en-US" altLang="en-US"/>
              <a:t>Presentation</a:t>
            </a:r>
            <a:endParaRPr lang="en-US" altLang="zh-CN"/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F1ADF853-1D05-48D8-A703-664E850FC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Decimal point notation</a:t>
            </a:r>
            <a:r>
              <a:rPr lang="zh-CN" altLang="en-US"/>
              <a:t>（点分十进制）</a:t>
            </a:r>
          </a:p>
        </p:txBody>
      </p:sp>
      <p:sp>
        <p:nvSpPr>
          <p:cNvPr id="337924" name="Line 4">
            <a:extLst>
              <a:ext uri="{FF2B5EF4-FFF2-40B4-BE49-F238E27FC236}">
                <a16:creationId xmlns:a16="http://schemas.microsoft.com/office/drawing/2014/main" id="{BDE9C2E4-8EFC-4960-9CDA-40489E081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2289175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25" name="Rectangle 5">
            <a:extLst>
              <a:ext uri="{FF2B5EF4-FFF2-40B4-BE49-F238E27FC236}">
                <a16:creationId xmlns:a16="http://schemas.microsoft.com/office/drawing/2014/main" id="{CE663BC2-29C2-4E20-B202-B5E16A65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2788"/>
            <a:ext cx="1944687" cy="6397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6" name="Rectangle 6">
            <a:extLst>
              <a:ext uri="{FF2B5EF4-FFF2-40B4-BE49-F238E27FC236}">
                <a16:creationId xmlns:a16="http://schemas.microsoft.com/office/drawing/2014/main" id="{913189CD-EA70-49F0-88D7-9C5DB682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2788"/>
            <a:ext cx="1944687" cy="6397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7" name="Rectangle 7">
            <a:extLst>
              <a:ext uri="{FF2B5EF4-FFF2-40B4-BE49-F238E27FC236}">
                <a16:creationId xmlns:a16="http://schemas.microsoft.com/office/drawing/2014/main" id="{93B6E227-4DEA-4CCE-A4CA-127D6CFC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2788"/>
            <a:ext cx="1944688" cy="6397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8" name="Rectangle 8">
            <a:extLst>
              <a:ext uri="{FF2B5EF4-FFF2-40B4-BE49-F238E27FC236}">
                <a16:creationId xmlns:a16="http://schemas.microsoft.com/office/drawing/2014/main" id="{47AD91C7-CD7D-4579-91CC-0D9CB2C9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982788"/>
            <a:ext cx="1944687" cy="639762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9" name="Rectangle 9">
            <a:extLst>
              <a:ext uri="{FF2B5EF4-FFF2-40B4-BE49-F238E27FC236}">
                <a16:creationId xmlns:a16="http://schemas.microsoft.com/office/drawing/2014/main" id="{5E9F48DB-74FD-4871-8620-A94E320F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51063"/>
            <a:ext cx="67151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00"/>
              </a:lnSpc>
            </a:pPr>
            <a:r>
              <a:rPr kumimoji="1"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 bits</a:t>
            </a:r>
          </a:p>
        </p:txBody>
      </p:sp>
      <p:sp>
        <p:nvSpPr>
          <p:cNvPr id="337930" name="Line 10">
            <a:extLst>
              <a:ext uri="{FF2B5EF4-FFF2-40B4-BE49-F238E27FC236}">
                <a16:creationId xmlns:a16="http://schemas.microsoft.com/office/drawing/2014/main" id="{F93C9BA1-BC5B-4988-B9B0-36544C0F7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3" y="2293938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1" name="Line 11">
            <a:extLst>
              <a:ext uri="{FF2B5EF4-FFF2-40B4-BE49-F238E27FC236}">
                <a16:creationId xmlns:a16="http://schemas.microsoft.com/office/drawing/2014/main" id="{5C030324-419E-47AB-91CF-44E4E1CBC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2293938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2" name="Rectangle 12">
            <a:extLst>
              <a:ext uri="{FF2B5EF4-FFF2-40B4-BE49-F238E27FC236}">
                <a16:creationId xmlns:a16="http://schemas.microsoft.com/office/drawing/2014/main" id="{3A74CE89-A270-456B-8BCE-EEE7CCCE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2838450"/>
            <a:ext cx="749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26988" rIns="19050" bIns="26988" anchor="ctr" anchorCtr="1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ts val="2700"/>
              </a:lnSpc>
            </a:pPr>
            <a:r>
              <a:rPr kumimoji="1"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10101100   00000110   01111010   11001100</a:t>
            </a:r>
          </a:p>
        </p:txBody>
      </p:sp>
      <p:sp>
        <p:nvSpPr>
          <p:cNvPr id="337933" name="Rectangle 13">
            <a:extLst>
              <a:ext uri="{FF2B5EF4-FFF2-40B4-BE49-F238E27FC236}">
                <a16:creationId xmlns:a16="http://schemas.microsoft.com/office/drawing/2014/main" id="{B98F483C-E1B4-48C7-AA95-2F7B6EBF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152650"/>
            <a:ext cx="6715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00"/>
              </a:lnSpc>
            </a:pPr>
            <a:r>
              <a:rPr kumimoji="1"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 bits</a:t>
            </a:r>
          </a:p>
        </p:txBody>
      </p:sp>
      <p:sp>
        <p:nvSpPr>
          <p:cNvPr id="337934" name="Line 14">
            <a:extLst>
              <a:ext uri="{FF2B5EF4-FFF2-40B4-BE49-F238E27FC236}">
                <a16:creationId xmlns:a16="http://schemas.microsoft.com/office/drawing/2014/main" id="{231CBAD8-6096-4425-AB66-9574AC06B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8900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5" name="Line 15">
            <a:extLst>
              <a:ext uri="{FF2B5EF4-FFF2-40B4-BE49-F238E27FC236}">
                <a16:creationId xmlns:a16="http://schemas.microsoft.com/office/drawing/2014/main" id="{2998B33A-242B-4553-993F-196BCA88E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6" name="Rectangle 16">
            <a:extLst>
              <a:ext uri="{FF2B5EF4-FFF2-40B4-BE49-F238E27FC236}">
                <a16:creationId xmlns:a16="http://schemas.microsoft.com/office/drawing/2014/main" id="{CF22CD11-DAD7-49CF-9F00-05505DA7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152650"/>
            <a:ext cx="671512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00"/>
              </a:lnSpc>
            </a:pPr>
            <a:r>
              <a:rPr kumimoji="1"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 bits</a:t>
            </a:r>
          </a:p>
        </p:txBody>
      </p:sp>
      <p:sp>
        <p:nvSpPr>
          <p:cNvPr id="337937" name="Line 17">
            <a:extLst>
              <a:ext uri="{FF2B5EF4-FFF2-40B4-BE49-F238E27FC236}">
                <a16:creationId xmlns:a16="http://schemas.microsoft.com/office/drawing/2014/main" id="{60A316F4-E699-47C1-B9B2-6DA816A70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588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8" name="Line 18">
            <a:extLst>
              <a:ext uri="{FF2B5EF4-FFF2-40B4-BE49-F238E27FC236}">
                <a16:creationId xmlns:a16="http://schemas.microsoft.com/office/drawing/2014/main" id="{AB0BC563-C845-4BD3-9E59-14FCBBCD9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9" name="Rectangle 19">
            <a:extLst>
              <a:ext uri="{FF2B5EF4-FFF2-40B4-BE49-F238E27FC236}">
                <a16:creationId xmlns:a16="http://schemas.microsoft.com/office/drawing/2014/main" id="{2F641043-9A76-442C-A5EE-07311443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2152650"/>
            <a:ext cx="671512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100"/>
              </a:lnSpc>
            </a:pPr>
            <a:r>
              <a:rPr kumimoji="1"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8 bits</a:t>
            </a:r>
          </a:p>
        </p:txBody>
      </p:sp>
      <p:sp>
        <p:nvSpPr>
          <p:cNvPr id="337940" name="Line 20">
            <a:extLst>
              <a:ext uri="{FF2B5EF4-FFF2-40B4-BE49-F238E27FC236}">
                <a16:creationId xmlns:a16="http://schemas.microsoft.com/office/drawing/2014/main" id="{8FCDF8CC-2B53-428E-8A8F-65C681720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41" name="Line 21">
            <a:extLst>
              <a:ext uri="{FF2B5EF4-FFF2-40B4-BE49-F238E27FC236}">
                <a16:creationId xmlns:a16="http://schemas.microsoft.com/office/drawing/2014/main" id="{48AF0B62-6587-46B0-B63D-1F958EB2D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2295525"/>
            <a:ext cx="431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42" name="Group 22">
            <a:extLst>
              <a:ext uri="{FF2B5EF4-FFF2-40B4-BE49-F238E27FC236}">
                <a16:creationId xmlns:a16="http://schemas.microsoft.com/office/drawing/2014/main" id="{BF3411AF-C8AA-4531-90DB-F2DA981DA49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767013"/>
            <a:ext cx="1800225" cy="1384300"/>
            <a:chOff x="476" y="1708"/>
            <a:chExt cx="1134" cy="872"/>
          </a:xfrm>
        </p:grpSpPr>
        <p:sp>
          <p:nvSpPr>
            <p:cNvPr id="337943" name="AutoShape 23">
              <a:extLst>
                <a:ext uri="{FF2B5EF4-FFF2-40B4-BE49-F238E27FC236}">
                  <a16:creationId xmlns:a16="http://schemas.microsoft.com/office/drawing/2014/main" id="{F9D3ADF0-4043-40FC-8BCC-4A817C718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08"/>
              <a:ext cx="1134" cy="544"/>
            </a:xfrm>
            <a:prstGeom prst="downArrowCallout">
              <a:avLst>
                <a:gd name="adj1" fmla="val 52114"/>
                <a:gd name="adj2" fmla="val 52114"/>
                <a:gd name="adj3" fmla="val 16667"/>
                <a:gd name="adj4" fmla="val 66667"/>
              </a:avLst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44" name="Text Box 24">
              <a:extLst>
                <a:ext uri="{FF2B5EF4-FFF2-40B4-BE49-F238E27FC236}">
                  <a16:creationId xmlns:a16="http://schemas.microsoft.com/office/drawing/2014/main" id="{26FB41CA-21EE-4DF9-928D-1F7EF7E71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53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172</a:t>
              </a:r>
            </a:p>
          </p:txBody>
        </p:sp>
      </p:grpSp>
      <p:grpSp>
        <p:nvGrpSpPr>
          <p:cNvPr id="337945" name="Group 25">
            <a:extLst>
              <a:ext uri="{FF2B5EF4-FFF2-40B4-BE49-F238E27FC236}">
                <a16:creationId xmlns:a16="http://schemas.microsoft.com/office/drawing/2014/main" id="{48339106-4A0E-43CA-9B42-359A408C5A25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767013"/>
            <a:ext cx="1800225" cy="1384300"/>
            <a:chOff x="1701" y="1708"/>
            <a:chExt cx="1134" cy="872"/>
          </a:xfrm>
        </p:grpSpPr>
        <p:sp>
          <p:nvSpPr>
            <p:cNvPr id="337946" name="AutoShape 26">
              <a:extLst>
                <a:ext uri="{FF2B5EF4-FFF2-40B4-BE49-F238E27FC236}">
                  <a16:creationId xmlns:a16="http://schemas.microsoft.com/office/drawing/2014/main" id="{E5D9E929-C81F-4A6D-A5F0-2E71CAA8A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708"/>
              <a:ext cx="1134" cy="544"/>
            </a:xfrm>
            <a:prstGeom prst="downArrowCallout">
              <a:avLst>
                <a:gd name="adj1" fmla="val 52114"/>
                <a:gd name="adj2" fmla="val 52114"/>
                <a:gd name="adj3" fmla="val 16667"/>
                <a:gd name="adj4" fmla="val 66667"/>
              </a:avLst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47" name="Text Box 27">
              <a:extLst>
                <a:ext uri="{FF2B5EF4-FFF2-40B4-BE49-F238E27FC236}">
                  <a16:creationId xmlns:a16="http://schemas.microsoft.com/office/drawing/2014/main" id="{6D878397-6914-4435-B7B1-4769A947D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253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337948" name="Group 28">
            <a:extLst>
              <a:ext uri="{FF2B5EF4-FFF2-40B4-BE49-F238E27FC236}">
                <a16:creationId xmlns:a16="http://schemas.microsoft.com/office/drawing/2014/main" id="{80B19772-6A4D-4C2C-A5FB-9D0C9564DEB0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767013"/>
            <a:ext cx="1800225" cy="1384300"/>
            <a:chOff x="2925" y="1708"/>
            <a:chExt cx="1134" cy="872"/>
          </a:xfrm>
        </p:grpSpPr>
        <p:sp>
          <p:nvSpPr>
            <p:cNvPr id="337949" name="AutoShape 29">
              <a:extLst>
                <a:ext uri="{FF2B5EF4-FFF2-40B4-BE49-F238E27FC236}">
                  <a16:creationId xmlns:a16="http://schemas.microsoft.com/office/drawing/2014/main" id="{0ECBC833-1A9A-483E-A205-A7BC5D94B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08"/>
              <a:ext cx="1134" cy="544"/>
            </a:xfrm>
            <a:prstGeom prst="downArrowCallout">
              <a:avLst>
                <a:gd name="adj1" fmla="val 52114"/>
                <a:gd name="adj2" fmla="val 52114"/>
                <a:gd name="adj3" fmla="val 16667"/>
                <a:gd name="adj4" fmla="val 66667"/>
              </a:avLst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50" name="Text Box 30">
              <a:extLst>
                <a:ext uri="{FF2B5EF4-FFF2-40B4-BE49-F238E27FC236}">
                  <a16:creationId xmlns:a16="http://schemas.microsoft.com/office/drawing/2014/main" id="{861E38CD-D4AD-401C-B3E5-FA5137BCF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2253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122</a:t>
              </a:r>
            </a:p>
          </p:txBody>
        </p:sp>
      </p:grpSp>
      <p:grpSp>
        <p:nvGrpSpPr>
          <p:cNvPr id="337951" name="Group 31">
            <a:extLst>
              <a:ext uri="{FF2B5EF4-FFF2-40B4-BE49-F238E27FC236}">
                <a16:creationId xmlns:a16="http://schemas.microsoft.com/office/drawing/2014/main" id="{0C18BCAE-00A1-4603-A50D-6D14EE3CBB8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67013"/>
            <a:ext cx="1800225" cy="1400175"/>
            <a:chOff x="4150" y="1708"/>
            <a:chExt cx="1134" cy="882"/>
          </a:xfrm>
        </p:grpSpPr>
        <p:sp>
          <p:nvSpPr>
            <p:cNvPr id="337952" name="AutoShape 32">
              <a:extLst>
                <a:ext uri="{FF2B5EF4-FFF2-40B4-BE49-F238E27FC236}">
                  <a16:creationId xmlns:a16="http://schemas.microsoft.com/office/drawing/2014/main" id="{B50BEC95-13B8-4F8B-ADFE-3832F0DDA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08"/>
              <a:ext cx="1134" cy="544"/>
            </a:xfrm>
            <a:prstGeom prst="downArrowCallout">
              <a:avLst>
                <a:gd name="adj1" fmla="val 52114"/>
                <a:gd name="adj2" fmla="val 52114"/>
                <a:gd name="adj3" fmla="val 16667"/>
                <a:gd name="adj4" fmla="val 66667"/>
              </a:avLst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53" name="Text Box 33">
              <a:extLst>
                <a:ext uri="{FF2B5EF4-FFF2-40B4-BE49-F238E27FC236}">
                  <a16:creationId xmlns:a16="http://schemas.microsoft.com/office/drawing/2014/main" id="{D9CDA218-EF5F-4174-8324-F95F81384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" y="2263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204</a:t>
              </a:r>
            </a:p>
          </p:txBody>
        </p:sp>
      </p:grpSp>
      <p:sp>
        <p:nvSpPr>
          <p:cNvPr id="337954" name="Text Box 34">
            <a:extLst>
              <a:ext uri="{FF2B5EF4-FFF2-40B4-BE49-F238E27FC236}">
                <a16:creationId xmlns:a16="http://schemas.microsoft.com/office/drawing/2014/main" id="{377D30BD-71B2-4CF5-B42D-903DADD8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3500438"/>
            <a:ext cx="306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337955" name="Text Box 35">
            <a:extLst>
              <a:ext uri="{FF2B5EF4-FFF2-40B4-BE49-F238E27FC236}">
                <a16:creationId xmlns:a16="http://schemas.microsoft.com/office/drawing/2014/main" id="{47333763-6750-4E51-8B6F-F8BD789B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503613"/>
            <a:ext cx="306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337956" name="Text Box 36">
            <a:extLst>
              <a:ext uri="{FF2B5EF4-FFF2-40B4-BE49-F238E27FC236}">
                <a16:creationId xmlns:a16="http://schemas.microsoft.com/office/drawing/2014/main" id="{42037F05-98D1-435C-8E77-FC091860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3613"/>
            <a:ext cx="306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grpSp>
        <p:nvGrpSpPr>
          <p:cNvPr id="337957" name="Group 37">
            <a:extLst>
              <a:ext uri="{FF2B5EF4-FFF2-40B4-BE49-F238E27FC236}">
                <a16:creationId xmlns:a16="http://schemas.microsoft.com/office/drawing/2014/main" id="{15C6D496-13E3-4B17-A960-14F92ACF68C9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205288"/>
            <a:ext cx="5976938" cy="1511300"/>
            <a:chOff x="748" y="2614"/>
            <a:chExt cx="3765" cy="952"/>
          </a:xfrm>
        </p:grpSpPr>
        <p:sp>
          <p:nvSpPr>
            <p:cNvPr id="337958" name="Rectangle 38">
              <a:extLst>
                <a:ext uri="{FF2B5EF4-FFF2-40B4-BE49-F238E27FC236}">
                  <a16:creationId xmlns:a16="http://schemas.microsoft.com/office/drawing/2014/main" id="{D3EA5F24-6616-4CFA-8879-B1698B7B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14"/>
              <a:ext cx="3765" cy="95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59" name="Text Box 39">
              <a:extLst>
                <a:ext uri="{FF2B5EF4-FFF2-40B4-BE49-F238E27FC236}">
                  <a16:creationId xmlns:a16="http://schemas.microsoft.com/office/drawing/2014/main" id="{52F2AB4F-C5D2-405F-80BF-65D178EE6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614"/>
              <a:ext cx="3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1      0      1      0      1      1      0      0</a:t>
              </a:r>
            </a:p>
          </p:txBody>
        </p:sp>
      </p:grpSp>
      <p:sp>
        <p:nvSpPr>
          <p:cNvPr id="337960" name="Text Box 40">
            <a:extLst>
              <a:ext uri="{FF2B5EF4-FFF2-40B4-BE49-F238E27FC236}">
                <a16:creationId xmlns:a16="http://schemas.microsoft.com/office/drawing/2014/main" id="{1414E204-CD3C-4EE1-BDB9-84AF9B6E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4694238"/>
            <a:ext cx="80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</a:p>
        </p:txBody>
      </p:sp>
      <p:sp>
        <p:nvSpPr>
          <p:cNvPr id="337961" name="Text Box 41">
            <a:extLst>
              <a:ext uri="{FF2B5EF4-FFF2-40B4-BE49-F238E27FC236}">
                <a16:creationId xmlns:a16="http://schemas.microsoft.com/office/drawing/2014/main" id="{AD47754B-A368-4F93-8C03-013C03B5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42052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二进制数</a:t>
            </a:r>
          </a:p>
        </p:txBody>
      </p:sp>
      <p:sp>
        <p:nvSpPr>
          <p:cNvPr id="337962" name="Text Box 42">
            <a:extLst>
              <a:ext uri="{FF2B5EF4-FFF2-40B4-BE49-F238E27FC236}">
                <a16:creationId xmlns:a16="http://schemas.microsoft.com/office/drawing/2014/main" id="{E8FDCCB4-AC82-451D-A9F5-8490456C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68312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权值</a:t>
            </a:r>
          </a:p>
        </p:txBody>
      </p:sp>
      <p:sp>
        <p:nvSpPr>
          <p:cNvPr id="337963" name="Text Box 43">
            <a:extLst>
              <a:ext uri="{FF2B5EF4-FFF2-40B4-BE49-F238E27FC236}">
                <a16:creationId xmlns:a16="http://schemas.microsoft.com/office/drawing/2014/main" id="{6946D9A5-7C67-49A4-B1A6-C0E10570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52133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加权结果</a:t>
            </a:r>
          </a:p>
        </p:txBody>
      </p:sp>
      <p:sp>
        <p:nvSpPr>
          <p:cNvPr id="337964" name="AutoShape 44">
            <a:extLst>
              <a:ext uri="{FF2B5EF4-FFF2-40B4-BE49-F238E27FC236}">
                <a16:creationId xmlns:a16="http://schemas.microsoft.com/office/drawing/2014/main" id="{6B20BC24-3FCC-44CB-A70A-29A2E897FF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87450" y="5716588"/>
            <a:ext cx="5976938" cy="431800"/>
          </a:xfrm>
          <a:prstGeom prst="triangle">
            <a:avLst>
              <a:gd name="adj" fmla="val 49986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/>
            <a:r>
              <a:rPr lang="en-US" altLang="zh-CN">
                <a:effectLst/>
              </a:rPr>
              <a:t>+</a:t>
            </a:r>
          </a:p>
        </p:txBody>
      </p:sp>
      <p:sp>
        <p:nvSpPr>
          <p:cNvPr id="337965" name="Text Box 45">
            <a:extLst>
              <a:ext uri="{FF2B5EF4-FFF2-40B4-BE49-F238E27FC236}">
                <a16:creationId xmlns:a16="http://schemas.microsoft.com/office/drawing/2014/main" id="{D494A713-F845-4C27-888F-37303AD2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6149975"/>
            <a:ext cx="808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172</a:t>
            </a:r>
          </a:p>
        </p:txBody>
      </p:sp>
      <p:sp>
        <p:nvSpPr>
          <p:cNvPr id="337966" name="Text Box 46">
            <a:extLst>
              <a:ext uri="{FF2B5EF4-FFF2-40B4-BE49-F238E27FC236}">
                <a16:creationId xmlns:a16="http://schemas.microsoft.com/office/drawing/2014/main" id="{D4EC0BB0-3935-4AC2-B272-D82D80AB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46942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</a:p>
        </p:txBody>
      </p:sp>
      <p:sp>
        <p:nvSpPr>
          <p:cNvPr id="337967" name="Text Box 47">
            <a:extLst>
              <a:ext uri="{FF2B5EF4-FFF2-40B4-BE49-F238E27FC236}">
                <a16:creationId xmlns:a16="http://schemas.microsoft.com/office/drawing/2014/main" id="{54AB2CFA-372C-4707-A908-DAFF7DB5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46942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337968" name="Text Box 48">
            <a:extLst>
              <a:ext uri="{FF2B5EF4-FFF2-40B4-BE49-F238E27FC236}">
                <a16:creationId xmlns:a16="http://schemas.microsoft.com/office/drawing/2014/main" id="{BA510226-849E-491C-9400-3166B7C6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69423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37969" name="Text Box 49">
            <a:extLst>
              <a:ext uri="{FF2B5EF4-FFF2-40B4-BE49-F238E27FC236}">
                <a16:creationId xmlns:a16="http://schemas.microsoft.com/office/drawing/2014/main" id="{0D7E4899-7234-430D-A582-09A8CB16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4694238"/>
            <a:ext cx="39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37970" name="Text Box 50">
            <a:extLst>
              <a:ext uri="{FF2B5EF4-FFF2-40B4-BE49-F238E27FC236}">
                <a16:creationId xmlns:a16="http://schemas.microsoft.com/office/drawing/2014/main" id="{311F7487-4F20-4AEB-B9B6-E7F444EAB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69423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37971" name="Text Box 51">
            <a:extLst>
              <a:ext uri="{FF2B5EF4-FFF2-40B4-BE49-F238E27FC236}">
                <a16:creationId xmlns:a16="http://schemas.microsoft.com/office/drawing/2014/main" id="{1C43D06C-CFEC-4CD5-BC21-09AE5CE7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4694238"/>
            <a:ext cx="39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37972" name="Text Box 52">
            <a:extLst>
              <a:ext uri="{FF2B5EF4-FFF2-40B4-BE49-F238E27FC236}">
                <a16:creationId xmlns:a16="http://schemas.microsoft.com/office/drawing/2014/main" id="{9B47E500-1810-4C44-9CB9-D6AB42AB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69423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37973" name="Text Box 53">
            <a:extLst>
              <a:ext uri="{FF2B5EF4-FFF2-40B4-BE49-F238E27FC236}">
                <a16:creationId xmlns:a16="http://schemas.microsoft.com/office/drawing/2014/main" id="{8B43D5F1-AEC8-4E32-B3C8-7D75BA67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5197475"/>
            <a:ext cx="808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</a:p>
        </p:txBody>
      </p:sp>
      <p:sp>
        <p:nvSpPr>
          <p:cNvPr id="337974" name="Text Box 54">
            <a:extLst>
              <a:ext uri="{FF2B5EF4-FFF2-40B4-BE49-F238E27FC236}">
                <a16:creationId xmlns:a16="http://schemas.microsoft.com/office/drawing/2014/main" id="{7F9538CE-AA53-4860-BB1E-FBD23D81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51974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37975" name="Text Box 55">
            <a:extLst>
              <a:ext uri="{FF2B5EF4-FFF2-40B4-BE49-F238E27FC236}">
                <a16:creationId xmlns:a16="http://schemas.microsoft.com/office/drawing/2014/main" id="{55F7FB67-33F7-48CA-9570-AB8308CBD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51974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</a:p>
        </p:txBody>
      </p:sp>
      <p:sp>
        <p:nvSpPr>
          <p:cNvPr id="337976" name="Text Box 56">
            <a:extLst>
              <a:ext uri="{FF2B5EF4-FFF2-40B4-BE49-F238E27FC236}">
                <a16:creationId xmlns:a16="http://schemas.microsoft.com/office/drawing/2014/main" id="{95F59711-F0DE-4FAA-A6F7-56CA841F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51974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37977" name="Text Box 57">
            <a:extLst>
              <a:ext uri="{FF2B5EF4-FFF2-40B4-BE49-F238E27FC236}">
                <a16:creationId xmlns:a16="http://schemas.microsoft.com/office/drawing/2014/main" id="{07A44ACC-45F8-4110-AF22-003C95C0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51974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37978" name="Text Box 58">
            <a:extLst>
              <a:ext uri="{FF2B5EF4-FFF2-40B4-BE49-F238E27FC236}">
                <a16:creationId xmlns:a16="http://schemas.microsoft.com/office/drawing/2014/main" id="{D8BA7F68-12C0-40CD-8A4D-01635E8B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51974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37979" name="Text Box 59">
            <a:extLst>
              <a:ext uri="{FF2B5EF4-FFF2-40B4-BE49-F238E27FC236}">
                <a16:creationId xmlns:a16="http://schemas.microsoft.com/office/drawing/2014/main" id="{0575B9B8-67A0-4DC6-ADB2-8F0291B6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1974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37980" name="Text Box 60">
            <a:extLst>
              <a:ext uri="{FF2B5EF4-FFF2-40B4-BE49-F238E27FC236}">
                <a16:creationId xmlns:a16="http://schemas.microsoft.com/office/drawing/2014/main" id="{2E6ED881-9E8F-49CC-BCAA-A248657C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51974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37981" name="Text Box 61">
            <a:extLst>
              <a:ext uri="{FF2B5EF4-FFF2-40B4-BE49-F238E27FC236}">
                <a16:creationId xmlns:a16="http://schemas.microsoft.com/office/drawing/2014/main" id="{A67D10C1-CE01-4E76-BF7C-6A128547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37982" name="Text Box 62">
            <a:extLst>
              <a:ext uri="{FF2B5EF4-FFF2-40B4-BE49-F238E27FC236}">
                <a16:creationId xmlns:a16="http://schemas.microsoft.com/office/drawing/2014/main" id="{33DF82A5-2096-4AE5-B2C3-CDA4956E7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37983" name="Text Box 63">
            <a:extLst>
              <a:ext uri="{FF2B5EF4-FFF2-40B4-BE49-F238E27FC236}">
                <a16:creationId xmlns:a16="http://schemas.microsoft.com/office/drawing/2014/main" id="{0BB4CB86-3726-451B-9C1E-1EC9E6FE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37984" name="Text Box 64">
            <a:extLst>
              <a:ext uri="{FF2B5EF4-FFF2-40B4-BE49-F238E27FC236}">
                <a16:creationId xmlns:a16="http://schemas.microsoft.com/office/drawing/2014/main" id="{53453192-AF78-4DF9-B492-03972CAD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37985" name="Text Box 65">
            <a:extLst>
              <a:ext uri="{FF2B5EF4-FFF2-40B4-BE49-F238E27FC236}">
                <a16:creationId xmlns:a16="http://schemas.microsoft.com/office/drawing/2014/main" id="{1DC038C7-50B0-410D-ACA6-B91B45C8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37986" name="Text Box 66">
            <a:extLst>
              <a:ext uri="{FF2B5EF4-FFF2-40B4-BE49-F238E27FC236}">
                <a16:creationId xmlns:a16="http://schemas.microsoft.com/office/drawing/2014/main" id="{A2845199-C99B-415B-A84A-EEBD5D41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37987" name="Text Box 67">
            <a:extLst>
              <a:ext uri="{FF2B5EF4-FFF2-40B4-BE49-F238E27FC236}">
                <a16:creationId xmlns:a16="http://schemas.microsoft.com/office/drawing/2014/main" id="{5BEA691D-D01C-4E50-A1BF-95062970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37988" name="Text Box 68">
            <a:extLst>
              <a:ext uri="{FF2B5EF4-FFF2-40B4-BE49-F238E27FC236}">
                <a16:creationId xmlns:a16="http://schemas.microsoft.com/office/drawing/2014/main" id="{4B6FFC63-7A2E-44C6-9C22-77402DA28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69423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4" grpId="0"/>
      <p:bldP spid="337955" grpId="0"/>
      <p:bldP spid="337956" grpId="0"/>
      <p:bldP spid="337960" grpId="0"/>
      <p:bldP spid="337961" grpId="0"/>
      <p:bldP spid="337962" grpId="0"/>
      <p:bldP spid="337963" grpId="0"/>
      <p:bldP spid="337964" grpId="0" animBg="1"/>
      <p:bldP spid="337965" grpId="0"/>
      <p:bldP spid="337966" grpId="0"/>
      <p:bldP spid="337967" grpId="0"/>
      <p:bldP spid="337968" grpId="0"/>
      <p:bldP spid="337969" grpId="0"/>
      <p:bldP spid="337970" grpId="0"/>
      <p:bldP spid="337971" grpId="0"/>
      <p:bldP spid="337972" grpId="0"/>
      <p:bldP spid="337973" grpId="0"/>
      <p:bldP spid="337974" grpId="0"/>
      <p:bldP spid="337975" grpId="0"/>
      <p:bldP spid="337976" grpId="0"/>
      <p:bldP spid="337977" grpId="0"/>
      <p:bldP spid="337978" grpId="0"/>
      <p:bldP spid="337979" grpId="0"/>
      <p:bldP spid="337980" grpId="0"/>
      <p:bldP spid="337981" grpId="0"/>
      <p:bldP spid="337981" grpId="1"/>
      <p:bldP spid="337982" grpId="0"/>
      <p:bldP spid="337982" grpId="1"/>
      <p:bldP spid="337983" grpId="0"/>
      <p:bldP spid="337983" grpId="1"/>
      <p:bldP spid="337984" grpId="0"/>
      <p:bldP spid="337984" grpId="1"/>
      <p:bldP spid="337985" grpId="0"/>
      <p:bldP spid="337985" grpId="1"/>
      <p:bldP spid="337986" grpId="0"/>
      <p:bldP spid="337986" grpId="1"/>
      <p:bldP spid="337987" grpId="0"/>
      <p:bldP spid="337987" grpId="1"/>
      <p:bldP spid="337988" grpId="0"/>
      <p:bldP spid="33798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BA141A6-25FC-45BC-9D91-1D1667C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2AC9-44A7-4156-B36D-1ECCB396F88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87B68C32-C8E4-4D2E-934B-27D23C221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Subnetting?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B97A5328-82FB-4142-800D-E40741303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/>
              <a:t>Fix length subnetting</a:t>
            </a:r>
            <a:r>
              <a:rPr lang="zh-CN" altLang="en-US"/>
              <a:t>（定长子网划分）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共享同一</a:t>
            </a:r>
            <a:r>
              <a:rPr lang="en-US" altLang="zh-CN"/>
              <a:t>IP</a:t>
            </a:r>
            <a:r>
              <a:rPr lang="zh-CN" altLang="en-US"/>
              <a:t>网络前缀的子网大小相同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划分依据：</a:t>
            </a:r>
            <a:r>
              <a:rPr lang="zh-CN" altLang="en-US">
                <a:solidFill>
                  <a:srgbClr val="00FFFF"/>
                </a:solidFill>
              </a:rPr>
              <a:t>子网数量</a:t>
            </a:r>
            <a:r>
              <a:rPr lang="zh-CN" altLang="en-US"/>
              <a:t>与子网内主机数量折中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特点：划分简单，地址分配较浪费</a:t>
            </a:r>
          </a:p>
          <a:p>
            <a:pPr>
              <a:spcBef>
                <a:spcPct val="25000"/>
              </a:spcBef>
            </a:pPr>
            <a:r>
              <a:rPr lang="en-US" altLang="zh-CN"/>
              <a:t>Variable length subnetting</a:t>
            </a:r>
            <a:r>
              <a:rPr lang="zh-CN" altLang="en-US"/>
              <a:t>（变长子网划分）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共享同一</a:t>
            </a:r>
            <a:r>
              <a:rPr lang="en-US" altLang="zh-CN"/>
              <a:t>IP</a:t>
            </a:r>
            <a:r>
              <a:rPr lang="zh-CN" altLang="en-US"/>
              <a:t>网络前缀的子网大小不同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划分依据：子网内的</a:t>
            </a:r>
            <a:r>
              <a:rPr lang="zh-CN" altLang="en-US">
                <a:solidFill>
                  <a:srgbClr val="00FFFF"/>
                </a:solidFill>
              </a:rPr>
              <a:t>主机数量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特点：灵活、高效利用地址空间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变长子网掩码 （</a:t>
            </a:r>
            <a:r>
              <a:rPr lang="en-US" altLang="zh-CN"/>
              <a:t>Variable-Length Subnet Mask</a:t>
            </a:r>
            <a:r>
              <a:rPr lang="zh-CN" altLang="en-US"/>
              <a:t>，</a:t>
            </a:r>
            <a:r>
              <a:rPr lang="en-US" altLang="zh-CN"/>
              <a:t>VLSM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>
            <a:extLst>
              <a:ext uri="{FF2B5EF4-FFF2-40B4-BE49-F238E27FC236}">
                <a16:creationId xmlns:a16="http://schemas.microsoft.com/office/drawing/2014/main" id="{38F77FDC-5FC6-4054-AD92-F45F387C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FD62-79F1-47CD-88B0-E6D01C397EA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C844FD69-A2B8-4050-8F94-44A26BF77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Subnetting Example 3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8CFF80A6-F01E-4ACF-9FC2-063DADF67A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65238"/>
            <a:ext cx="4171950" cy="4249737"/>
          </a:xfrm>
          <a:noFill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/>
              <a:t>每个物理网络所需的</a:t>
            </a:r>
            <a:r>
              <a:rPr lang="en-US" altLang="zh-CN" sz="2800"/>
              <a:t>IP</a:t>
            </a:r>
            <a:r>
              <a:rPr lang="zh-CN" altLang="en-US" sz="2800"/>
              <a:t>地址数量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Net 1 =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Net 2 = 3 + 3 + 2 = 8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Net 3 = 50 + 1 + 2 = 53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Net 4 = 40 + 1 + 2 = 43</a:t>
            </a:r>
          </a:p>
          <a:p>
            <a:pPr lvl="1">
              <a:lnSpc>
                <a:spcPct val="115000"/>
              </a:lnSpc>
            </a:pPr>
            <a:r>
              <a:rPr lang="en-US" altLang="zh-CN" sz="2400"/>
              <a:t>Net 5 = 60 + 1 + 2 = 63</a:t>
            </a:r>
          </a:p>
        </p:txBody>
      </p:sp>
      <p:grpSp>
        <p:nvGrpSpPr>
          <p:cNvPr id="364578" name="Group 34">
            <a:extLst>
              <a:ext uri="{FF2B5EF4-FFF2-40B4-BE49-F238E27FC236}">
                <a16:creationId xmlns:a16="http://schemas.microsoft.com/office/drawing/2014/main" id="{9300C652-79CC-45D2-872A-903300B87F9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557338"/>
            <a:ext cx="4749800" cy="3529012"/>
            <a:chOff x="68" y="1026"/>
            <a:chExt cx="2992" cy="2223"/>
          </a:xfrm>
        </p:grpSpPr>
        <p:cxnSp>
          <p:nvCxnSpPr>
            <p:cNvPr id="364548" name="AutoShape 4">
              <a:extLst>
                <a:ext uri="{FF2B5EF4-FFF2-40B4-BE49-F238E27FC236}">
                  <a16:creationId xmlns:a16="http://schemas.microsoft.com/office/drawing/2014/main" id="{6CDF0593-E43B-48FD-B182-FE48B93E0968}"/>
                </a:ext>
              </a:extLst>
            </p:cNvPr>
            <p:cNvCxnSpPr>
              <a:cxnSpLocks noChangeShapeType="1"/>
              <a:stCxn id="364549" idx="2"/>
            </p:cNvCxnSpPr>
            <p:nvPr/>
          </p:nvCxnSpPr>
          <p:spPr bwMode="auto">
            <a:xfrm>
              <a:off x="1792" y="1388"/>
              <a:ext cx="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64549" name="Picture 5">
              <a:extLst>
                <a:ext uri="{FF2B5EF4-FFF2-40B4-BE49-F238E27FC236}">
                  <a16:creationId xmlns:a16="http://schemas.microsoft.com/office/drawing/2014/main" id="{4CAFEFD4-4034-43A4-BDAD-A463AAA5EF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1026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4550" name="Line 6">
              <a:extLst>
                <a:ext uri="{FF2B5EF4-FFF2-40B4-BE49-F238E27FC236}">
                  <a16:creationId xmlns:a16="http://schemas.microsoft.com/office/drawing/2014/main" id="{A247D6F5-1FE0-4B6F-AD5A-AB2C4FEB1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570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1" name="Line 7">
              <a:extLst>
                <a:ext uri="{FF2B5EF4-FFF2-40B4-BE49-F238E27FC236}">
                  <a16:creationId xmlns:a16="http://schemas.microsoft.com/office/drawing/2014/main" id="{ABE79EC5-FC94-49BB-B402-EE287BAF4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570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4552" name="Picture 8">
              <a:extLst>
                <a:ext uri="{FF2B5EF4-FFF2-40B4-BE49-F238E27FC236}">
                  <a16:creationId xmlns:a16="http://schemas.microsoft.com/office/drawing/2014/main" id="{3B522C91-3DCC-4C56-A6E0-6ACDB8B0CB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752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4553" name="Line 9">
              <a:extLst>
                <a:ext uri="{FF2B5EF4-FFF2-40B4-BE49-F238E27FC236}">
                  <a16:creationId xmlns:a16="http://schemas.microsoft.com/office/drawing/2014/main" id="{DC8BE4FF-1FEB-44E9-802D-763D0B24A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1570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4554" name="Picture 10">
              <a:extLst>
                <a:ext uri="{FF2B5EF4-FFF2-40B4-BE49-F238E27FC236}">
                  <a16:creationId xmlns:a16="http://schemas.microsoft.com/office/drawing/2014/main" id="{C3FAF753-FA7B-4521-A3F7-EE7F820F30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752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4555" name="Line 11">
              <a:extLst>
                <a:ext uri="{FF2B5EF4-FFF2-40B4-BE49-F238E27FC236}">
                  <a16:creationId xmlns:a16="http://schemas.microsoft.com/office/drawing/2014/main" id="{73713410-AFED-4508-8F30-B36A05A3D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251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6" name="Line 12">
              <a:extLst>
                <a:ext uri="{FF2B5EF4-FFF2-40B4-BE49-F238E27FC236}">
                  <a16:creationId xmlns:a16="http://schemas.microsoft.com/office/drawing/2014/main" id="{711FEA39-55F6-486B-8014-93526EBA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250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7" name="Line 13">
              <a:extLst>
                <a:ext uri="{FF2B5EF4-FFF2-40B4-BE49-F238E27FC236}">
                  <a16:creationId xmlns:a16="http://schemas.microsoft.com/office/drawing/2014/main" id="{2E2A61D0-B55F-44BE-A6C6-865DC089F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" y="2250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4558" name="Picture 14">
              <a:extLst>
                <a:ext uri="{FF2B5EF4-FFF2-40B4-BE49-F238E27FC236}">
                  <a16:creationId xmlns:a16="http://schemas.microsoft.com/office/drawing/2014/main" id="{ECA64065-DC9B-401A-9B6D-5850030D6D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" y="2432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4559" name="Picture 15">
              <a:extLst>
                <a:ext uri="{FF2B5EF4-FFF2-40B4-BE49-F238E27FC236}">
                  <a16:creationId xmlns:a16="http://schemas.microsoft.com/office/drawing/2014/main" id="{7A7AFFEA-9E9E-4B71-BD81-B88C800DD25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432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4560" name="Line 16">
              <a:extLst>
                <a:ext uri="{FF2B5EF4-FFF2-40B4-BE49-F238E27FC236}">
                  <a16:creationId xmlns:a16="http://schemas.microsoft.com/office/drawing/2014/main" id="{7475A00B-656E-40B3-BC61-E2DD528FE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1" name="Line 17">
              <a:extLst>
                <a:ext uri="{FF2B5EF4-FFF2-40B4-BE49-F238E27FC236}">
                  <a16:creationId xmlns:a16="http://schemas.microsoft.com/office/drawing/2014/main" id="{2B4E91CE-0AE7-4959-A78F-F1FA47F54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293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2" name="Line 18">
              <a:extLst>
                <a:ext uri="{FF2B5EF4-FFF2-40B4-BE49-F238E27FC236}">
                  <a16:creationId xmlns:a16="http://schemas.microsoft.com/office/drawing/2014/main" id="{8781555D-600E-474F-B76F-45FB34C76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93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63" name="Text Box 19">
              <a:extLst>
                <a:ext uri="{FF2B5EF4-FFF2-40B4-BE49-F238E27FC236}">
                  <a16:creationId xmlns:a16="http://schemas.microsoft.com/office/drawing/2014/main" id="{FC08A914-3CDC-4D72-95AA-36BEE025F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310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  <p:sp>
          <p:nvSpPr>
            <p:cNvPr id="364564" name="Text Box 20">
              <a:extLst>
                <a:ext uri="{FF2B5EF4-FFF2-40B4-BE49-F238E27FC236}">
                  <a16:creationId xmlns:a16="http://schemas.microsoft.com/office/drawing/2014/main" id="{D1F97516-9564-40AB-97EA-93267E70B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1979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  <p:sp>
          <p:nvSpPr>
            <p:cNvPr id="364565" name="Text Box 21">
              <a:extLst>
                <a:ext uri="{FF2B5EF4-FFF2-40B4-BE49-F238E27FC236}">
                  <a16:creationId xmlns:a16="http://schemas.microsoft.com/office/drawing/2014/main" id="{5363F201-4678-495C-8A48-1FB9F6D71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1979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3</a:t>
              </a:r>
            </a:p>
          </p:txBody>
        </p:sp>
        <p:sp>
          <p:nvSpPr>
            <p:cNvPr id="364566" name="Text Box 22">
              <a:extLst>
                <a:ext uri="{FF2B5EF4-FFF2-40B4-BE49-F238E27FC236}">
                  <a16:creationId xmlns:a16="http://schemas.microsoft.com/office/drawing/2014/main" id="{F79B8009-D0CF-4380-81B1-E95C03199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59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4</a:t>
              </a:r>
            </a:p>
          </p:txBody>
        </p:sp>
        <p:sp>
          <p:nvSpPr>
            <p:cNvPr id="364567" name="Text Box 23">
              <a:extLst>
                <a:ext uri="{FF2B5EF4-FFF2-40B4-BE49-F238E27FC236}">
                  <a16:creationId xmlns:a16="http://schemas.microsoft.com/office/drawing/2014/main" id="{636F0730-CD09-4442-8BB9-49F6FD6CB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264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5</a:t>
              </a:r>
            </a:p>
          </p:txBody>
        </p:sp>
        <p:sp>
          <p:nvSpPr>
            <p:cNvPr id="364568" name="Text Box 24">
              <a:extLst>
                <a:ext uri="{FF2B5EF4-FFF2-40B4-BE49-F238E27FC236}">
                  <a16:creationId xmlns:a16="http://schemas.microsoft.com/office/drawing/2014/main" id="{DB84B9F3-743D-44F9-97FA-F0DF5DB67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283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25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台主机</a:t>
              </a:r>
            </a:p>
          </p:txBody>
        </p:sp>
        <p:sp>
          <p:nvSpPr>
            <p:cNvPr id="364569" name="Text Box 25">
              <a:extLst>
                <a:ext uri="{FF2B5EF4-FFF2-40B4-BE49-F238E27FC236}">
                  <a16:creationId xmlns:a16="http://schemas.microsoft.com/office/drawing/2014/main" id="{EB865DD3-BF2E-4FAF-B5E1-FB0C874C8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963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台主机</a:t>
              </a:r>
            </a:p>
          </p:txBody>
        </p:sp>
        <p:sp>
          <p:nvSpPr>
            <p:cNvPr id="364570" name="Text Box 26">
              <a:extLst>
                <a:ext uri="{FF2B5EF4-FFF2-40B4-BE49-F238E27FC236}">
                  <a16:creationId xmlns:a16="http://schemas.microsoft.com/office/drawing/2014/main" id="{0B5E5CAF-B4A5-456C-BA80-5D978F9E6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961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台主机</a:t>
              </a:r>
            </a:p>
          </p:txBody>
        </p:sp>
        <p:sp>
          <p:nvSpPr>
            <p:cNvPr id="364571" name="Text Box 27">
              <a:extLst>
                <a:ext uri="{FF2B5EF4-FFF2-40B4-BE49-F238E27FC236}">
                  <a16:creationId xmlns:a16="http://schemas.microsoft.com/office/drawing/2014/main" id="{AA272FAF-21F7-41CB-9ADC-D42D80742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961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60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台主机</a:t>
              </a:r>
            </a:p>
          </p:txBody>
        </p:sp>
        <p:sp>
          <p:nvSpPr>
            <p:cNvPr id="364572" name="Text Box 28">
              <a:extLst>
                <a:ext uri="{FF2B5EF4-FFF2-40B4-BE49-F238E27FC236}">
                  <a16:creationId xmlns:a16="http://schemas.microsoft.com/office/drawing/2014/main" id="{4884B3DA-6087-43E3-802B-E1A36C63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251"/>
              <a:ext cx="9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50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台主机</a:t>
              </a:r>
            </a:p>
          </p:txBody>
        </p:sp>
      </p:grpSp>
      <p:sp>
        <p:nvSpPr>
          <p:cNvPr id="364573" name="Rectangle 29">
            <a:extLst>
              <a:ext uri="{FF2B5EF4-FFF2-40B4-BE49-F238E27FC236}">
                <a16:creationId xmlns:a16="http://schemas.microsoft.com/office/drawing/2014/main" id="{59502D8E-1997-41FF-899F-C27041E9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366963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64574" name="Rectangle 30">
            <a:extLst>
              <a:ext uri="{FF2B5EF4-FFF2-40B4-BE49-F238E27FC236}">
                <a16:creationId xmlns:a16="http://schemas.microsoft.com/office/drawing/2014/main" id="{DA17D476-A865-45EC-B144-9A9A6F76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5" y="236696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+ 3</a:t>
            </a:r>
          </a:p>
        </p:txBody>
      </p:sp>
      <p:sp>
        <p:nvSpPr>
          <p:cNvPr id="364575" name="Rectangle 31">
            <a:extLst>
              <a:ext uri="{FF2B5EF4-FFF2-40B4-BE49-F238E27FC236}">
                <a16:creationId xmlns:a16="http://schemas.microsoft.com/office/drawing/2014/main" id="{4613875A-3C8A-4C70-B6B4-DF5F9E51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236696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+ 2</a:t>
            </a:r>
          </a:p>
        </p:txBody>
      </p:sp>
      <p:sp>
        <p:nvSpPr>
          <p:cNvPr id="364576" name="Rectangle 32">
            <a:extLst>
              <a:ext uri="{FF2B5EF4-FFF2-40B4-BE49-F238E27FC236}">
                <a16:creationId xmlns:a16="http://schemas.microsoft.com/office/drawing/2014/main" id="{3930EBA8-9B96-418A-A2E1-E152140D2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2366963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= 30</a:t>
            </a:r>
          </a:p>
        </p:txBody>
      </p:sp>
      <p:sp>
        <p:nvSpPr>
          <p:cNvPr id="364577" name="AutoShape 33">
            <a:extLst>
              <a:ext uri="{FF2B5EF4-FFF2-40B4-BE49-F238E27FC236}">
                <a16:creationId xmlns:a16="http://schemas.microsoft.com/office/drawing/2014/main" id="{3AFACD52-A0DA-40ED-84DD-32747B50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565775"/>
            <a:ext cx="8442325" cy="671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本子网内主机数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本子网内路由器接口数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3" grpId="0"/>
      <p:bldP spid="364574" grpId="0"/>
      <p:bldP spid="364575" grpId="0"/>
      <p:bldP spid="364576" grpId="0"/>
      <p:bldP spid="36457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6">
            <a:extLst>
              <a:ext uri="{FF2B5EF4-FFF2-40B4-BE49-F238E27FC236}">
                <a16:creationId xmlns:a16="http://schemas.microsoft.com/office/drawing/2014/main" id="{09B6A585-4EC1-4BCC-9B5E-7F3EFFE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8686-3D88-4025-9D66-0A703430B8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99CA8253-C101-4AFD-8FC6-A958B70FF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3 —— </a:t>
            </a:r>
            <a:r>
              <a:rPr lang="zh-CN" altLang="en-US"/>
              <a:t>定长划分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A1F454A9-C14A-432C-9745-4A2E87A165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65238"/>
            <a:ext cx="4171950" cy="4249737"/>
          </a:xfrm>
          <a:noFill/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/>
              <a:t>Mask =</a:t>
            </a:r>
          </a:p>
          <a:p>
            <a:pPr>
              <a:lnSpc>
                <a:spcPct val="115000"/>
              </a:lnSpc>
            </a:pPr>
            <a:r>
              <a:rPr lang="zh-CN" altLang="en-US" sz="2800"/>
              <a:t>每个</a:t>
            </a:r>
            <a:r>
              <a:rPr lang="en-US" altLang="zh-CN" sz="2800"/>
              <a:t>IP</a:t>
            </a:r>
            <a:r>
              <a:rPr lang="zh-CN" altLang="en-US" sz="2800"/>
              <a:t>子网的实际</a:t>
            </a:r>
            <a:r>
              <a:rPr lang="en-US" altLang="zh-CN" sz="2800"/>
              <a:t>IP</a:t>
            </a:r>
            <a:r>
              <a:rPr lang="zh-CN" altLang="en-US" sz="2800"/>
              <a:t>数量：</a:t>
            </a:r>
            <a:r>
              <a:rPr lang="en-US" altLang="zh-CN" sz="2800"/>
              <a:t>64</a:t>
            </a:r>
          </a:p>
          <a:p>
            <a:pPr>
              <a:lnSpc>
                <a:spcPct val="115000"/>
              </a:lnSpc>
            </a:pPr>
            <a:r>
              <a:rPr lang="en-US" altLang="zh-CN" sz="2800"/>
              <a:t>IP</a:t>
            </a:r>
            <a:r>
              <a:rPr lang="zh-CN" altLang="en-US" sz="2800"/>
              <a:t>地址总空间：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5 * 64 = 320</a:t>
            </a:r>
          </a:p>
        </p:txBody>
      </p:sp>
      <p:sp>
        <p:nvSpPr>
          <p:cNvPr id="365597" name="Text Box 29">
            <a:extLst>
              <a:ext uri="{FF2B5EF4-FFF2-40B4-BE49-F238E27FC236}">
                <a16:creationId xmlns:a16="http://schemas.microsoft.com/office/drawing/2014/main" id="{91FCC5D0-2680-481F-ADE0-B6A5CD74C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1325563"/>
            <a:ext cx="293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255.255.255.192</a:t>
            </a:r>
          </a:p>
        </p:txBody>
      </p:sp>
      <p:sp>
        <p:nvSpPr>
          <p:cNvPr id="365598" name="Text Box 30">
            <a:extLst>
              <a:ext uri="{FF2B5EF4-FFF2-40B4-BE49-F238E27FC236}">
                <a16:creationId xmlns:a16="http://schemas.microsoft.com/office/drawing/2014/main" id="{1CF1484F-99F5-45F8-8813-B20A113A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652963"/>
            <a:ext cx="7500938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	   Net 1:  10.1.0.0/26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2:  10.1.0.64/26 	   Net 3:  10.1.0.128/26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4:  10.1.0.192/26	   Net 5:  10.1.1.0/26</a:t>
            </a:r>
          </a:p>
        </p:txBody>
      </p:sp>
      <p:grpSp>
        <p:nvGrpSpPr>
          <p:cNvPr id="365599" name="Group 31">
            <a:extLst>
              <a:ext uri="{FF2B5EF4-FFF2-40B4-BE49-F238E27FC236}">
                <a16:creationId xmlns:a16="http://schemas.microsoft.com/office/drawing/2014/main" id="{7267C5A9-B27F-438A-8A34-392375B34F7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57338"/>
            <a:ext cx="4537075" cy="3529012"/>
            <a:chOff x="113" y="981"/>
            <a:chExt cx="2858" cy="2223"/>
          </a:xfrm>
        </p:grpSpPr>
        <p:cxnSp>
          <p:nvCxnSpPr>
            <p:cNvPr id="365600" name="AutoShape 32">
              <a:extLst>
                <a:ext uri="{FF2B5EF4-FFF2-40B4-BE49-F238E27FC236}">
                  <a16:creationId xmlns:a16="http://schemas.microsoft.com/office/drawing/2014/main" id="{8FC9CDC1-EC08-4969-BDF8-66F6FD0FDBDC}"/>
                </a:ext>
              </a:extLst>
            </p:cNvPr>
            <p:cNvCxnSpPr>
              <a:cxnSpLocks noChangeShapeType="1"/>
              <a:stCxn id="365601" idx="2"/>
            </p:cNvCxnSpPr>
            <p:nvPr/>
          </p:nvCxnSpPr>
          <p:spPr bwMode="auto">
            <a:xfrm>
              <a:off x="1792" y="1343"/>
              <a:ext cx="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65601" name="Picture 33">
              <a:extLst>
                <a:ext uri="{FF2B5EF4-FFF2-40B4-BE49-F238E27FC236}">
                  <a16:creationId xmlns:a16="http://schemas.microsoft.com/office/drawing/2014/main" id="{95A9F7A0-ABAC-4B22-84A8-097F13609F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981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2" name="Line 34">
              <a:extLst>
                <a:ext uri="{FF2B5EF4-FFF2-40B4-BE49-F238E27FC236}">
                  <a16:creationId xmlns:a16="http://schemas.microsoft.com/office/drawing/2014/main" id="{6D416E86-A67B-41E9-AECA-6D082FCA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525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03" name="Line 35">
              <a:extLst>
                <a:ext uri="{FF2B5EF4-FFF2-40B4-BE49-F238E27FC236}">
                  <a16:creationId xmlns:a16="http://schemas.microsoft.com/office/drawing/2014/main" id="{BA713D53-AACE-45FF-93F5-FC734B425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52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5604" name="Picture 36">
              <a:extLst>
                <a:ext uri="{FF2B5EF4-FFF2-40B4-BE49-F238E27FC236}">
                  <a16:creationId xmlns:a16="http://schemas.microsoft.com/office/drawing/2014/main" id="{AB76E886-485B-48F4-AC35-C1DC5D782F9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70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5" name="Line 37">
              <a:extLst>
                <a:ext uri="{FF2B5EF4-FFF2-40B4-BE49-F238E27FC236}">
                  <a16:creationId xmlns:a16="http://schemas.microsoft.com/office/drawing/2014/main" id="{4D3A1B03-722D-45B6-A5B0-242F934D2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152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5606" name="Picture 38">
              <a:extLst>
                <a:ext uri="{FF2B5EF4-FFF2-40B4-BE49-F238E27FC236}">
                  <a16:creationId xmlns:a16="http://schemas.microsoft.com/office/drawing/2014/main" id="{203130DD-0F6F-49CF-BFE0-04789D2C3C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70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7" name="Line 39">
              <a:extLst>
                <a:ext uri="{FF2B5EF4-FFF2-40B4-BE49-F238E27FC236}">
                  <a16:creationId xmlns:a16="http://schemas.microsoft.com/office/drawing/2014/main" id="{44061246-4139-46FA-A45A-F62260130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206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08" name="Line 40">
              <a:extLst>
                <a:ext uri="{FF2B5EF4-FFF2-40B4-BE49-F238E27FC236}">
                  <a16:creationId xmlns:a16="http://schemas.microsoft.com/office/drawing/2014/main" id="{523821E3-7C65-4D75-B833-E430E47E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20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09" name="Line 41">
              <a:extLst>
                <a:ext uri="{FF2B5EF4-FFF2-40B4-BE49-F238E27FC236}">
                  <a16:creationId xmlns:a16="http://schemas.microsoft.com/office/drawing/2014/main" id="{0B60984A-1ECE-4EDF-9C00-D735AA963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" y="220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5610" name="Picture 42">
              <a:extLst>
                <a:ext uri="{FF2B5EF4-FFF2-40B4-BE49-F238E27FC236}">
                  <a16:creationId xmlns:a16="http://schemas.microsoft.com/office/drawing/2014/main" id="{8ED005C5-C5BF-4BAC-9E57-399A452DB9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" y="238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11" name="Picture 43">
              <a:extLst>
                <a:ext uri="{FF2B5EF4-FFF2-40B4-BE49-F238E27FC236}">
                  <a16:creationId xmlns:a16="http://schemas.microsoft.com/office/drawing/2014/main" id="{1306B880-E1F7-431D-A94E-AB8FA42746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38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12" name="Line 44">
              <a:extLst>
                <a:ext uri="{FF2B5EF4-FFF2-40B4-BE49-F238E27FC236}">
                  <a16:creationId xmlns:a16="http://schemas.microsoft.com/office/drawing/2014/main" id="{153B203A-25B1-4129-BB14-224001270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13" name="Line 45">
              <a:extLst>
                <a:ext uri="{FF2B5EF4-FFF2-40B4-BE49-F238E27FC236}">
                  <a16:creationId xmlns:a16="http://schemas.microsoft.com/office/drawing/2014/main" id="{49FD2B84-0BB1-4010-B86A-4453F54D5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288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14" name="Line 46">
              <a:extLst>
                <a:ext uri="{FF2B5EF4-FFF2-40B4-BE49-F238E27FC236}">
                  <a16:creationId xmlns:a16="http://schemas.microsoft.com/office/drawing/2014/main" id="{ABFD39A5-A975-494F-AA82-1093F202D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88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15" name="Text Box 47">
              <a:extLst>
                <a:ext uri="{FF2B5EF4-FFF2-40B4-BE49-F238E27FC236}">
                  <a16:creationId xmlns:a16="http://schemas.microsoft.com/office/drawing/2014/main" id="{0BFAAE88-0992-47CA-B36A-1491A9E3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265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  <p:sp>
          <p:nvSpPr>
            <p:cNvPr id="365616" name="Text Box 48">
              <a:extLst>
                <a:ext uri="{FF2B5EF4-FFF2-40B4-BE49-F238E27FC236}">
                  <a16:creationId xmlns:a16="http://schemas.microsoft.com/office/drawing/2014/main" id="{1A687BB3-6723-4EA1-A6D7-41A9A9526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193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  <p:sp>
          <p:nvSpPr>
            <p:cNvPr id="365617" name="Text Box 49">
              <a:extLst>
                <a:ext uri="{FF2B5EF4-FFF2-40B4-BE49-F238E27FC236}">
                  <a16:creationId xmlns:a16="http://schemas.microsoft.com/office/drawing/2014/main" id="{F2624B4D-04CD-4E44-B290-071F8473B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193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3</a:t>
              </a:r>
            </a:p>
          </p:txBody>
        </p:sp>
        <p:sp>
          <p:nvSpPr>
            <p:cNvPr id="365618" name="Text Box 50">
              <a:extLst>
                <a:ext uri="{FF2B5EF4-FFF2-40B4-BE49-F238E27FC236}">
                  <a16:creationId xmlns:a16="http://schemas.microsoft.com/office/drawing/2014/main" id="{8DF2C810-B6ED-4126-8218-AE9ADBB05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1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4</a:t>
              </a:r>
            </a:p>
          </p:txBody>
        </p:sp>
        <p:sp>
          <p:nvSpPr>
            <p:cNvPr id="365619" name="Text Box 51">
              <a:extLst>
                <a:ext uri="{FF2B5EF4-FFF2-40B4-BE49-F238E27FC236}">
                  <a16:creationId xmlns:a16="http://schemas.microsoft.com/office/drawing/2014/main" id="{9A3CD0EB-6EE2-4441-B7A0-8C89C0675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2599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5</a:t>
              </a:r>
            </a:p>
          </p:txBody>
        </p:sp>
        <p:sp>
          <p:nvSpPr>
            <p:cNvPr id="365620" name="Text Box 52">
              <a:extLst>
                <a:ext uri="{FF2B5EF4-FFF2-40B4-BE49-F238E27FC236}">
                  <a16:creationId xmlns:a16="http://schemas.microsoft.com/office/drawing/2014/main" id="{C0CA812F-EC4F-470D-95B1-798462C99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238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</a:t>
              </a:r>
            </a:p>
          </p:txBody>
        </p:sp>
        <p:sp>
          <p:nvSpPr>
            <p:cNvPr id="365621" name="Text Box 53">
              <a:extLst>
                <a:ext uri="{FF2B5EF4-FFF2-40B4-BE49-F238E27FC236}">
                  <a16:creationId xmlns:a16="http://schemas.microsoft.com/office/drawing/2014/main" id="{B1305859-0B0F-4E40-8EB1-96DD08D50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1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sp>
          <p:nvSpPr>
            <p:cNvPr id="365622" name="Text Box 54">
              <a:extLst>
                <a:ext uri="{FF2B5EF4-FFF2-40B4-BE49-F238E27FC236}">
                  <a16:creationId xmlns:a16="http://schemas.microsoft.com/office/drawing/2014/main" id="{66C610E4-92C5-4B56-BF7E-E6613ACBA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291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43</a:t>
              </a:r>
            </a:p>
          </p:txBody>
        </p:sp>
        <p:sp>
          <p:nvSpPr>
            <p:cNvPr id="365623" name="Text Box 55">
              <a:extLst>
                <a:ext uri="{FF2B5EF4-FFF2-40B4-BE49-F238E27FC236}">
                  <a16:creationId xmlns:a16="http://schemas.microsoft.com/office/drawing/2014/main" id="{3D63C5BB-0F1E-410A-A545-B3DB7B7E4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91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63</a:t>
              </a:r>
            </a:p>
          </p:txBody>
        </p:sp>
        <p:sp>
          <p:nvSpPr>
            <p:cNvPr id="365624" name="Text Box 56">
              <a:extLst>
                <a:ext uri="{FF2B5EF4-FFF2-40B4-BE49-F238E27FC236}">
                  <a16:creationId xmlns:a16="http://schemas.microsoft.com/office/drawing/2014/main" id="{1F6FE678-8770-4A00-918F-8613A18C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220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7" grpId="0"/>
      <p:bldP spid="3655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6">
            <a:extLst>
              <a:ext uri="{FF2B5EF4-FFF2-40B4-BE49-F238E27FC236}">
                <a16:creationId xmlns:a16="http://schemas.microsoft.com/office/drawing/2014/main" id="{C5BDAB1E-B835-443B-B951-395CD7EC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690C-3AAA-4413-888B-A3C14AD7446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A92F0A4F-7A86-44B2-A83C-E4F8DA9A4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3 —— </a:t>
            </a:r>
            <a:r>
              <a:rPr lang="zh-CN" altLang="en-US"/>
              <a:t>变长划分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8584DC06-5ADD-4520-BFD0-669F43415E3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1268413"/>
            <a:ext cx="4170362" cy="468153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400"/>
              <a:t>Net 1 Mask =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Net 2 Mask = 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Net 3 Mask =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Net 4 Mask = 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Net 5 Mask =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IP</a:t>
            </a:r>
            <a:r>
              <a:rPr lang="zh-CN" altLang="en-US" sz="2400"/>
              <a:t>地址总空间：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32 + 8 + 64 + 64 + 64 = 232</a:t>
            </a:r>
          </a:p>
        </p:txBody>
      </p:sp>
      <p:grpSp>
        <p:nvGrpSpPr>
          <p:cNvPr id="366628" name="Group 36">
            <a:extLst>
              <a:ext uri="{FF2B5EF4-FFF2-40B4-BE49-F238E27FC236}">
                <a16:creationId xmlns:a16="http://schemas.microsoft.com/office/drawing/2014/main" id="{3A9765F7-B5CD-4AE1-A497-06B7C1F00D0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57338"/>
            <a:ext cx="4537075" cy="3529012"/>
            <a:chOff x="113" y="981"/>
            <a:chExt cx="2858" cy="2223"/>
          </a:xfrm>
        </p:grpSpPr>
        <p:cxnSp>
          <p:nvCxnSpPr>
            <p:cNvPr id="366596" name="AutoShape 4">
              <a:extLst>
                <a:ext uri="{FF2B5EF4-FFF2-40B4-BE49-F238E27FC236}">
                  <a16:creationId xmlns:a16="http://schemas.microsoft.com/office/drawing/2014/main" id="{910A181F-6D52-4951-B64B-FDCBEE117378}"/>
                </a:ext>
              </a:extLst>
            </p:cNvPr>
            <p:cNvCxnSpPr>
              <a:cxnSpLocks noChangeShapeType="1"/>
              <a:stCxn id="366597" idx="2"/>
            </p:cNvCxnSpPr>
            <p:nvPr/>
          </p:nvCxnSpPr>
          <p:spPr bwMode="auto">
            <a:xfrm>
              <a:off x="1792" y="1343"/>
              <a:ext cx="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66597" name="Picture 5">
              <a:extLst>
                <a:ext uri="{FF2B5EF4-FFF2-40B4-BE49-F238E27FC236}">
                  <a16:creationId xmlns:a16="http://schemas.microsoft.com/office/drawing/2014/main" id="{EE674CF9-4E2D-4C60-8A29-9854F3139CB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981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6598" name="Line 6">
              <a:extLst>
                <a:ext uri="{FF2B5EF4-FFF2-40B4-BE49-F238E27FC236}">
                  <a16:creationId xmlns:a16="http://schemas.microsoft.com/office/drawing/2014/main" id="{ACD9138D-B44C-4151-BE2A-11FC5FDF6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525"/>
              <a:ext cx="1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599" name="Line 7">
              <a:extLst>
                <a:ext uri="{FF2B5EF4-FFF2-40B4-BE49-F238E27FC236}">
                  <a16:creationId xmlns:a16="http://schemas.microsoft.com/office/drawing/2014/main" id="{A59D32C0-0A7D-449E-AAAF-9D53C38E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52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6600" name="Picture 8">
              <a:extLst>
                <a:ext uri="{FF2B5EF4-FFF2-40B4-BE49-F238E27FC236}">
                  <a16:creationId xmlns:a16="http://schemas.microsoft.com/office/drawing/2014/main" id="{62F04C37-7247-4C08-B590-4A6508E08F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70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6601" name="Line 9">
              <a:extLst>
                <a:ext uri="{FF2B5EF4-FFF2-40B4-BE49-F238E27FC236}">
                  <a16:creationId xmlns:a16="http://schemas.microsoft.com/office/drawing/2014/main" id="{5915B567-A783-4A74-8FA6-3640CF8F1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152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6602" name="Picture 10">
              <a:extLst>
                <a:ext uri="{FF2B5EF4-FFF2-40B4-BE49-F238E27FC236}">
                  <a16:creationId xmlns:a16="http://schemas.microsoft.com/office/drawing/2014/main" id="{7C43FE8C-E409-4E19-9C13-842CD9CAF36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70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6603" name="Line 11">
              <a:extLst>
                <a:ext uri="{FF2B5EF4-FFF2-40B4-BE49-F238E27FC236}">
                  <a16:creationId xmlns:a16="http://schemas.microsoft.com/office/drawing/2014/main" id="{7D54239B-2B2D-42D6-B8A4-6843A60E5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206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04" name="Line 12">
              <a:extLst>
                <a:ext uri="{FF2B5EF4-FFF2-40B4-BE49-F238E27FC236}">
                  <a16:creationId xmlns:a16="http://schemas.microsoft.com/office/drawing/2014/main" id="{093C6B20-6B72-4E86-BFF5-4B98689E1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20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05" name="Line 13">
              <a:extLst>
                <a:ext uri="{FF2B5EF4-FFF2-40B4-BE49-F238E27FC236}">
                  <a16:creationId xmlns:a16="http://schemas.microsoft.com/office/drawing/2014/main" id="{4F50E4B6-2AFD-44FD-9054-0CFB35821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" y="2205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6606" name="Picture 14">
              <a:extLst>
                <a:ext uri="{FF2B5EF4-FFF2-40B4-BE49-F238E27FC236}">
                  <a16:creationId xmlns:a16="http://schemas.microsoft.com/office/drawing/2014/main" id="{F38506F6-08C0-42CE-9EF1-7CDCC2B034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" y="238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6607" name="Picture 15">
              <a:extLst>
                <a:ext uri="{FF2B5EF4-FFF2-40B4-BE49-F238E27FC236}">
                  <a16:creationId xmlns:a16="http://schemas.microsoft.com/office/drawing/2014/main" id="{129F17C4-FC45-4C69-9391-E46936589C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387"/>
              <a:ext cx="6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6608" name="Line 16">
              <a:extLst>
                <a:ext uri="{FF2B5EF4-FFF2-40B4-BE49-F238E27FC236}">
                  <a16:creationId xmlns:a16="http://schemas.microsoft.com/office/drawing/2014/main" id="{CC20CE04-4096-4B1B-81C8-9AD5FF7CF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09" name="Line 17">
              <a:extLst>
                <a:ext uri="{FF2B5EF4-FFF2-40B4-BE49-F238E27FC236}">
                  <a16:creationId xmlns:a16="http://schemas.microsoft.com/office/drawing/2014/main" id="{09DA4377-AF7F-46BC-ADCD-1032BEDF0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288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0" name="Line 18">
              <a:extLst>
                <a:ext uri="{FF2B5EF4-FFF2-40B4-BE49-F238E27FC236}">
                  <a16:creationId xmlns:a16="http://schemas.microsoft.com/office/drawing/2014/main" id="{40FC718C-5F14-4628-889A-BDFAEC4A0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88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1" name="Text Box 19">
              <a:extLst>
                <a:ext uri="{FF2B5EF4-FFF2-40B4-BE49-F238E27FC236}">
                  <a16:creationId xmlns:a16="http://schemas.microsoft.com/office/drawing/2014/main" id="{AD8E8BC7-F9FC-405E-A04F-D36463144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265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1</a:t>
              </a:r>
            </a:p>
          </p:txBody>
        </p:sp>
        <p:sp>
          <p:nvSpPr>
            <p:cNvPr id="366612" name="Text Box 20">
              <a:extLst>
                <a:ext uri="{FF2B5EF4-FFF2-40B4-BE49-F238E27FC236}">
                  <a16:creationId xmlns:a16="http://schemas.microsoft.com/office/drawing/2014/main" id="{5DB9EE1A-C50F-42B1-AA16-BE1CAF1B6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193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2</a:t>
              </a:r>
            </a:p>
          </p:txBody>
        </p:sp>
        <p:sp>
          <p:nvSpPr>
            <p:cNvPr id="366613" name="Text Box 21">
              <a:extLst>
                <a:ext uri="{FF2B5EF4-FFF2-40B4-BE49-F238E27FC236}">
                  <a16:creationId xmlns:a16="http://schemas.microsoft.com/office/drawing/2014/main" id="{0FC45A56-117B-4D87-B6A1-B3B790DAC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193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3</a:t>
              </a:r>
            </a:p>
          </p:txBody>
        </p:sp>
        <p:sp>
          <p:nvSpPr>
            <p:cNvPr id="366614" name="Text Box 22">
              <a:extLst>
                <a:ext uri="{FF2B5EF4-FFF2-40B4-BE49-F238E27FC236}">
                  <a16:creationId xmlns:a16="http://schemas.microsoft.com/office/drawing/2014/main" id="{5D9081CE-0B0C-4AE3-A2C3-0C0C01F5F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14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4</a:t>
              </a:r>
            </a:p>
          </p:txBody>
        </p:sp>
        <p:sp>
          <p:nvSpPr>
            <p:cNvPr id="366615" name="Text Box 23">
              <a:extLst>
                <a:ext uri="{FF2B5EF4-FFF2-40B4-BE49-F238E27FC236}">
                  <a16:creationId xmlns:a16="http://schemas.microsoft.com/office/drawing/2014/main" id="{89B30559-7811-46CE-84E9-26B1F26F2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2599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Net 5</a:t>
              </a:r>
            </a:p>
          </p:txBody>
        </p:sp>
        <p:sp>
          <p:nvSpPr>
            <p:cNvPr id="366616" name="Text Box 24">
              <a:extLst>
                <a:ext uri="{FF2B5EF4-FFF2-40B4-BE49-F238E27FC236}">
                  <a16:creationId xmlns:a16="http://schemas.microsoft.com/office/drawing/2014/main" id="{BD185A3A-DBB1-41D7-AAD7-36DAA9434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238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</a:t>
              </a:r>
            </a:p>
          </p:txBody>
        </p:sp>
        <p:sp>
          <p:nvSpPr>
            <p:cNvPr id="366617" name="Text Box 25">
              <a:extLst>
                <a:ext uri="{FF2B5EF4-FFF2-40B4-BE49-F238E27FC236}">
                  <a16:creationId xmlns:a16="http://schemas.microsoft.com/office/drawing/2014/main" id="{2FFB8F88-5D6B-49D3-8FFB-30B28E387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1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sp>
          <p:nvSpPr>
            <p:cNvPr id="366618" name="Text Box 26">
              <a:extLst>
                <a:ext uri="{FF2B5EF4-FFF2-40B4-BE49-F238E27FC236}">
                  <a16:creationId xmlns:a16="http://schemas.microsoft.com/office/drawing/2014/main" id="{AE5503F8-86FA-4A51-B6CD-88D1F2121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291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43</a:t>
              </a:r>
            </a:p>
          </p:txBody>
        </p:sp>
        <p:sp>
          <p:nvSpPr>
            <p:cNvPr id="366619" name="Text Box 27">
              <a:extLst>
                <a:ext uri="{FF2B5EF4-FFF2-40B4-BE49-F238E27FC236}">
                  <a16:creationId xmlns:a16="http://schemas.microsoft.com/office/drawing/2014/main" id="{7DB9BF84-E1E7-462A-A7BB-57C0E0BB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291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63</a:t>
              </a:r>
            </a:p>
          </p:txBody>
        </p:sp>
        <p:sp>
          <p:nvSpPr>
            <p:cNvPr id="366620" name="Text Box 28">
              <a:extLst>
                <a:ext uri="{FF2B5EF4-FFF2-40B4-BE49-F238E27FC236}">
                  <a16:creationId xmlns:a16="http://schemas.microsoft.com/office/drawing/2014/main" id="{8A225D8B-B8E8-45B7-989E-756D0C5AC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2206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53</a:t>
              </a:r>
            </a:p>
          </p:txBody>
        </p:sp>
      </p:grpSp>
      <p:sp>
        <p:nvSpPr>
          <p:cNvPr id="366621" name="Text Box 29">
            <a:extLst>
              <a:ext uri="{FF2B5EF4-FFF2-40B4-BE49-F238E27FC236}">
                <a16:creationId xmlns:a16="http://schemas.microsoft.com/office/drawing/2014/main" id="{85EB4492-F3C3-42CA-867D-2A33B4BF2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130968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/27</a:t>
            </a:r>
          </a:p>
        </p:txBody>
      </p:sp>
      <p:sp>
        <p:nvSpPr>
          <p:cNvPr id="366622" name="Text Box 30">
            <a:extLst>
              <a:ext uri="{FF2B5EF4-FFF2-40B4-BE49-F238E27FC236}">
                <a16:creationId xmlns:a16="http://schemas.microsoft.com/office/drawing/2014/main" id="{21A10843-8DB3-41A2-8911-4853507C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1844675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/29</a:t>
            </a:r>
          </a:p>
        </p:txBody>
      </p:sp>
      <p:sp>
        <p:nvSpPr>
          <p:cNvPr id="366623" name="Text Box 31">
            <a:extLst>
              <a:ext uri="{FF2B5EF4-FFF2-40B4-BE49-F238E27FC236}">
                <a16:creationId xmlns:a16="http://schemas.microsoft.com/office/drawing/2014/main" id="{63DEE2AA-ABFD-4433-BECA-8CAF707C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363788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/26</a:t>
            </a:r>
          </a:p>
        </p:txBody>
      </p:sp>
      <p:sp>
        <p:nvSpPr>
          <p:cNvPr id="366624" name="Text Box 32">
            <a:extLst>
              <a:ext uri="{FF2B5EF4-FFF2-40B4-BE49-F238E27FC236}">
                <a16:creationId xmlns:a16="http://schemas.microsoft.com/office/drawing/2014/main" id="{0DD0CDE7-25B3-466B-BACC-1DD90125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900363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/26</a:t>
            </a:r>
          </a:p>
        </p:txBody>
      </p:sp>
      <p:sp>
        <p:nvSpPr>
          <p:cNvPr id="366625" name="Text Box 33">
            <a:extLst>
              <a:ext uri="{FF2B5EF4-FFF2-40B4-BE49-F238E27FC236}">
                <a16:creationId xmlns:a16="http://schemas.microsoft.com/office/drawing/2014/main" id="{0105FB8E-1016-45FE-9D2C-E53C5DCE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3429000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/26</a:t>
            </a:r>
          </a:p>
        </p:txBody>
      </p:sp>
      <p:sp>
        <p:nvSpPr>
          <p:cNvPr id="366626" name="Text Box 34">
            <a:extLst>
              <a:ext uri="{FF2B5EF4-FFF2-40B4-BE49-F238E27FC236}">
                <a16:creationId xmlns:a16="http://schemas.microsoft.com/office/drawing/2014/main" id="{DA82C700-3518-4BBB-AA64-5D223A543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054600"/>
            <a:ext cx="67595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1:  10.1.0.0/27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2:  10.1.0.32/29 	Net 4:  10.1.0.128/26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3:  10.1.0.64/26		Net 5:  10.1.0.192/26</a:t>
            </a:r>
          </a:p>
        </p:txBody>
      </p:sp>
      <p:sp>
        <p:nvSpPr>
          <p:cNvPr id="366627" name="AutoShape 35">
            <a:extLst>
              <a:ext uri="{FF2B5EF4-FFF2-40B4-BE49-F238E27FC236}">
                <a16:creationId xmlns:a16="http://schemas.microsoft.com/office/drawing/2014/main" id="{A312E20D-5461-4C16-AFED-0AF4A4FC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84825"/>
            <a:ext cx="97155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VLSM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1" grpId="0"/>
      <p:bldP spid="366622" grpId="0"/>
      <p:bldP spid="366623" grpId="0"/>
      <p:bldP spid="366624" grpId="0"/>
      <p:bldP spid="366625" grpId="0"/>
      <p:bldP spid="366626" grpId="0"/>
      <p:bldP spid="3666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348980D-BBE5-4A17-946E-6552EEA6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CF68-951E-42ED-A48F-A366A9C5F60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3B72A9EB-BCB4-4156-BFBD-F3C8FDE18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 1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5475A290-0E35-46A8-9A8C-1464BCC45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Net 1</a:t>
            </a:r>
            <a:r>
              <a:rPr lang="zh-CN" altLang="en-US" sz="2800"/>
              <a:t>：</a:t>
            </a:r>
            <a:r>
              <a:rPr lang="en-US" altLang="zh-CN" sz="2800"/>
              <a:t>10.1.0.0/27</a:t>
            </a:r>
          </a:p>
          <a:p>
            <a:pPr lvl="1"/>
            <a:r>
              <a:rPr lang="en-US" altLang="zh-CN" sz="2400"/>
              <a:t>10.1.0.</a:t>
            </a:r>
            <a:r>
              <a:rPr lang="en-US" altLang="zh-CN" sz="2400">
                <a:solidFill>
                  <a:srgbClr val="00FFFF"/>
                </a:solidFill>
              </a:rPr>
              <a:t>0</a:t>
            </a:r>
            <a:r>
              <a:rPr lang="en-US" altLang="zh-CN" sz="2400"/>
              <a:t> ~ 10.1.0.</a:t>
            </a:r>
            <a:r>
              <a:rPr lang="en-US" altLang="zh-CN" sz="2400">
                <a:solidFill>
                  <a:srgbClr val="00FFFF"/>
                </a:solidFill>
              </a:rPr>
              <a:t>31</a:t>
            </a:r>
          </a:p>
          <a:p>
            <a:r>
              <a:rPr lang="en-US" altLang="zh-CN" sz="2800"/>
              <a:t>Net 2</a:t>
            </a:r>
            <a:r>
              <a:rPr lang="zh-CN" altLang="en-US" sz="2800"/>
              <a:t>：</a:t>
            </a:r>
            <a:r>
              <a:rPr lang="en-US" altLang="zh-CN" sz="2800"/>
              <a:t>10.1.0.32/29</a:t>
            </a:r>
          </a:p>
          <a:p>
            <a:pPr lvl="1"/>
            <a:r>
              <a:rPr lang="en-US" altLang="zh-CN" sz="2400"/>
              <a:t>10.1.0.</a:t>
            </a:r>
            <a:r>
              <a:rPr lang="en-US" altLang="zh-CN" sz="2400">
                <a:solidFill>
                  <a:srgbClr val="00FFFF"/>
                </a:solidFill>
              </a:rPr>
              <a:t>32</a:t>
            </a:r>
            <a:r>
              <a:rPr lang="en-US" altLang="zh-CN" sz="2400"/>
              <a:t> ~ 10.1.0.</a:t>
            </a:r>
            <a:r>
              <a:rPr lang="en-US" altLang="zh-CN" sz="2400">
                <a:solidFill>
                  <a:srgbClr val="00FFFF"/>
                </a:solidFill>
              </a:rPr>
              <a:t>39</a:t>
            </a:r>
          </a:p>
          <a:p>
            <a:r>
              <a:rPr lang="en-US" altLang="zh-CN" sz="2800"/>
              <a:t>Net 3</a:t>
            </a:r>
            <a:r>
              <a:rPr lang="zh-CN" altLang="en-US" sz="2800"/>
              <a:t>：</a:t>
            </a:r>
            <a:r>
              <a:rPr lang="en-US" altLang="zh-CN" sz="2800"/>
              <a:t>10.1.0.64/26</a:t>
            </a:r>
          </a:p>
          <a:p>
            <a:pPr lvl="1"/>
            <a:r>
              <a:rPr lang="en-US" altLang="zh-CN" sz="2400"/>
              <a:t>10.1.0.</a:t>
            </a:r>
            <a:r>
              <a:rPr lang="en-US" altLang="zh-CN" sz="2400">
                <a:solidFill>
                  <a:srgbClr val="00FFFF"/>
                </a:solidFill>
              </a:rPr>
              <a:t>64</a:t>
            </a:r>
            <a:r>
              <a:rPr lang="en-US" altLang="zh-CN" sz="2400"/>
              <a:t> ~ 10.1.0.</a:t>
            </a:r>
            <a:r>
              <a:rPr lang="en-US" altLang="zh-CN" sz="2400">
                <a:solidFill>
                  <a:srgbClr val="00FFFF"/>
                </a:solidFill>
              </a:rPr>
              <a:t>127</a:t>
            </a:r>
          </a:p>
          <a:p>
            <a:r>
              <a:rPr lang="en-US" altLang="zh-CN" sz="2800"/>
              <a:t>Net 4</a:t>
            </a:r>
            <a:r>
              <a:rPr lang="zh-CN" altLang="en-US" sz="2800"/>
              <a:t>：</a:t>
            </a:r>
            <a:r>
              <a:rPr lang="en-US" altLang="zh-CN" sz="2800"/>
              <a:t>10.1.0.128/26</a:t>
            </a:r>
          </a:p>
          <a:p>
            <a:pPr lvl="1"/>
            <a:r>
              <a:rPr lang="en-US" altLang="zh-CN" sz="2400"/>
              <a:t>10.1.0.</a:t>
            </a:r>
            <a:r>
              <a:rPr lang="en-US" altLang="zh-CN" sz="2400">
                <a:solidFill>
                  <a:srgbClr val="00FFFF"/>
                </a:solidFill>
              </a:rPr>
              <a:t>128</a:t>
            </a:r>
            <a:r>
              <a:rPr lang="en-US" altLang="zh-CN" sz="2400"/>
              <a:t> ~ 10.1.0.</a:t>
            </a:r>
            <a:r>
              <a:rPr lang="en-US" altLang="zh-CN" sz="2400">
                <a:solidFill>
                  <a:srgbClr val="00FFFF"/>
                </a:solidFill>
              </a:rPr>
              <a:t>191</a:t>
            </a:r>
          </a:p>
          <a:p>
            <a:r>
              <a:rPr lang="en-US" altLang="zh-CN" sz="2800"/>
              <a:t>Net 5</a:t>
            </a:r>
            <a:r>
              <a:rPr lang="zh-CN" altLang="en-US" sz="2800"/>
              <a:t>：</a:t>
            </a:r>
            <a:r>
              <a:rPr lang="en-US" altLang="zh-CN" sz="2800"/>
              <a:t>10.1.0.192/26</a:t>
            </a:r>
          </a:p>
          <a:p>
            <a:pPr lvl="1"/>
            <a:r>
              <a:rPr lang="en-US" altLang="zh-CN" sz="2400"/>
              <a:t>10.1.0.</a:t>
            </a:r>
            <a:r>
              <a:rPr lang="en-US" altLang="zh-CN" sz="2400">
                <a:solidFill>
                  <a:srgbClr val="00FFFF"/>
                </a:solidFill>
              </a:rPr>
              <a:t>192</a:t>
            </a:r>
            <a:r>
              <a:rPr lang="en-US" altLang="zh-CN" sz="2400"/>
              <a:t> ~ 10.1.0.</a:t>
            </a:r>
            <a:r>
              <a:rPr lang="en-US" altLang="zh-CN" sz="2400">
                <a:solidFill>
                  <a:srgbClr val="00FFFF"/>
                </a:solidFill>
              </a:rPr>
              <a:t>255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F8590B58-CF79-47AD-9333-3687129D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30968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掩码中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 bit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个数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367621" name="Text Box 5">
            <a:extLst>
              <a:ext uri="{FF2B5EF4-FFF2-40B4-BE49-F238E27FC236}">
                <a16:creationId xmlns:a16="http://schemas.microsoft.com/office/drawing/2014/main" id="{622D540D-1109-4512-A56B-BF0289DA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13096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32-27 = 5</a:t>
            </a:r>
          </a:p>
        </p:txBody>
      </p:sp>
      <p:sp>
        <p:nvSpPr>
          <p:cNvPr id="367622" name="Text Box 6">
            <a:extLst>
              <a:ext uri="{FF2B5EF4-FFF2-40B4-BE49-F238E27FC236}">
                <a16:creationId xmlns:a16="http://schemas.microsoft.com/office/drawing/2014/main" id="{F7B591D8-56B3-4F0F-AE77-E0E1DE32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795463"/>
            <a:ext cx="3278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子网中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地址个数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367623" name="Text Box 7">
            <a:extLst>
              <a:ext uri="{FF2B5EF4-FFF2-40B4-BE49-F238E27FC236}">
                <a16:creationId xmlns:a16="http://schemas.microsoft.com/office/drawing/2014/main" id="{EFCF69BF-D2E8-4846-97E7-2E31C4A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795463"/>
            <a:ext cx="133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30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32</a:t>
            </a:r>
          </a:p>
        </p:txBody>
      </p:sp>
      <p:sp>
        <p:nvSpPr>
          <p:cNvPr id="367624" name="Text Box 8">
            <a:extLst>
              <a:ext uri="{FF2B5EF4-FFF2-40B4-BE49-F238E27FC236}">
                <a16:creationId xmlns:a16="http://schemas.microsoft.com/office/drawing/2014/main" id="{C60A9440-2D14-4D86-A7D2-014D1B4E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455863"/>
            <a:ext cx="4268788" cy="16938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问题：</a:t>
            </a:r>
          </a:p>
          <a:p>
            <a:pPr>
              <a:lnSpc>
                <a:spcPct val="11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Net3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地址范围能否是</a:t>
            </a:r>
          </a:p>
          <a:p>
            <a:pPr>
              <a:lnSpc>
                <a:spcPct val="11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10.1.0.40 ~ 10.1.0.103 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</a:p>
        </p:txBody>
      </p:sp>
      <p:sp>
        <p:nvSpPr>
          <p:cNvPr id="367625" name="Text Box 9">
            <a:extLst>
              <a:ext uri="{FF2B5EF4-FFF2-40B4-BE49-F238E27FC236}">
                <a16:creationId xmlns:a16="http://schemas.microsoft.com/office/drawing/2014/main" id="{3570D802-6FBD-4FC5-9FB1-EB36023EE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262438"/>
            <a:ext cx="27622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40	00101000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103	01100111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64	01000000</a:t>
            </a:r>
          </a:p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127	01111111</a:t>
            </a:r>
          </a:p>
        </p:txBody>
      </p:sp>
      <p:sp>
        <p:nvSpPr>
          <p:cNvPr id="367626" name="Rectangle 10">
            <a:extLst>
              <a:ext uri="{FF2B5EF4-FFF2-40B4-BE49-F238E27FC236}">
                <a16:creationId xmlns:a16="http://schemas.microsoft.com/office/drawing/2014/main" id="{A349EEB3-68D4-4505-B0C0-F936C84A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92600"/>
            <a:ext cx="215900" cy="8651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7" name="Rectangle 11">
            <a:extLst>
              <a:ext uri="{FF2B5EF4-FFF2-40B4-BE49-F238E27FC236}">
                <a16:creationId xmlns:a16="http://schemas.microsoft.com/office/drawing/2014/main" id="{26907EDC-EE01-47C3-9601-65BE9F3C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229225"/>
            <a:ext cx="431800" cy="8651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8" name="Text Box 12">
            <a:extLst>
              <a:ext uri="{FF2B5EF4-FFF2-40B4-BE49-F238E27FC236}">
                <a16:creationId xmlns:a16="http://schemas.microsoft.com/office/drawing/2014/main" id="{7D640070-E580-437A-B59E-CDF0F1626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2492375"/>
            <a:ext cx="1144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/>
      <p:bldP spid="367621" grpId="0"/>
      <p:bldP spid="367622" grpId="0"/>
      <p:bldP spid="367623" grpId="0"/>
      <p:bldP spid="367624" grpId="0" animBg="1"/>
      <p:bldP spid="3676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0628F01-E154-427E-82AA-E8DEDBD8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335D-735C-4C17-8EE4-DFF7D6082CC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1500B969-C35D-481F-AD3E-48C3B38E2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 2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FB5C8BB2-0826-4300-8BB2-FA74EA4B8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</a:t>
            </a:r>
            <a:r>
              <a:rPr lang="en-US" altLang="zh-CN"/>
              <a:t>Net 4</a:t>
            </a:r>
            <a:r>
              <a:rPr lang="zh-CN" altLang="en-US"/>
              <a:t>分配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/>
            <a:r>
              <a:rPr lang="en-US" altLang="zh-CN"/>
              <a:t>10.1.0.128/26</a:t>
            </a:r>
            <a:r>
              <a:rPr lang="zh-CN" altLang="en-US"/>
              <a:t>（</a:t>
            </a:r>
            <a:r>
              <a:rPr lang="en-US" altLang="zh-CN"/>
              <a:t>10.1.0.128 ~ 10.1.0.191</a:t>
            </a:r>
            <a:r>
              <a:rPr lang="zh-CN" altLang="en-US"/>
              <a:t>）</a:t>
            </a:r>
          </a:p>
          <a:p>
            <a:r>
              <a:rPr lang="zh-CN" altLang="en-US"/>
              <a:t>分析</a:t>
            </a:r>
          </a:p>
          <a:p>
            <a:pPr lvl="1"/>
            <a:r>
              <a:rPr lang="zh-CN" altLang="en-US"/>
              <a:t>需要分配</a:t>
            </a:r>
            <a:r>
              <a:rPr lang="en-US" altLang="zh-CN"/>
              <a:t>IP</a:t>
            </a:r>
            <a:r>
              <a:rPr lang="zh-CN" altLang="en-US"/>
              <a:t>地址的设备：路由器、主机</a:t>
            </a:r>
          </a:p>
          <a:p>
            <a:pPr lvl="1"/>
            <a:r>
              <a:rPr lang="zh-CN" altLang="en-US"/>
              <a:t>可以分配的</a:t>
            </a:r>
            <a:r>
              <a:rPr lang="en-US" altLang="zh-CN"/>
              <a:t>IP</a:t>
            </a:r>
            <a:r>
              <a:rPr lang="zh-CN" altLang="en-US"/>
              <a:t>地址：</a:t>
            </a:r>
            <a:r>
              <a:rPr lang="en-US" altLang="zh-CN"/>
              <a:t>10.1.0.129 ~ 10.1.0.190</a:t>
            </a:r>
          </a:p>
          <a:p>
            <a:r>
              <a:rPr lang="zh-CN" altLang="en-US"/>
              <a:t>解答</a:t>
            </a:r>
          </a:p>
          <a:p>
            <a:pPr lvl="1"/>
            <a:r>
              <a:rPr lang="zh-CN" altLang="en-US"/>
              <a:t>路由器接入</a:t>
            </a:r>
            <a:r>
              <a:rPr lang="en-US" altLang="zh-CN"/>
              <a:t>Net 4 </a:t>
            </a:r>
            <a:r>
              <a:rPr lang="zh-CN" altLang="en-US"/>
              <a:t>的接口</a:t>
            </a:r>
            <a:r>
              <a:rPr lang="en-US" altLang="zh-CN"/>
              <a:t>IP</a:t>
            </a:r>
            <a:r>
              <a:rPr lang="zh-CN" altLang="en-US"/>
              <a:t>地址：</a:t>
            </a:r>
            <a:r>
              <a:rPr lang="en-US" altLang="zh-CN"/>
              <a:t>10.1.0.129</a:t>
            </a:r>
          </a:p>
          <a:p>
            <a:pPr lvl="1"/>
            <a:r>
              <a:rPr lang="en-US" altLang="zh-CN"/>
              <a:t>Net 4</a:t>
            </a:r>
            <a:r>
              <a:rPr lang="zh-CN" altLang="en-US"/>
              <a:t>中的主机</a:t>
            </a:r>
            <a:r>
              <a:rPr lang="en-US" altLang="zh-CN"/>
              <a:t>IP</a:t>
            </a:r>
            <a:r>
              <a:rPr lang="zh-CN" altLang="en-US"/>
              <a:t>地址：</a:t>
            </a:r>
            <a:r>
              <a:rPr lang="en-US" altLang="zh-CN"/>
              <a:t>10.1.0.130 ~ 10.1.0.190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5CB51C95-B952-4E93-8B38-D1997759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3CB-BC06-4217-9C3E-76EC79E036F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9A6B88D7-9640-4C50-8A3F-81CD1D393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 IP Address</a:t>
            </a:r>
          </a:p>
        </p:txBody>
      </p:sp>
      <p:sp>
        <p:nvSpPr>
          <p:cNvPr id="369667" name="Line 3">
            <a:extLst>
              <a:ext uri="{FF2B5EF4-FFF2-40B4-BE49-F238E27FC236}">
                <a16:creationId xmlns:a16="http://schemas.microsoft.com/office/drawing/2014/main" id="{E0E4490A-064F-4D5B-99E2-5AF5EBFE4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084763"/>
            <a:ext cx="1982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68" name="Text Box 4">
            <a:extLst>
              <a:ext uri="{FF2B5EF4-FFF2-40B4-BE49-F238E27FC236}">
                <a16:creationId xmlns:a16="http://schemas.microsoft.com/office/drawing/2014/main" id="{7664B500-AD67-4E18-A85D-767AD6AE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52963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4</a:t>
            </a:r>
          </a:p>
        </p:txBody>
      </p:sp>
      <p:sp>
        <p:nvSpPr>
          <p:cNvPr id="369669" name="Line 5">
            <a:extLst>
              <a:ext uri="{FF2B5EF4-FFF2-40B4-BE49-F238E27FC236}">
                <a16:creationId xmlns:a16="http://schemas.microsoft.com/office/drawing/2014/main" id="{10A1B6F5-D3B0-4D6D-9562-09996E698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013" y="37893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0" name="Line 6">
            <a:extLst>
              <a:ext uri="{FF2B5EF4-FFF2-40B4-BE49-F238E27FC236}">
                <a16:creationId xmlns:a16="http://schemas.microsoft.com/office/drawing/2014/main" id="{83E8C16A-52D4-4023-8774-54FF608E9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50847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1" name="computr2">
            <a:extLst>
              <a:ext uri="{FF2B5EF4-FFF2-40B4-BE49-F238E27FC236}">
                <a16:creationId xmlns:a16="http://schemas.microsoft.com/office/drawing/2014/main" id="{6896EA58-352B-4E34-87B4-A3E6182A6C5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570038" y="5589588"/>
            <a:ext cx="625475" cy="47783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672" name="Line 8">
            <a:extLst>
              <a:ext uri="{FF2B5EF4-FFF2-40B4-BE49-F238E27FC236}">
                <a16:creationId xmlns:a16="http://schemas.microsoft.com/office/drawing/2014/main" id="{17493AB4-8788-4F62-8216-1AB3E064B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" y="3789363"/>
            <a:ext cx="230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3" name="Text Box 9">
            <a:extLst>
              <a:ext uri="{FF2B5EF4-FFF2-40B4-BE49-F238E27FC236}">
                <a16:creationId xmlns:a16="http://schemas.microsoft.com/office/drawing/2014/main" id="{F54F1CFC-AA47-4069-A0A1-FA96F33B7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355975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 2</a:t>
            </a:r>
          </a:p>
        </p:txBody>
      </p:sp>
      <p:pic>
        <p:nvPicPr>
          <p:cNvPr id="369674" name="Picture 10">
            <a:extLst>
              <a:ext uri="{FF2B5EF4-FFF2-40B4-BE49-F238E27FC236}">
                <a16:creationId xmlns:a16="http://schemas.microsoft.com/office/drawing/2014/main" id="{759020D0-C6DC-4E23-A754-29F8D9FB38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148138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675" name="Oval 11">
            <a:extLst>
              <a:ext uri="{FF2B5EF4-FFF2-40B4-BE49-F238E27FC236}">
                <a16:creationId xmlns:a16="http://schemas.microsoft.com/office/drawing/2014/main" id="{82E0EB5E-A3C0-4A41-97B1-E5B8CA72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579938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76" name="Line 12">
            <a:extLst>
              <a:ext uri="{FF2B5EF4-FFF2-40B4-BE49-F238E27FC236}">
                <a16:creationId xmlns:a16="http://schemas.microsoft.com/office/drawing/2014/main" id="{0681C4DA-A431-439A-8D59-5E4A08FF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32845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9677" name="Picture 13">
            <a:extLst>
              <a:ext uri="{FF2B5EF4-FFF2-40B4-BE49-F238E27FC236}">
                <a16:creationId xmlns:a16="http://schemas.microsoft.com/office/drawing/2014/main" id="{26A1AAD4-C0B2-4DC7-A24F-6A525B9D3B2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997200"/>
            <a:ext cx="10064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678" name="Oval 14">
            <a:extLst>
              <a:ext uri="{FF2B5EF4-FFF2-40B4-BE49-F238E27FC236}">
                <a16:creationId xmlns:a16="http://schemas.microsoft.com/office/drawing/2014/main" id="{BBAB1541-2DEA-4328-A732-A87FDC30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076700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79" name="Oval 15">
            <a:extLst>
              <a:ext uri="{FF2B5EF4-FFF2-40B4-BE49-F238E27FC236}">
                <a16:creationId xmlns:a16="http://schemas.microsoft.com/office/drawing/2014/main" id="{9C5DE33B-2B64-4082-921E-67A03CFE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3429000"/>
            <a:ext cx="142875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0" name="Rectangle 16">
            <a:extLst>
              <a:ext uri="{FF2B5EF4-FFF2-40B4-BE49-F238E27FC236}">
                <a16:creationId xmlns:a16="http://schemas.microsoft.com/office/drawing/2014/main" id="{CFE9B142-F147-4AA9-9C95-F0F2CE779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Net 2</a:t>
            </a:r>
            <a:r>
              <a:rPr lang="zh-CN" altLang="en-US"/>
              <a:t>：</a:t>
            </a:r>
            <a:r>
              <a:rPr lang="en-US" altLang="zh-CN"/>
              <a:t>10.1.0.32/29</a:t>
            </a:r>
          </a:p>
          <a:p>
            <a:r>
              <a:rPr lang="en-US" altLang="zh-CN"/>
              <a:t>Net 4</a:t>
            </a:r>
            <a:r>
              <a:rPr lang="zh-CN" altLang="en-US"/>
              <a:t>：</a:t>
            </a:r>
            <a:r>
              <a:rPr lang="en-US" altLang="zh-CN"/>
              <a:t>10.1.0.128/26</a:t>
            </a:r>
          </a:p>
        </p:txBody>
      </p:sp>
      <p:sp>
        <p:nvSpPr>
          <p:cNvPr id="369681" name="Text Box 17">
            <a:extLst>
              <a:ext uri="{FF2B5EF4-FFF2-40B4-BE49-F238E27FC236}">
                <a16:creationId xmlns:a16="http://schemas.microsoft.com/office/drawing/2014/main" id="{CD0B8AD7-771C-4192-A353-EF75E178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341438"/>
            <a:ext cx="3579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10.1.0.32 ~ 10.1.0.39</a:t>
            </a:r>
          </a:p>
        </p:txBody>
      </p:sp>
      <p:sp>
        <p:nvSpPr>
          <p:cNvPr id="369682" name="Text Box 18">
            <a:extLst>
              <a:ext uri="{FF2B5EF4-FFF2-40B4-BE49-F238E27FC236}">
                <a16:creationId xmlns:a16="http://schemas.microsoft.com/office/drawing/2014/main" id="{EA3DB9D6-FD0E-456D-9AB3-68AC601B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979613"/>
            <a:ext cx="3995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10.1.0.128 ~ 10.1.0.191</a:t>
            </a:r>
          </a:p>
        </p:txBody>
      </p:sp>
      <p:sp>
        <p:nvSpPr>
          <p:cNvPr id="369683" name="Text Box 19">
            <a:extLst>
              <a:ext uri="{FF2B5EF4-FFF2-40B4-BE49-F238E27FC236}">
                <a16:creationId xmlns:a16="http://schemas.microsoft.com/office/drawing/2014/main" id="{9F2E820E-D0C1-40E4-8A44-B79F6BD9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341438"/>
            <a:ext cx="3579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10.1.0.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33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~ 10.1.0.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38</a:t>
            </a:r>
          </a:p>
        </p:txBody>
      </p:sp>
      <p:sp>
        <p:nvSpPr>
          <p:cNvPr id="369684" name="Text Box 20">
            <a:extLst>
              <a:ext uri="{FF2B5EF4-FFF2-40B4-BE49-F238E27FC236}">
                <a16:creationId xmlns:a16="http://schemas.microsoft.com/office/drawing/2014/main" id="{800C51F9-1A5B-40F2-8BD1-22B4CDD8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990725"/>
            <a:ext cx="399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10.1.0.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129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~ 10.1.0.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190</a:t>
            </a:r>
          </a:p>
        </p:txBody>
      </p:sp>
      <p:sp>
        <p:nvSpPr>
          <p:cNvPr id="369685" name="AutoShape 21">
            <a:extLst>
              <a:ext uri="{FF2B5EF4-FFF2-40B4-BE49-F238E27FC236}">
                <a16:creationId xmlns:a16="http://schemas.microsoft.com/office/drawing/2014/main" id="{63636067-7F12-493F-94E5-9A6541D2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36838"/>
            <a:ext cx="3887788" cy="974725"/>
          </a:xfrm>
          <a:prstGeom prst="wedgeRectCallout">
            <a:avLst>
              <a:gd name="adj1" fmla="val -76273"/>
              <a:gd name="adj2" fmla="val 37949"/>
            </a:avLst>
          </a:prstGeom>
          <a:solidFill>
            <a:srgbClr val="A5002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=10.1.0.33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掩码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=255.255.255.248</a:t>
            </a:r>
          </a:p>
        </p:txBody>
      </p:sp>
      <p:sp>
        <p:nvSpPr>
          <p:cNvPr id="369686" name="AutoShape 22">
            <a:extLst>
              <a:ext uri="{FF2B5EF4-FFF2-40B4-BE49-F238E27FC236}">
                <a16:creationId xmlns:a16="http://schemas.microsoft.com/office/drawing/2014/main" id="{8296D4C7-7898-49D2-9206-510FA612F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3749675"/>
            <a:ext cx="6980237" cy="547688"/>
          </a:xfrm>
          <a:prstGeom prst="wedgeRectCallout">
            <a:avLst>
              <a:gd name="adj1" fmla="val -58005"/>
              <a:gd name="adj2" fmla="val 20435"/>
            </a:avLst>
          </a:prstGeom>
          <a:solidFill>
            <a:srgbClr val="A5002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=10.1.0.34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，掩码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=255.255.255.248</a:t>
            </a:r>
          </a:p>
        </p:txBody>
      </p:sp>
      <p:sp>
        <p:nvSpPr>
          <p:cNvPr id="369687" name="AutoShape 23">
            <a:extLst>
              <a:ext uri="{FF2B5EF4-FFF2-40B4-BE49-F238E27FC236}">
                <a16:creationId xmlns:a16="http://schemas.microsoft.com/office/drawing/2014/main" id="{02EB6B3A-D690-4011-9506-CF1224BF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437063"/>
            <a:ext cx="7188200" cy="547687"/>
          </a:xfrm>
          <a:prstGeom prst="wedgeRectCallout">
            <a:avLst>
              <a:gd name="adj1" fmla="val -55301"/>
              <a:gd name="adj2" fmla="val -11157"/>
            </a:avLst>
          </a:prstGeom>
          <a:solidFill>
            <a:srgbClr val="A5002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=10.1.0.129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，掩码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=255.255.255.192</a:t>
            </a:r>
          </a:p>
        </p:txBody>
      </p:sp>
      <p:sp>
        <p:nvSpPr>
          <p:cNvPr id="369688" name="AutoShape 24">
            <a:extLst>
              <a:ext uri="{FF2B5EF4-FFF2-40B4-BE49-F238E27FC236}">
                <a16:creationId xmlns:a16="http://schemas.microsoft.com/office/drawing/2014/main" id="{302C309E-A328-4FF8-B4CB-ADE07045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157788"/>
            <a:ext cx="3887788" cy="1401762"/>
          </a:xfrm>
          <a:prstGeom prst="wedgeRectCallout">
            <a:avLst>
              <a:gd name="adj1" fmla="val -72833"/>
              <a:gd name="adj2" fmla="val -10931"/>
            </a:avLst>
          </a:prstGeom>
          <a:solidFill>
            <a:srgbClr val="A5002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=10.1.0.130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掩码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=255.255.255.192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默认网关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=10.1.0.129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9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1" grpId="0"/>
      <p:bldP spid="369681" grpId="1"/>
      <p:bldP spid="369682" grpId="0"/>
      <p:bldP spid="369682" grpId="1"/>
      <p:bldP spid="369683" grpId="0"/>
      <p:bldP spid="369684" grpId="0"/>
      <p:bldP spid="369685" grpId="0" animBg="1"/>
      <p:bldP spid="369686" grpId="0" animBg="1"/>
      <p:bldP spid="369687" grpId="0" animBg="1"/>
      <p:bldP spid="3696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Supernetting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2997079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7B017C64-4C46-4AF1-86B3-8B587F5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60E-E799-4DEC-B4BD-33FDD7561C4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BDE5F165-DF7B-4FF1-AEE4-F5DA7FB63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4.7  Supernetting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572E8D8F-F138-490D-8E2F-5A8CD434A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/>
              <a:t>Supernetting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将几个</a:t>
            </a:r>
            <a:r>
              <a:rPr lang="en-US" altLang="zh-CN">
                <a:solidFill>
                  <a:schemeClr val="folHlink"/>
                </a:solidFill>
              </a:rPr>
              <a:t>C </a:t>
            </a:r>
            <a:r>
              <a:rPr lang="zh-CN" altLang="en-US">
                <a:solidFill>
                  <a:schemeClr val="folHlink"/>
                </a:solidFill>
              </a:rPr>
              <a:t>类</a:t>
            </a:r>
            <a:r>
              <a:rPr lang="zh-CN" altLang="en-US"/>
              <a:t>网合并成一个更大的地址范围</a:t>
            </a:r>
          </a:p>
          <a:p>
            <a:pPr>
              <a:lnSpc>
                <a:spcPct val="115000"/>
              </a:lnSpc>
            </a:pPr>
            <a:r>
              <a:rPr lang="en-US" altLang="zh-CN"/>
              <a:t>Method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将</a:t>
            </a:r>
            <a:r>
              <a:rPr lang="en-US" altLang="zh-CN"/>
              <a:t>Net id</a:t>
            </a:r>
            <a:r>
              <a:rPr lang="zh-CN" altLang="en-US"/>
              <a:t>中的某些</a:t>
            </a:r>
            <a:r>
              <a:rPr lang="en-US" altLang="zh-CN"/>
              <a:t>1 </a:t>
            </a:r>
            <a:r>
              <a:rPr lang="zh-CN" altLang="en-US"/>
              <a:t>改为</a:t>
            </a:r>
            <a:r>
              <a:rPr lang="en-US" altLang="zh-CN"/>
              <a:t>0</a:t>
            </a:r>
          </a:p>
        </p:txBody>
      </p:sp>
      <p:grpSp>
        <p:nvGrpSpPr>
          <p:cNvPr id="370692" name="Group 4">
            <a:extLst>
              <a:ext uri="{FF2B5EF4-FFF2-40B4-BE49-F238E27FC236}">
                <a16:creationId xmlns:a16="http://schemas.microsoft.com/office/drawing/2014/main" id="{25727628-8D1D-4F67-A027-E69DE895881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003675"/>
            <a:ext cx="6700837" cy="320675"/>
            <a:chOff x="703" y="2341"/>
            <a:chExt cx="4221" cy="202"/>
          </a:xfrm>
        </p:grpSpPr>
        <p:sp>
          <p:nvSpPr>
            <p:cNvPr id="370693" name="Rectangle 5">
              <a:extLst>
                <a:ext uri="{FF2B5EF4-FFF2-40B4-BE49-F238E27FC236}">
                  <a16:creationId xmlns:a16="http://schemas.microsoft.com/office/drawing/2014/main" id="{22B78942-7EAB-4DB3-A223-1BD965531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2341"/>
              <a:ext cx="81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ts val="2100"/>
                </a:lnSpc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32 bits</a:t>
              </a:r>
            </a:p>
          </p:txBody>
        </p:sp>
        <p:sp>
          <p:nvSpPr>
            <p:cNvPr id="370694" name="Line 6">
              <a:extLst>
                <a:ext uri="{FF2B5EF4-FFF2-40B4-BE49-F238E27FC236}">
                  <a16:creationId xmlns:a16="http://schemas.microsoft.com/office/drawing/2014/main" id="{369F57B5-CF7F-47AA-994C-8C8B4390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450"/>
              <a:ext cx="1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95" name="Line 7">
              <a:extLst>
                <a:ext uri="{FF2B5EF4-FFF2-40B4-BE49-F238E27FC236}">
                  <a16:creationId xmlns:a16="http://schemas.microsoft.com/office/drawing/2014/main" id="{1D3FF534-F2BF-4502-AB5A-813A2088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" y="2450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4D13730E-EFC4-4354-A13B-048B3733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572125"/>
            <a:ext cx="2087562" cy="520700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Supernet id</a:t>
            </a:r>
          </a:p>
        </p:txBody>
      </p:sp>
      <p:grpSp>
        <p:nvGrpSpPr>
          <p:cNvPr id="370697" name="Group 9">
            <a:extLst>
              <a:ext uri="{FF2B5EF4-FFF2-40B4-BE49-F238E27FC236}">
                <a16:creationId xmlns:a16="http://schemas.microsoft.com/office/drawing/2014/main" id="{A7296F4F-1BB9-45F6-8148-D03D2F6C5AF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364038"/>
            <a:ext cx="6769100" cy="520700"/>
            <a:chOff x="703" y="2568"/>
            <a:chExt cx="4264" cy="328"/>
          </a:xfrm>
        </p:grpSpPr>
        <p:sp>
          <p:nvSpPr>
            <p:cNvPr id="370698" name="Rectangle 10">
              <a:extLst>
                <a:ext uri="{FF2B5EF4-FFF2-40B4-BE49-F238E27FC236}">
                  <a16:creationId xmlns:a16="http://schemas.microsoft.com/office/drawing/2014/main" id="{DE5254B9-4583-49B0-BD17-A5D93521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568"/>
              <a:ext cx="1714" cy="328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 id</a:t>
              </a:r>
            </a:p>
          </p:txBody>
        </p:sp>
        <p:sp>
          <p:nvSpPr>
            <p:cNvPr id="370699" name="Rectangle 11">
              <a:extLst>
                <a:ext uri="{FF2B5EF4-FFF2-40B4-BE49-F238E27FC236}">
                  <a16:creationId xmlns:a16="http://schemas.microsoft.com/office/drawing/2014/main" id="{BD4C7A41-09A1-4B10-A1AE-BAF4702A4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68"/>
              <a:ext cx="2541" cy="3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Host id</a:t>
              </a:r>
            </a:p>
          </p:txBody>
        </p:sp>
      </p:grpSp>
      <p:sp>
        <p:nvSpPr>
          <p:cNvPr id="370700" name="Rectangle 12">
            <a:extLst>
              <a:ext uri="{FF2B5EF4-FFF2-40B4-BE49-F238E27FC236}">
                <a16:creationId xmlns:a16="http://schemas.microsoft.com/office/drawing/2014/main" id="{ADA7CCBE-D599-461E-A6AF-227927E0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64038"/>
            <a:ext cx="2720975" cy="520700"/>
          </a:xfrm>
          <a:prstGeom prst="rect">
            <a:avLst/>
          </a:prstGeom>
          <a:solidFill>
            <a:srgbClr val="FFE59B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id</a:t>
            </a:r>
          </a:p>
        </p:txBody>
      </p:sp>
      <p:sp>
        <p:nvSpPr>
          <p:cNvPr id="370701" name="Rectangle 13">
            <a:extLst>
              <a:ext uri="{FF2B5EF4-FFF2-40B4-BE49-F238E27FC236}">
                <a16:creationId xmlns:a16="http://schemas.microsoft.com/office/drawing/2014/main" id="{942EEB6C-28F0-4AA7-BAED-DC7DA72A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364038"/>
            <a:ext cx="4033838" cy="520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70702" name="Rectangle 14">
            <a:extLst>
              <a:ext uri="{FF2B5EF4-FFF2-40B4-BE49-F238E27FC236}">
                <a16:creationId xmlns:a16="http://schemas.microsoft.com/office/drawing/2014/main" id="{ECE1DB07-86A8-45BD-9CCC-0868EADC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572125"/>
            <a:ext cx="4681538" cy="5207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Host id</a:t>
            </a:r>
          </a:p>
        </p:txBody>
      </p:sp>
      <p:sp>
        <p:nvSpPr>
          <p:cNvPr id="370703" name="Line 15">
            <a:extLst>
              <a:ext uri="{FF2B5EF4-FFF2-40B4-BE49-F238E27FC236}">
                <a16:creationId xmlns:a16="http://schemas.microsoft.com/office/drawing/2014/main" id="{A119D477-1818-4D8B-BF6D-BD7740987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364038"/>
            <a:ext cx="0" cy="1728787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704" name="Line 16">
            <a:extLst>
              <a:ext uri="{FF2B5EF4-FFF2-40B4-BE49-F238E27FC236}">
                <a16:creationId xmlns:a16="http://schemas.microsoft.com/office/drawing/2014/main" id="{CD8CF5D9-835F-494B-ADBA-82BB56366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364038"/>
            <a:ext cx="0" cy="1728787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0712" name="Group 24">
            <a:extLst>
              <a:ext uri="{FF2B5EF4-FFF2-40B4-BE49-F238E27FC236}">
                <a16:creationId xmlns:a16="http://schemas.microsoft.com/office/drawing/2014/main" id="{29CDFA78-0F2E-48CF-A43B-9586AB4F5746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5022850"/>
            <a:ext cx="2160588" cy="457200"/>
            <a:chOff x="2018" y="3187"/>
            <a:chExt cx="1361" cy="288"/>
          </a:xfrm>
        </p:grpSpPr>
        <p:sp>
          <p:nvSpPr>
            <p:cNvPr id="370706" name="Text Box 18">
              <a:extLst>
                <a:ext uri="{FF2B5EF4-FFF2-40B4-BE49-F238E27FC236}">
                  <a16:creationId xmlns:a16="http://schemas.microsoft.com/office/drawing/2014/main" id="{52A46534-676E-4660-AC20-9417F536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3187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variable</a:t>
              </a:r>
            </a:p>
          </p:txBody>
        </p:sp>
        <p:sp>
          <p:nvSpPr>
            <p:cNvPr id="370709" name="Line 21">
              <a:extLst>
                <a:ext uri="{FF2B5EF4-FFF2-40B4-BE49-F238E27FC236}">
                  <a16:creationId xmlns:a16="http://schemas.microsoft.com/office/drawing/2014/main" id="{490410D8-51C5-4ECB-8870-B6B0F6F41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8" y="333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11" name="Line 23">
              <a:extLst>
                <a:ext uri="{FF2B5EF4-FFF2-40B4-BE49-F238E27FC236}">
                  <a16:creationId xmlns:a16="http://schemas.microsoft.com/office/drawing/2014/main" id="{BEE528D9-51A8-481B-8046-96DE7707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33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0087 0.171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8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171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6" grpId="0" animBg="1"/>
      <p:bldP spid="370700" grpId="0" animBg="1"/>
      <p:bldP spid="370700" grpId="1" animBg="1"/>
      <p:bldP spid="370700" grpId="2" animBg="1"/>
      <p:bldP spid="370701" grpId="0" animBg="1"/>
      <p:bldP spid="370701" grpId="1" animBg="1"/>
      <p:bldP spid="370701" grpId="2" animBg="1"/>
      <p:bldP spid="37070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6195057-2FA7-4D4D-AA00-7677DCB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A819-23F1-4FBA-9645-AF964380913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4CF3CC66-3805-4C52-963E-82FF60D1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2D66C859-6F76-4791-97B4-173ACD328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341438"/>
            <a:ext cx="8820150" cy="49672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子网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构成：主机号 </a:t>
            </a:r>
            <a:r>
              <a:rPr lang="zh-CN" altLang="en-US">
                <a:sym typeface="Wingdings" panose="05000000000000000000" pitchFamily="2" charset="2"/>
              </a:rPr>
              <a:t> 子网号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使用：地址分配</a:t>
            </a:r>
            <a:r>
              <a:rPr lang="zh-CN" altLang="en-US">
                <a:sym typeface="Wingdings" panose="05000000000000000000" pitchFamily="2" charset="2"/>
              </a:rPr>
              <a:t> 一个物理网络</a:t>
            </a:r>
            <a:endParaRPr lang="zh-CN" altLang="en-US"/>
          </a:p>
          <a:p>
            <a:pPr>
              <a:lnSpc>
                <a:spcPct val="105000"/>
              </a:lnSpc>
            </a:pPr>
            <a:r>
              <a:rPr lang="zh-CN" altLang="en-US"/>
              <a:t>超网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构成：网络号 </a:t>
            </a:r>
            <a:r>
              <a:rPr lang="zh-CN" altLang="en-US">
                <a:sym typeface="Wingdings" panose="05000000000000000000" pitchFamily="2" charset="2"/>
              </a:rPr>
              <a:t> 主机号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sym typeface="Wingdings" panose="05000000000000000000" pitchFamily="2" charset="2"/>
              </a:rPr>
              <a:t>使用：地址申请 一个组织（含多个物理网络）</a:t>
            </a:r>
          </a:p>
          <a:p>
            <a:pPr lvl="2">
              <a:lnSpc>
                <a:spcPct val="105000"/>
              </a:lnSpc>
            </a:pPr>
            <a:r>
              <a:rPr lang="zh-CN" altLang="en-US">
                <a:sym typeface="Wingdings" panose="05000000000000000000" pitchFamily="2" charset="2"/>
              </a:rPr>
              <a:t>该组织可在超网地址范围内，使用子网技术为内部的每个物理网络分配适当的</a:t>
            </a:r>
            <a:r>
              <a:rPr lang="en-US" altLang="zh-CN">
                <a:sym typeface="Wingdings" panose="05000000000000000000" pitchFamily="2" charset="2"/>
              </a:rPr>
              <a:t>IP</a:t>
            </a:r>
            <a:r>
              <a:rPr lang="zh-CN" altLang="en-US">
                <a:sym typeface="Wingdings" panose="05000000000000000000" pitchFamily="2" charset="2"/>
              </a:rPr>
              <a:t>地址空间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sym typeface="Wingdings" panose="05000000000000000000" pitchFamily="2" charset="2"/>
              </a:rPr>
              <a:t>使用：路由聚合，即</a:t>
            </a:r>
            <a:r>
              <a:rPr lang="en-US" altLang="zh-CN">
                <a:sym typeface="Wingdings" panose="05000000000000000000" pitchFamily="2" charset="2"/>
              </a:rPr>
              <a:t>CIDR</a:t>
            </a:r>
          </a:p>
        </p:txBody>
      </p:sp>
      <p:sp>
        <p:nvSpPr>
          <p:cNvPr id="371716" name="Text Box 4">
            <a:extLst>
              <a:ext uri="{FF2B5EF4-FFF2-40B4-BE49-F238E27FC236}">
                <a16:creationId xmlns:a16="http://schemas.microsoft.com/office/drawing/2014/main" id="{1F6B3EFC-0D69-454E-BE90-504AD30B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4147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合</a:t>
            </a:r>
          </a:p>
        </p:txBody>
      </p:sp>
      <p:sp>
        <p:nvSpPr>
          <p:cNvPr id="371717" name="Text Box 5">
            <a:extLst>
              <a:ext uri="{FF2B5EF4-FFF2-40B4-BE49-F238E27FC236}">
                <a16:creationId xmlns:a16="http://schemas.microsoft.com/office/drawing/2014/main" id="{45E69458-DF76-4171-A60B-F4F74FF4D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6859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</a:t>
            </a:r>
          </a:p>
        </p:txBody>
      </p:sp>
      <p:sp>
        <p:nvSpPr>
          <p:cNvPr id="371718" name="Text Box 6">
            <a:extLst>
              <a:ext uri="{FF2B5EF4-FFF2-40B4-BE49-F238E27FC236}">
                <a16:creationId xmlns:a16="http://schemas.microsoft.com/office/drawing/2014/main" id="{CC0A54C1-0B29-4DFC-9EBD-17713E39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58975"/>
            <a:ext cx="281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分类（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Classful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371719" name="Text Box 7">
            <a:extLst>
              <a:ext uri="{FF2B5EF4-FFF2-40B4-BE49-F238E27FC236}">
                <a16:creationId xmlns:a16="http://schemas.microsoft.com/office/drawing/2014/main" id="{AC33D566-CE20-4F88-920B-579C30F4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44900"/>
            <a:ext cx="281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分类（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Classful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  <p:bldP spid="371718" grpId="0"/>
      <p:bldP spid="3717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>
            <a:extLst>
              <a:ext uri="{FF2B5EF4-FFF2-40B4-BE49-F238E27FC236}">
                <a16:creationId xmlns:a16="http://schemas.microsoft.com/office/drawing/2014/main" id="{AAE79517-E074-4D88-AE27-0C22BA36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438-38B1-4008-86B9-732BAB334CF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CB1180C2-BFE0-426D-8B6C-FE87F63B0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</a:t>
            </a:r>
            <a:r>
              <a:rPr lang="en-US" altLang="zh-CN">
                <a:sym typeface="Wingdings" panose="05000000000000000000" pitchFamily="2" charset="2"/>
              </a:rPr>
              <a:t> </a:t>
            </a:r>
            <a:r>
              <a:rPr lang="en-US" altLang="zh-CN"/>
              <a:t>Decimal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F5FF78A-4594-4AFD-A4C6-12A74B250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Binary </a:t>
            </a:r>
            <a:r>
              <a:rPr lang="en-US" altLang="zh-CN">
                <a:sym typeface="Wingdings" panose="05000000000000000000" pitchFamily="2" charset="2"/>
              </a:rPr>
              <a:t> Decimal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Decimal  Binary</a:t>
            </a:r>
            <a:endParaRPr lang="en-US" altLang="zh-CN"/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0FACE617-DC87-463C-AF6A-971EFB586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420938"/>
            <a:ext cx="163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9FFF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1001110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EB6DD81E-8733-458A-BC10-4DFCEA58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3125788"/>
            <a:ext cx="701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+  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+  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+  2</a:t>
            </a:r>
            <a:r>
              <a:rPr lang="en-US" altLang="zh-CN" sz="2800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=  64 + 8 + 4 + 2  =  </a:t>
            </a:r>
            <a:r>
              <a:rPr lang="en-US" altLang="zh-CN" sz="2800">
                <a:solidFill>
                  <a:srgbClr val="09FFF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78</a:t>
            </a:r>
          </a:p>
        </p:txBody>
      </p:sp>
      <p:grpSp>
        <p:nvGrpSpPr>
          <p:cNvPr id="257063" name="Group 39">
            <a:extLst>
              <a:ext uri="{FF2B5EF4-FFF2-40B4-BE49-F238E27FC236}">
                <a16:creationId xmlns:a16="http://schemas.microsoft.com/office/drawing/2014/main" id="{4F76EFE1-33DF-4CDC-BD63-FD748067922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963738"/>
            <a:ext cx="1589087" cy="457200"/>
            <a:chOff x="793" y="1237"/>
            <a:chExt cx="1001" cy="288"/>
          </a:xfrm>
        </p:grpSpPr>
        <p:sp>
          <p:nvSpPr>
            <p:cNvPr id="257030" name="Text Box 6">
              <a:extLst>
                <a:ext uri="{FF2B5EF4-FFF2-40B4-BE49-F238E27FC236}">
                  <a16:creationId xmlns:a16="http://schemas.microsoft.com/office/drawing/2014/main" id="{7D29C116-92E7-4551-9B9B-09EC3C807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37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57031" name="Text Box 7">
              <a:extLst>
                <a:ext uri="{FF2B5EF4-FFF2-40B4-BE49-F238E27FC236}">
                  <a16:creationId xmlns:a16="http://schemas.microsoft.com/office/drawing/2014/main" id="{02178E00-5272-4A1D-B8C0-35344C01E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237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cxnSp>
          <p:nvCxnSpPr>
            <p:cNvPr id="257032" name="AutoShape 8">
              <a:extLst>
                <a:ext uri="{FF2B5EF4-FFF2-40B4-BE49-F238E27FC236}">
                  <a16:creationId xmlns:a16="http://schemas.microsoft.com/office/drawing/2014/main" id="{DBFF7C18-50F0-41B7-B830-4176E310AFFD}"/>
                </a:ext>
              </a:extLst>
            </p:cNvPr>
            <p:cNvCxnSpPr>
              <a:cxnSpLocks noChangeShapeType="1"/>
              <a:stCxn id="257031" idx="1"/>
              <a:endCxn id="257030" idx="3"/>
            </p:cNvCxnSpPr>
            <p:nvPr/>
          </p:nvCxnSpPr>
          <p:spPr bwMode="auto">
            <a:xfrm flipH="1">
              <a:off x="1022" y="1381"/>
              <a:ext cx="54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7034" name="Text Box 10">
            <a:extLst>
              <a:ext uri="{FF2B5EF4-FFF2-40B4-BE49-F238E27FC236}">
                <a16:creationId xmlns:a16="http://schemas.microsoft.com/office/drawing/2014/main" id="{2523AE05-BF52-4C34-852F-AF285D2AD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8545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9FFF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78</a:t>
            </a:r>
          </a:p>
        </p:txBody>
      </p:sp>
      <p:sp>
        <p:nvSpPr>
          <p:cNvPr id="257035" name="Text Box 11">
            <a:extLst>
              <a:ext uri="{FF2B5EF4-FFF2-40B4-BE49-F238E27FC236}">
                <a16:creationId xmlns:a16="http://schemas.microsoft.com/office/drawing/2014/main" id="{64C9A26F-7131-4EE0-93E0-A5823C25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48545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39</a:t>
            </a:r>
          </a:p>
        </p:txBody>
      </p:sp>
      <p:sp>
        <p:nvSpPr>
          <p:cNvPr id="257036" name="Text Box 12">
            <a:extLst>
              <a:ext uri="{FF2B5EF4-FFF2-40B4-BE49-F238E27FC236}">
                <a16:creationId xmlns:a16="http://schemas.microsoft.com/office/drawing/2014/main" id="{5694595F-472C-45A8-B112-D158E2D2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48545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</a:p>
        </p:txBody>
      </p:sp>
      <p:sp>
        <p:nvSpPr>
          <p:cNvPr id="257037" name="Text Box 13">
            <a:extLst>
              <a:ext uri="{FF2B5EF4-FFF2-40B4-BE49-F238E27FC236}">
                <a16:creationId xmlns:a16="http://schemas.microsoft.com/office/drawing/2014/main" id="{38CEDDD8-291C-46AE-B830-2BA0E35B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48545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257038" name="Text Box 14">
            <a:extLst>
              <a:ext uri="{FF2B5EF4-FFF2-40B4-BE49-F238E27FC236}">
                <a16:creationId xmlns:a16="http://schemas.microsoft.com/office/drawing/2014/main" id="{7D3511F4-0A6A-49C0-8CF6-591EFF1B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485457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57039" name="Text Box 15">
            <a:extLst>
              <a:ext uri="{FF2B5EF4-FFF2-40B4-BE49-F238E27FC236}">
                <a16:creationId xmlns:a16="http://schemas.microsoft.com/office/drawing/2014/main" id="{1BD55553-B757-49C2-8C33-6F66C186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48545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7040" name="Text Box 16">
            <a:extLst>
              <a:ext uri="{FF2B5EF4-FFF2-40B4-BE49-F238E27FC236}">
                <a16:creationId xmlns:a16="http://schemas.microsoft.com/office/drawing/2014/main" id="{BB1CEAB2-F6F0-4138-8C0F-A892E585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545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7041" name="Text Box 17">
            <a:extLst>
              <a:ext uri="{FF2B5EF4-FFF2-40B4-BE49-F238E27FC236}">
                <a16:creationId xmlns:a16="http://schemas.microsoft.com/office/drawing/2014/main" id="{DAA78160-4761-4A66-961C-5BBF9F899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485457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cxnSp>
        <p:nvCxnSpPr>
          <p:cNvPr id="257042" name="AutoShape 18">
            <a:extLst>
              <a:ext uri="{FF2B5EF4-FFF2-40B4-BE49-F238E27FC236}">
                <a16:creationId xmlns:a16="http://schemas.microsoft.com/office/drawing/2014/main" id="{3FC8292D-DA57-4EA3-9E6B-18736AF2DAB7}"/>
              </a:ext>
            </a:extLst>
          </p:cNvPr>
          <p:cNvCxnSpPr>
            <a:cxnSpLocks noChangeShapeType="1"/>
            <a:stCxn id="257034" idx="1"/>
            <a:endCxn id="257035" idx="3"/>
          </p:cNvCxnSpPr>
          <p:nvPr/>
        </p:nvCxnSpPr>
        <p:spPr bwMode="auto">
          <a:xfrm flipH="1">
            <a:off x="7164388" y="5114925"/>
            <a:ext cx="4794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3" name="AutoShape 19">
            <a:extLst>
              <a:ext uri="{FF2B5EF4-FFF2-40B4-BE49-F238E27FC236}">
                <a16:creationId xmlns:a16="http://schemas.microsoft.com/office/drawing/2014/main" id="{A0D3D757-1AD3-4C5A-A406-FFDE40DF2878}"/>
              </a:ext>
            </a:extLst>
          </p:cNvPr>
          <p:cNvCxnSpPr>
            <a:cxnSpLocks noChangeShapeType="1"/>
            <a:stCxn id="257035" idx="1"/>
            <a:endCxn id="257036" idx="3"/>
          </p:cNvCxnSpPr>
          <p:nvPr/>
        </p:nvCxnSpPr>
        <p:spPr bwMode="auto">
          <a:xfrm flipH="1">
            <a:off x="6083300" y="5114925"/>
            <a:ext cx="4810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5" name="AutoShape 21">
            <a:extLst>
              <a:ext uri="{FF2B5EF4-FFF2-40B4-BE49-F238E27FC236}">
                <a16:creationId xmlns:a16="http://schemas.microsoft.com/office/drawing/2014/main" id="{F00EF318-D8AA-48B6-B5FF-3ABCDA053618}"/>
              </a:ext>
            </a:extLst>
          </p:cNvPr>
          <p:cNvCxnSpPr>
            <a:cxnSpLocks noChangeShapeType="1"/>
            <a:stCxn id="257036" idx="1"/>
            <a:endCxn id="257037" idx="3"/>
          </p:cNvCxnSpPr>
          <p:nvPr/>
        </p:nvCxnSpPr>
        <p:spPr bwMode="auto">
          <a:xfrm flipH="1">
            <a:off x="5011738" y="5114925"/>
            <a:ext cx="471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6" name="AutoShape 22">
            <a:extLst>
              <a:ext uri="{FF2B5EF4-FFF2-40B4-BE49-F238E27FC236}">
                <a16:creationId xmlns:a16="http://schemas.microsoft.com/office/drawing/2014/main" id="{86CF66F8-87B8-4291-8A54-F10EAAAF63ED}"/>
              </a:ext>
            </a:extLst>
          </p:cNvPr>
          <p:cNvCxnSpPr>
            <a:cxnSpLocks noChangeShapeType="1"/>
            <a:stCxn id="257037" idx="1"/>
            <a:endCxn id="257038" idx="3"/>
          </p:cNvCxnSpPr>
          <p:nvPr/>
        </p:nvCxnSpPr>
        <p:spPr bwMode="auto">
          <a:xfrm flipH="1">
            <a:off x="4148138" y="5114925"/>
            <a:ext cx="471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8" name="AutoShape 24">
            <a:extLst>
              <a:ext uri="{FF2B5EF4-FFF2-40B4-BE49-F238E27FC236}">
                <a16:creationId xmlns:a16="http://schemas.microsoft.com/office/drawing/2014/main" id="{A62CEEE6-3662-4A94-8AB3-841162407077}"/>
              </a:ext>
            </a:extLst>
          </p:cNvPr>
          <p:cNvCxnSpPr>
            <a:cxnSpLocks noChangeShapeType="1"/>
            <a:stCxn id="257038" idx="1"/>
            <a:endCxn id="257039" idx="3"/>
          </p:cNvCxnSpPr>
          <p:nvPr/>
        </p:nvCxnSpPr>
        <p:spPr bwMode="auto">
          <a:xfrm flipH="1">
            <a:off x="3282950" y="5114925"/>
            <a:ext cx="4730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9" name="AutoShape 25">
            <a:extLst>
              <a:ext uri="{FF2B5EF4-FFF2-40B4-BE49-F238E27FC236}">
                <a16:creationId xmlns:a16="http://schemas.microsoft.com/office/drawing/2014/main" id="{91E4498F-BFA5-48E9-9DA4-9AEFC3255176}"/>
              </a:ext>
            </a:extLst>
          </p:cNvPr>
          <p:cNvCxnSpPr>
            <a:cxnSpLocks noChangeShapeType="1"/>
            <a:stCxn id="257039" idx="1"/>
            <a:endCxn id="257040" idx="3"/>
          </p:cNvCxnSpPr>
          <p:nvPr/>
        </p:nvCxnSpPr>
        <p:spPr bwMode="auto">
          <a:xfrm flipH="1">
            <a:off x="2419350" y="5114925"/>
            <a:ext cx="4714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50" name="AutoShape 26">
            <a:extLst>
              <a:ext uri="{FF2B5EF4-FFF2-40B4-BE49-F238E27FC236}">
                <a16:creationId xmlns:a16="http://schemas.microsoft.com/office/drawing/2014/main" id="{0B79D65F-6752-4887-850D-10C92DAAAF82}"/>
              </a:ext>
            </a:extLst>
          </p:cNvPr>
          <p:cNvCxnSpPr>
            <a:cxnSpLocks noChangeShapeType="1"/>
            <a:stCxn id="257040" idx="1"/>
            <a:endCxn id="257041" idx="3"/>
          </p:cNvCxnSpPr>
          <p:nvPr/>
        </p:nvCxnSpPr>
        <p:spPr bwMode="auto">
          <a:xfrm flipH="1">
            <a:off x="1555750" y="5114925"/>
            <a:ext cx="4714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7061" name="Group 37">
            <a:extLst>
              <a:ext uri="{FF2B5EF4-FFF2-40B4-BE49-F238E27FC236}">
                <a16:creationId xmlns:a16="http://schemas.microsoft.com/office/drawing/2014/main" id="{BCDC7141-2045-4584-8379-ABF5E60AC16D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311650"/>
            <a:ext cx="6408737" cy="485775"/>
            <a:chOff x="793" y="2716"/>
            <a:chExt cx="4037" cy="306"/>
          </a:xfrm>
        </p:grpSpPr>
        <p:sp>
          <p:nvSpPr>
            <p:cNvPr id="257044" name="Line 20">
              <a:extLst>
                <a:ext uri="{FF2B5EF4-FFF2-40B4-BE49-F238E27FC236}">
                  <a16:creationId xmlns:a16="http://schemas.microsoft.com/office/drawing/2014/main" id="{25B4320F-86EB-4037-8DCE-A8E4F1B3B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013"/>
              <a:ext cx="4037" cy="9"/>
            </a:xfrm>
            <a:prstGeom prst="line">
              <a:avLst/>
            </a:prstGeom>
            <a:noFill/>
            <a:ln w="57150">
              <a:solidFill>
                <a:srgbClr val="09FFF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1" name="Text Box 27">
              <a:extLst>
                <a:ext uri="{FF2B5EF4-FFF2-40B4-BE49-F238E27FC236}">
                  <a16:creationId xmlns:a16="http://schemas.microsoft.com/office/drawing/2014/main" id="{3BBEA5EB-937B-46B7-B747-A9745FD39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2716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quotient</a:t>
              </a:r>
            </a:p>
          </p:txBody>
        </p:sp>
      </p:grpSp>
      <p:grpSp>
        <p:nvGrpSpPr>
          <p:cNvPr id="257062" name="Group 38">
            <a:extLst>
              <a:ext uri="{FF2B5EF4-FFF2-40B4-BE49-F238E27FC236}">
                <a16:creationId xmlns:a16="http://schemas.microsoft.com/office/drawing/2014/main" id="{4D2A8C4E-6AE1-48E0-8D77-6114CC37A0F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4948238"/>
            <a:ext cx="603250" cy="1450975"/>
            <a:chOff x="5239" y="3163"/>
            <a:chExt cx="380" cy="914"/>
          </a:xfrm>
        </p:grpSpPr>
        <p:sp>
          <p:nvSpPr>
            <p:cNvPr id="257052" name="Line 28">
              <a:extLst>
                <a:ext uri="{FF2B5EF4-FFF2-40B4-BE49-F238E27FC236}">
                  <a16:creationId xmlns:a16="http://schemas.microsoft.com/office/drawing/2014/main" id="{4E1B2467-AD01-453B-9054-8952979EA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3385"/>
              <a:ext cx="0" cy="499"/>
            </a:xfrm>
            <a:prstGeom prst="line">
              <a:avLst/>
            </a:prstGeom>
            <a:noFill/>
            <a:ln w="57150">
              <a:solidFill>
                <a:srgbClr val="09FFF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3" name="Text Box 29">
              <a:extLst>
                <a:ext uri="{FF2B5EF4-FFF2-40B4-BE49-F238E27FC236}">
                  <a16:creationId xmlns:a16="http://schemas.microsoft.com/office/drawing/2014/main" id="{775F9330-BE02-4F58-8148-C9C789D6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" y="3163"/>
              <a:ext cx="346" cy="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remainder</a:t>
              </a:r>
            </a:p>
          </p:txBody>
        </p:sp>
      </p:grpSp>
      <p:sp>
        <p:nvSpPr>
          <p:cNvPr id="257054" name="Text Box 30">
            <a:extLst>
              <a:ext uri="{FF2B5EF4-FFF2-40B4-BE49-F238E27FC236}">
                <a16:creationId xmlns:a16="http://schemas.microsoft.com/office/drawing/2014/main" id="{2436C8A9-A081-4B71-A090-B2FF512B7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43083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7055" name="Text Box 31">
            <a:extLst>
              <a:ext uri="{FF2B5EF4-FFF2-40B4-BE49-F238E27FC236}">
                <a16:creationId xmlns:a16="http://schemas.microsoft.com/office/drawing/2014/main" id="{EBB59B4B-1079-4BA1-97D9-6F5C9A85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544512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7056" name="Text Box 32">
            <a:extLst>
              <a:ext uri="{FF2B5EF4-FFF2-40B4-BE49-F238E27FC236}">
                <a16:creationId xmlns:a16="http://schemas.microsoft.com/office/drawing/2014/main" id="{DC81A9D9-B83D-4BC3-A9B0-B6D658E5A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544512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7057" name="Text Box 33">
            <a:extLst>
              <a:ext uri="{FF2B5EF4-FFF2-40B4-BE49-F238E27FC236}">
                <a16:creationId xmlns:a16="http://schemas.microsoft.com/office/drawing/2014/main" id="{D2E8E02B-B21D-474E-98F2-A99AA7A7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44512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7058" name="Text Box 34">
            <a:extLst>
              <a:ext uri="{FF2B5EF4-FFF2-40B4-BE49-F238E27FC236}">
                <a16:creationId xmlns:a16="http://schemas.microsoft.com/office/drawing/2014/main" id="{CCADD927-43BF-4695-87E4-DA46C79A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44512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7059" name="Text Box 35">
            <a:extLst>
              <a:ext uri="{FF2B5EF4-FFF2-40B4-BE49-F238E27FC236}">
                <a16:creationId xmlns:a16="http://schemas.microsoft.com/office/drawing/2014/main" id="{FF4B3407-B4D3-4DCA-BCE8-54CEDFA40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544512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7060" name="Text Box 36">
            <a:extLst>
              <a:ext uri="{FF2B5EF4-FFF2-40B4-BE49-F238E27FC236}">
                <a16:creationId xmlns:a16="http://schemas.microsoft.com/office/drawing/2014/main" id="{4095F81F-A529-43F3-B027-5EF480E2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445125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7064" name="Rectangle 40">
            <a:extLst>
              <a:ext uri="{FF2B5EF4-FFF2-40B4-BE49-F238E27FC236}">
                <a16:creationId xmlns:a16="http://schemas.microsoft.com/office/drawing/2014/main" id="{35719CDF-8331-4FC0-8274-6416D826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372100"/>
            <a:ext cx="6192837" cy="649288"/>
          </a:xfrm>
          <a:prstGeom prst="rect">
            <a:avLst/>
          </a:prstGeom>
          <a:solidFill>
            <a:srgbClr val="FFE59B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53E06A34-72FC-4ADC-999D-C4EF523C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F487-E4EA-410B-8D97-B1AC85A8A364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EC2605EE-0FCE-4F5D-A3DB-52CF538B0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Supernet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2834D7DE-1A16-458A-A355-457CE713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9126538" cy="50403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2981" name="Picture 5">
            <a:extLst>
              <a:ext uri="{FF2B5EF4-FFF2-40B4-BE49-F238E27FC236}">
                <a16:creationId xmlns:a16="http://schemas.microsoft.com/office/drawing/2014/main" id="{22A9B49F-F168-45C2-AEFD-84549209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70025"/>
            <a:ext cx="882015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2982" name="Text Box 6">
            <a:extLst>
              <a:ext uri="{FF2B5EF4-FFF2-40B4-BE49-F238E27FC236}">
                <a16:creationId xmlns:a16="http://schemas.microsoft.com/office/drawing/2014/main" id="{D26C6829-320F-4B28-8FC9-3BB1B055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1382713"/>
            <a:ext cx="3975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超网表示：</a:t>
            </a: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X.Y.32.0  255.255.252.0</a:t>
            </a: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</a:t>
            </a:r>
            <a:r>
              <a:rPr lang="zh-CN" altLang="en-US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或</a:t>
            </a:r>
          </a:p>
          <a:p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X.Y.32.0/22</a:t>
            </a:r>
          </a:p>
        </p:txBody>
      </p:sp>
      <p:sp>
        <p:nvSpPr>
          <p:cNvPr id="382983" name="AutoShape 7">
            <a:extLst>
              <a:ext uri="{FF2B5EF4-FFF2-40B4-BE49-F238E27FC236}">
                <a16:creationId xmlns:a16="http://schemas.microsoft.com/office/drawing/2014/main" id="{A1D8DE82-B365-45EF-8479-F4301A79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860800"/>
            <a:ext cx="1871663" cy="576263"/>
          </a:xfrm>
          <a:prstGeom prst="wedgeEllipseCallout">
            <a:avLst>
              <a:gd name="adj1" fmla="val 84690"/>
              <a:gd name="adj2" fmla="val -77546"/>
            </a:avLst>
          </a:prstGeom>
          <a:solidFill>
            <a:srgbClr val="FF33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B7F7B287-CDE1-4FBC-A480-572A3252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500438"/>
            <a:ext cx="1439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A50021"/>
                </a:solidFill>
                <a:effectLst/>
              </a:rPr>
              <a:t>超网的</a:t>
            </a:r>
          </a:p>
          <a:p>
            <a:pPr algn="ctr"/>
            <a:r>
              <a:rPr lang="zh-CN" altLang="en-US">
                <a:solidFill>
                  <a:srgbClr val="A50021"/>
                </a:solidFill>
                <a:effectLst/>
              </a:rPr>
              <a:t>网络地址</a:t>
            </a:r>
          </a:p>
        </p:txBody>
      </p:sp>
      <p:sp>
        <p:nvSpPr>
          <p:cNvPr id="382985" name="AutoShape 9">
            <a:extLst>
              <a:ext uri="{FF2B5EF4-FFF2-40B4-BE49-F238E27FC236}">
                <a16:creationId xmlns:a16="http://schemas.microsoft.com/office/drawing/2014/main" id="{E5ACEF29-4785-47BA-B356-237F58C8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4827588"/>
            <a:ext cx="2771775" cy="1481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="ctr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思考：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超网的网络地址能否是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X.Y.33.0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A3A3622E-5F31-45F1-B8E8-57B46E77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355975"/>
            <a:ext cx="5905500" cy="29527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2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90800"/>
          <a:lstStyle/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X.Y.32.0:   X    Y    00100000  00000000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X.Y.33.0:   X    Y    00100001  00000000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X.Y.34.0:   X    Y    00100010  00000000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X.Y.35.0:   X    Y    00100011  00000000</a:t>
            </a:r>
          </a:p>
        </p:txBody>
      </p:sp>
      <p:sp>
        <p:nvSpPr>
          <p:cNvPr id="382987" name="Rectangle 11">
            <a:extLst>
              <a:ext uri="{FF2B5EF4-FFF2-40B4-BE49-F238E27FC236}">
                <a16:creationId xmlns:a16="http://schemas.microsoft.com/office/drawing/2014/main" id="{FDCD30F0-99DC-4E93-BD63-3058E732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500438"/>
            <a:ext cx="2160588" cy="2160587"/>
          </a:xfrm>
          <a:prstGeom prst="rect">
            <a:avLst/>
          </a:prstGeom>
          <a:solidFill>
            <a:srgbClr val="800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8" name="Text Box 12">
            <a:extLst>
              <a:ext uri="{FF2B5EF4-FFF2-40B4-BE49-F238E27FC236}">
                <a16:creationId xmlns:a16="http://schemas.microsoft.com/office/drawing/2014/main" id="{D04670A0-22E8-422D-8015-38874F5F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5661025"/>
            <a:ext cx="5592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Mask:     255.255.11111100  00000000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2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2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2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3" grpId="0" animBg="1"/>
      <p:bldP spid="382984" grpId="0"/>
      <p:bldP spid="382985" grpId="0" animBg="1"/>
      <p:bldP spid="382986" grpId="0" animBg="1"/>
      <p:bldP spid="38298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3F6603D-738B-47B1-9E86-C76F167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6147-173E-4B01-836F-D39D19450CD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9209A12E-42DE-41EF-9BC2-4191B2156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Exercises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34D46EF5-BDC8-4718-B6F7-C8B0A6F64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zh-CN" altLang="en-US" sz="2800"/>
              <a:t>某公司需要</a:t>
            </a:r>
            <a:r>
              <a:rPr lang="en-US" altLang="zh-CN" sz="2800"/>
              <a:t>600</a:t>
            </a:r>
            <a:r>
              <a:rPr lang="zh-CN" altLang="en-US" sz="2800"/>
              <a:t>个</a:t>
            </a:r>
            <a:r>
              <a:rPr lang="en-US" altLang="zh-CN" sz="2800"/>
              <a:t>IP</a:t>
            </a:r>
            <a:r>
              <a:rPr lang="zh-CN" altLang="en-US" sz="2800"/>
              <a:t>地址，下面哪组</a:t>
            </a:r>
            <a:r>
              <a:rPr lang="en-US" altLang="zh-CN" sz="2800"/>
              <a:t>C</a:t>
            </a:r>
            <a:r>
              <a:rPr lang="zh-CN" altLang="en-US" sz="2800"/>
              <a:t>类地址块可以构成该公司的超网？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198.47.32.0</a:t>
            </a:r>
            <a:r>
              <a:rPr lang="zh-CN" altLang="en-US" sz="2400"/>
              <a:t>，</a:t>
            </a:r>
            <a:r>
              <a:rPr lang="en-US" altLang="zh-CN" sz="2400"/>
              <a:t>198.47.33.0</a:t>
            </a:r>
            <a:r>
              <a:rPr lang="zh-CN" altLang="en-US" sz="2400"/>
              <a:t>，</a:t>
            </a:r>
            <a:r>
              <a:rPr lang="en-US" altLang="zh-CN" sz="2400"/>
              <a:t>198.47.34.0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198.47.32.0</a:t>
            </a:r>
            <a:r>
              <a:rPr lang="zh-CN" altLang="en-US" sz="2400"/>
              <a:t>，</a:t>
            </a:r>
            <a:r>
              <a:rPr lang="en-US" altLang="zh-CN" sz="2400"/>
              <a:t>198.47.42.0</a:t>
            </a:r>
            <a:r>
              <a:rPr lang="zh-CN" altLang="en-US" sz="2400"/>
              <a:t>，</a:t>
            </a:r>
            <a:r>
              <a:rPr lang="en-US" altLang="zh-CN" sz="2400"/>
              <a:t>198.47.52.0</a:t>
            </a:r>
            <a:r>
              <a:rPr lang="zh-CN" altLang="en-US" sz="2400"/>
              <a:t>，</a:t>
            </a:r>
            <a:r>
              <a:rPr lang="en-US" altLang="zh-CN" sz="2400"/>
              <a:t>198.47.62.0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198.47.31.0</a:t>
            </a:r>
            <a:r>
              <a:rPr lang="zh-CN" altLang="en-US" sz="2400"/>
              <a:t>，</a:t>
            </a:r>
            <a:r>
              <a:rPr lang="en-US" altLang="zh-CN" sz="2400"/>
              <a:t>198.47.32.0</a:t>
            </a:r>
            <a:r>
              <a:rPr lang="zh-CN" altLang="en-US" sz="2400"/>
              <a:t>，</a:t>
            </a:r>
            <a:r>
              <a:rPr lang="en-US" altLang="zh-CN" sz="2400"/>
              <a:t>198.47.33.0</a:t>
            </a:r>
            <a:r>
              <a:rPr lang="zh-CN" altLang="en-US" sz="2400"/>
              <a:t>，</a:t>
            </a:r>
            <a:r>
              <a:rPr lang="en-US" altLang="zh-CN" sz="2400"/>
              <a:t>198.47.52.0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198.47.32.0</a:t>
            </a:r>
            <a:r>
              <a:rPr lang="zh-CN" altLang="en-US" sz="2400"/>
              <a:t>，</a:t>
            </a:r>
            <a:r>
              <a:rPr lang="en-US" altLang="zh-CN" sz="2400"/>
              <a:t>198.47.33.0</a:t>
            </a:r>
            <a:r>
              <a:rPr lang="zh-CN" altLang="en-US" sz="2400"/>
              <a:t>，</a:t>
            </a:r>
            <a:r>
              <a:rPr lang="en-US" altLang="zh-CN" sz="2400"/>
              <a:t>198.47.34.0</a:t>
            </a:r>
            <a:r>
              <a:rPr lang="zh-CN" altLang="en-US" sz="2400"/>
              <a:t>，</a:t>
            </a:r>
            <a:r>
              <a:rPr lang="en-US" altLang="zh-CN" sz="2400"/>
              <a:t>198.47.35.0</a:t>
            </a:r>
          </a:p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en-US" altLang="zh-CN" sz="2800"/>
              <a:t>Solution</a:t>
            </a:r>
          </a:p>
        </p:txBody>
      </p:sp>
      <p:sp>
        <p:nvSpPr>
          <p:cNvPr id="373764" name="AutoShape 4">
            <a:extLst>
              <a:ext uri="{FF2B5EF4-FFF2-40B4-BE49-F238E27FC236}">
                <a16:creationId xmlns:a16="http://schemas.microsoft.com/office/drawing/2014/main" id="{A59E3645-084B-4124-B69B-AF389997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618163"/>
            <a:ext cx="1616075" cy="676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82800" rIns="162000" bIns="82800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答案：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73765" name="Text Box 5">
            <a:extLst>
              <a:ext uri="{FF2B5EF4-FFF2-40B4-BE49-F238E27FC236}">
                <a16:creationId xmlns:a16="http://schemas.microsoft.com/office/drawing/2014/main" id="{09D4A43C-C7B0-4183-A8AD-EC671AE5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03863"/>
            <a:ext cx="2206625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32   001000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  <a:p>
            <a:pPr>
              <a:spcBef>
                <a:spcPct val="15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35   001000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373766" name="Text Box 6">
            <a:extLst>
              <a:ext uri="{FF2B5EF4-FFF2-40B4-BE49-F238E27FC236}">
                <a16:creationId xmlns:a16="http://schemas.microsoft.com/office/drawing/2014/main" id="{64416DB5-6561-4AEF-91D1-47F60B21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5063"/>
            <a:ext cx="548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600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256 x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2</a:t>
            </a:r>
            <a:r>
              <a:rPr lang="en-US" altLang="zh-CN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= 512, 256 x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2</a:t>
            </a:r>
            <a:r>
              <a:rPr lang="en-US" altLang="zh-CN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= 1024</a:t>
            </a:r>
          </a:p>
        </p:txBody>
      </p:sp>
      <p:sp>
        <p:nvSpPr>
          <p:cNvPr id="373767" name="Text Box 7">
            <a:extLst>
              <a:ext uri="{FF2B5EF4-FFF2-40B4-BE49-F238E27FC236}">
                <a16:creationId xmlns:a16="http://schemas.microsoft.com/office/drawing/2014/main" id="{4195B798-E468-4AA4-9ABB-FC514F362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4652963"/>
            <a:ext cx="2019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需聚合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类地址块</a:t>
            </a:r>
          </a:p>
        </p:txBody>
      </p:sp>
      <p:sp>
        <p:nvSpPr>
          <p:cNvPr id="373768" name="Text Box 8">
            <a:extLst>
              <a:ext uri="{FF2B5EF4-FFF2-40B4-BE49-F238E27FC236}">
                <a16:creationId xmlns:a16="http://schemas.microsoft.com/office/drawing/2014/main" id="{A6983A7A-E781-41EA-B6AB-07412BA8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719763"/>
            <a:ext cx="484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198.47.32.0 ~ 198.47.35.0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nimBg="1"/>
      <p:bldP spid="373766" grpId="0"/>
      <p:bldP spid="373767" grpId="0"/>
      <p:bldP spid="37376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958F5A7-4D33-491E-B738-5116C97A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23E3-296E-49A6-9B80-2285C714996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D32037BD-E820-4B8E-A909-D4F8E4D4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Rules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5DDC9A8-2868-4817-8F16-59F79092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268413"/>
            <a:ext cx="7991475" cy="4979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0" tIns="82800" rIns="180000" bIns="82800">
            <a:spAutoFit/>
          </a:bodyPr>
          <a:lstStyle/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en-US" altLang="zh-CN" sz="3200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** The number of blocks must be a power of 2 (1, 2, 4, 8, 16, . . .).</a:t>
            </a:r>
          </a:p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en-US" altLang="zh-CN" sz="3200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** The blocks must be contiguous in the address space (no gaps between the blocks).</a:t>
            </a:r>
          </a:p>
          <a:p>
            <a:pPr>
              <a:spcBef>
                <a:spcPct val="25000"/>
              </a:spcBef>
              <a:spcAft>
                <a:spcPct val="15000"/>
              </a:spcAft>
            </a:pPr>
            <a:r>
              <a:rPr lang="en-US" altLang="zh-CN" sz="3200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** The third byte of the first address in the superblock must be evenly divisible by the number of blocks. In other words, if the number of blocks is </a:t>
            </a:r>
            <a:r>
              <a:rPr lang="en-US" altLang="zh-CN" sz="3200" i="1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, the third byte must be divisible by </a:t>
            </a:r>
            <a:r>
              <a:rPr lang="en-US" altLang="zh-CN" sz="3200" i="1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F194302-BF55-429D-9B9F-6BEFF9CB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82-4FCB-42B5-876D-88182DCEFEC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0F39BF14-0864-48D6-B2B6-1B3E7C986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C64D7697-5E0F-473E-BF6C-694FACC35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路由器收到</a:t>
            </a:r>
            <a:r>
              <a:rPr lang="en-US" altLang="zh-CN"/>
              <a:t>3</a:t>
            </a:r>
            <a:r>
              <a:rPr lang="zh-CN" altLang="en-US"/>
              <a:t>个分组，其目的</a:t>
            </a:r>
            <a:r>
              <a:rPr lang="en-US" altLang="zh-CN"/>
              <a:t>IP</a:t>
            </a:r>
            <a:r>
              <a:rPr lang="zh-CN" altLang="en-US"/>
              <a:t>分别是：</a:t>
            </a:r>
          </a:p>
          <a:p>
            <a:pPr lvl="1"/>
            <a:r>
              <a:rPr lang="en-US" altLang="zh-CN"/>
              <a:t>205.16.37.44</a:t>
            </a:r>
          </a:p>
          <a:p>
            <a:pPr lvl="1"/>
            <a:r>
              <a:rPr lang="en-US" altLang="zh-CN"/>
              <a:t>205.16.42.56</a:t>
            </a:r>
          </a:p>
          <a:p>
            <a:pPr lvl="1"/>
            <a:r>
              <a:rPr lang="en-US" altLang="zh-CN"/>
              <a:t>205.17.33.76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哪个分组属于超网</a:t>
            </a:r>
            <a:r>
              <a:rPr lang="en-US" altLang="zh-CN"/>
              <a:t>205.16.32.0/21 </a:t>
            </a:r>
            <a:r>
              <a:rPr lang="zh-CN" altLang="en-US"/>
              <a:t>？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Solution</a:t>
            </a:r>
          </a:p>
        </p:txBody>
      </p:sp>
      <p:sp>
        <p:nvSpPr>
          <p:cNvPr id="375812" name="AutoShape 4">
            <a:extLst>
              <a:ext uri="{FF2B5EF4-FFF2-40B4-BE49-F238E27FC236}">
                <a16:creationId xmlns:a16="http://schemas.microsoft.com/office/drawing/2014/main" id="{FCAB70DE-8516-4D64-BF0B-40F22BCF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4197350"/>
            <a:ext cx="4149725" cy="742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98000" tIns="82800" rIns="198000" bIns="82800">
            <a:spAutoFit/>
          </a:bodyPr>
          <a:lstStyle/>
          <a:p>
            <a:pPr algn="ctr"/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答案：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205.16.37.44</a:t>
            </a:r>
          </a:p>
        </p:txBody>
      </p:sp>
      <p:sp>
        <p:nvSpPr>
          <p:cNvPr id="375813" name="Text Box 5">
            <a:extLst>
              <a:ext uri="{FF2B5EF4-FFF2-40B4-BE49-F238E27FC236}">
                <a16:creationId xmlns:a16="http://schemas.microsoft.com/office/drawing/2014/main" id="{C6D1A54D-F28B-4D16-951D-F912A6DD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3325"/>
            <a:ext cx="855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/21</a:t>
            </a:r>
            <a:endParaRPr lang="en-US" altLang="zh-CN" sz="32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4" name="Text Box 6">
            <a:extLst>
              <a:ext uri="{FF2B5EF4-FFF2-40B4-BE49-F238E27FC236}">
                <a16:creationId xmlns:a16="http://schemas.microsoft.com/office/drawing/2014/main" id="{C101E087-B556-4656-825C-752988A0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57850"/>
            <a:ext cx="7542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超网范围：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205.16.</a:t>
            </a:r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32.0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~ 205.16.</a:t>
            </a:r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39.255</a:t>
            </a:r>
          </a:p>
        </p:txBody>
      </p:sp>
      <p:sp>
        <p:nvSpPr>
          <p:cNvPr id="375815" name="Rectangle 7">
            <a:extLst>
              <a:ext uri="{FF2B5EF4-FFF2-40B4-BE49-F238E27FC236}">
                <a16:creationId xmlns:a16="http://schemas.microsoft.com/office/drawing/2014/main" id="{C6BDAB54-DA61-4D4B-ABAB-2B6A2423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5013325"/>
            <a:ext cx="4884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合并的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C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类网个数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=2</a:t>
            </a:r>
            <a:r>
              <a:rPr lang="en-US" altLang="zh-CN" sz="3200" baseline="400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3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=</a:t>
            </a:r>
            <a:r>
              <a:rPr lang="en-US" altLang="zh-CN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3DD077C1-EE86-459E-8CEB-BA9F6936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013325"/>
            <a:ext cx="245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24–21=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/>
      <p:bldP spid="375813" grpId="0"/>
      <p:bldP spid="375814" grpId="0"/>
      <p:bldP spid="375815" grpId="0"/>
      <p:bldP spid="3758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Supernetting</a:t>
            </a:r>
            <a:endParaRPr lang="en-US" altLang="zh-CN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897714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801A77-5A0B-4365-BCF5-9142661D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0E1E-190C-46B8-8BA5-58C1389DFB1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AD52856C-8986-42B8-BF5B-73BE6303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26538" cy="1223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1AF4906D-158F-419D-8373-9E83B95F0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4.8  Classless Addressing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8C2232D6-3A6A-479C-8D77-22DF0EAD5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/>
              <a:t>Variable-length blocks</a:t>
            </a:r>
          </a:p>
          <a:p>
            <a:pPr>
              <a:lnSpc>
                <a:spcPct val="90000"/>
              </a:lnSpc>
            </a:pPr>
            <a:endParaRPr lang="en-US" altLang="zh-CN" sz="3000"/>
          </a:p>
          <a:p>
            <a:pPr lvl="1"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600"/>
              <a:t>The number of addresses in a block must be a power of 2</a:t>
            </a:r>
            <a:endParaRPr lang="en-US" altLang="zh-CN" sz="2600" baseline="40000"/>
          </a:p>
          <a:p>
            <a:pPr lvl="1">
              <a:lnSpc>
                <a:spcPct val="90000"/>
              </a:lnSpc>
            </a:pPr>
            <a:r>
              <a:rPr lang="en-US" altLang="zh-CN" sz="2600"/>
              <a:t>The beginning address must be evenly divisible by the number of addresses</a:t>
            </a:r>
          </a:p>
          <a:p>
            <a:pPr lvl="1">
              <a:lnSpc>
                <a:spcPct val="90000"/>
              </a:lnSpc>
            </a:pPr>
            <a:r>
              <a:rPr lang="en-US" altLang="zh-CN" sz="2600"/>
              <a:t>Slash notation:  A . B . C . D </a:t>
            </a:r>
            <a:r>
              <a:rPr lang="en-US" altLang="zh-CN" sz="2600">
                <a:solidFill>
                  <a:schemeClr val="folHlink"/>
                </a:solidFill>
              </a:rPr>
              <a:t>/ n</a:t>
            </a:r>
          </a:p>
          <a:p>
            <a:pPr>
              <a:lnSpc>
                <a:spcPct val="90000"/>
              </a:lnSpc>
            </a:pPr>
            <a:r>
              <a:rPr lang="en-US" altLang="zh-CN" sz="3000"/>
              <a:t>To distinguish</a:t>
            </a:r>
          </a:p>
          <a:p>
            <a:pPr lvl="1">
              <a:lnSpc>
                <a:spcPct val="90000"/>
              </a:lnSpc>
            </a:pPr>
            <a:r>
              <a:rPr lang="en-US" altLang="zh-CN" sz="2600"/>
              <a:t>Classless addressing, subnetting, and supernetting</a:t>
            </a:r>
          </a:p>
        </p:txBody>
      </p:sp>
      <p:pic>
        <p:nvPicPr>
          <p:cNvPr id="376837" name="Picture 5">
            <a:extLst>
              <a:ext uri="{FF2B5EF4-FFF2-40B4-BE49-F238E27FC236}">
                <a16:creationId xmlns:a16="http://schemas.microsoft.com/office/drawing/2014/main" id="{77C5A95B-1A30-47BF-BE7B-70EF3EA5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79600"/>
            <a:ext cx="889317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AFDDEDF-9647-47E7-B4C3-B806AA8D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F9E8-44F9-4667-A089-DF777F396D30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8543D481-E150-4F77-9197-D79077E5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4.9  Summary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F73EC81-6331-4404-B362-E2E0934C9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/>
              <a:t>概念</a:t>
            </a:r>
          </a:p>
          <a:p>
            <a:pPr lvl="1">
              <a:spcBef>
                <a:spcPct val="25000"/>
              </a:spcBef>
            </a:pPr>
            <a:r>
              <a:rPr lang="en-US" altLang="zh-CN"/>
              <a:t>IP</a:t>
            </a:r>
            <a:r>
              <a:rPr lang="zh-CN" altLang="en-US"/>
              <a:t>地址、私有地址、掩码</a:t>
            </a:r>
          </a:p>
          <a:p>
            <a:pPr lvl="1">
              <a:spcBef>
                <a:spcPct val="25000"/>
              </a:spcBef>
            </a:pPr>
            <a:r>
              <a:rPr lang="zh-CN" altLang="en-US"/>
              <a:t>分类编址、子网、超网、无类编址、</a:t>
            </a:r>
            <a:r>
              <a:rPr lang="en-US" altLang="zh-CN"/>
              <a:t>CIDR</a:t>
            </a:r>
          </a:p>
          <a:p>
            <a:pPr>
              <a:spcBef>
                <a:spcPct val="25000"/>
              </a:spcBef>
            </a:pPr>
            <a:r>
              <a:rPr lang="zh-CN" altLang="en-US"/>
              <a:t>一些</a:t>
            </a:r>
            <a:r>
              <a:rPr lang="en-US" altLang="zh-CN"/>
              <a:t>IP</a:t>
            </a:r>
            <a:r>
              <a:rPr lang="zh-CN" altLang="en-US"/>
              <a:t>地址的格式和作用</a:t>
            </a:r>
          </a:p>
          <a:p>
            <a:pPr lvl="1"/>
            <a:r>
              <a:rPr lang="zh-CN" altLang="en-US"/>
              <a:t>网络地址、广播地址、主机地址</a:t>
            </a:r>
          </a:p>
          <a:p>
            <a:pPr lvl="1"/>
            <a:r>
              <a:rPr lang="en-US" altLang="zh-CN"/>
              <a:t>0.0.0.0</a:t>
            </a:r>
            <a:r>
              <a:rPr lang="zh-CN" altLang="en-US"/>
              <a:t>、环回地址</a:t>
            </a:r>
          </a:p>
          <a:p>
            <a:pPr lvl="1">
              <a:spcBef>
                <a:spcPct val="25000"/>
              </a:spcBef>
            </a:pPr>
            <a:r>
              <a:rPr lang="zh-CN" altLang="en-US"/>
              <a:t>单播、多播、广播地址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39A0D55-9A63-4166-AC2D-9996C332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6468-D269-4FE5-9F81-E7D5F2FC6B3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2BB1FDD8-BD1E-4982-AA07-A23D8CB4E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D7B2EC3F-74B4-4B50-ACFE-A2D5CD29B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/>
              <a:t>分类</a:t>
            </a:r>
            <a:r>
              <a:rPr lang="en-US" altLang="zh-CN"/>
              <a:t>IP</a:t>
            </a:r>
            <a:r>
              <a:rPr lang="zh-CN" altLang="en-US"/>
              <a:t>计算</a:t>
            </a:r>
          </a:p>
          <a:p>
            <a:pPr lvl="1"/>
            <a:r>
              <a:rPr lang="zh-CN" altLang="en-US"/>
              <a:t>确定类别，提取 </a:t>
            </a:r>
            <a:r>
              <a:rPr lang="en-US" altLang="zh-CN"/>
              <a:t>net id </a:t>
            </a:r>
            <a:r>
              <a:rPr lang="zh-CN" altLang="en-US"/>
              <a:t>和 </a:t>
            </a:r>
            <a:r>
              <a:rPr lang="en-US" altLang="zh-CN"/>
              <a:t>host id</a:t>
            </a:r>
          </a:p>
          <a:p>
            <a:pPr lvl="1"/>
            <a:r>
              <a:rPr lang="zh-CN" altLang="en-US"/>
              <a:t>确定网络地址、直接广播地址、主机地址</a:t>
            </a:r>
          </a:p>
          <a:p>
            <a:r>
              <a:rPr lang="zh-CN" altLang="en-US"/>
              <a:t>子网</a:t>
            </a:r>
          </a:p>
          <a:p>
            <a:pPr lvl="1"/>
            <a:r>
              <a:rPr lang="zh-CN" altLang="en-US"/>
              <a:t>确定子网地址、子网广播地址、地址范围</a:t>
            </a:r>
          </a:p>
          <a:p>
            <a:pPr>
              <a:spcBef>
                <a:spcPct val="25000"/>
              </a:spcBef>
            </a:pPr>
            <a:r>
              <a:rPr lang="zh-CN" altLang="en-US"/>
              <a:t>超网</a:t>
            </a:r>
          </a:p>
          <a:p>
            <a:pPr lvl="1">
              <a:spcBef>
                <a:spcPct val="25000"/>
              </a:spcBef>
            </a:pPr>
            <a:r>
              <a:rPr lang="zh-CN" altLang="en-US"/>
              <a:t>确定超网地址、地址范围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240AA45-9900-4C0C-8A8C-483645B3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3BA8-EE8D-49F3-ABDA-0418E7D78E8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195CF44B-A56A-4B4B-B0AB-047F5F1A9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r>
              <a:rPr lang="zh-CN" altLang="en-US"/>
              <a:t>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986ADBAF-D07F-4A22-AC38-8824CCA8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/>
              <a:t>应用</a:t>
            </a:r>
          </a:p>
          <a:p>
            <a:pPr lvl="1"/>
            <a:r>
              <a:rPr lang="zh-CN" altLang="en-US" sz="3200"/>
              <a:t>根据网络拓扑结构和地址需求，划分子网</a:t>
            </a:r>
          </a:p>
          <a:p>
            <a:pPr lvl="1"/>
            <a:r>
              <a:rPr lang="zh-CN" altLang="en-US" sz="3200"/>
              <a:t>配置网络中的设备</a:t>
            </a:r>
          </a:p>
          <a:p>
            <a:pPr lvl="2"/>
            <a:r>
              <a:rPr lang="zh-CN" altLang="en-US" sz="2800"/>
              <a:t>路由器：接口的</a:t>
            </a:r>
            <a:r>
              <a:rPr lang="en-US" altLang="zh-CN" sz="2800"/>
              <a:t>IP</a:t>
            </a:r>
            <a:r>
              <a:rPr lang="zh-CN" altLang="en-US" sz="2800"/>
              <a:t>地址及其掩码</a:t>
            </a:r>
          </a:p>
          <a:p>
            <a:pPr lvl="2"/>
            <a:r>
              <a:rPr lang="zh-CN" altLang="en-US" sz="2800"/>
              <a:t>主机：</a:t>
            </a:r>
            <a:r>
              <a:rPr lang="en-US" altLang="zh-CN" sz="2800"/>
              <a:t>IP</a:t>
            </a:r>
            <a:r>
              <a:rPr lang="zh-CN" altLang="en-US" sz="2800"/>
              <a:t>地址、掩码、默认网关</a:t>
            </a:r>
          </a:p>
          <a:p>
            <a:pPr lvl="1"/>
            <a:r>
              <a:rPr lang="zh-CN" altLang="en-US" sz="3200"/>
              <a:t>要点</a:t>
            </a:r>
          </a:p>
          <a:p>
            <a:pPr lvl="2"/>
            <a:r>
              <a:rPr lang="zh-CN" altLang="en-US" sz="2800"/>
              <a:t>确定掩码</a:t>
            </a:r>
          </a:p>
          <a:p>
            <a:pPr lvl="2"/>
            <a:r>
              <a:rPr lang="zh-CN" altLang="en-US" sz="2800"/>
              <a:t>确定每个网络的</a:t>
            </a:r>
            <a:r>
              <a:rPr lang="en-US" altLang="zh-CN" sz="2800"/>
              <a:t>IP</a:t>
            </a:r>
            <a:r>
              <a:rPr lang="zh-CN" altLang="en-US" sz="2800"/>
              <a:t>地址范围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EFD1A-A629-4DF7-B532-EA2281DE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EA1F5-C784-4BC0-9C60-9AE6F2ED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DF57-0F22-4E43-B9C9-F265CD6591B5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54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69CFFD-89D6-4C8D-AF1C-76304DF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C89-8297-4AB8-BEB6-D2568C8C26C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7DB1F1-B9E3-41FA-B735-71071F12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   IP Addresses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836074-6ABC-4211-B75F-FF38F833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8538" y="1628775"/>
            <a:ext cx="5976937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IP address structure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Classful addressing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Special addresses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Private addresses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Sample Internet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Subnetting and mask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Supernetting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Classless addressing</a:t>
            </a:r>
          </a:p>
        </p:txBody>
      </p:sp>
    </p:spTree>
    <p:extLst>
      <p:ext uri="{BB962C8B-B14F-4D97-AF65-F5344CB8AC3E}">
        <p14:creationId xmlns:p14="http://schemas.microsoft.com/office/powerpoint/2010/main" val="23713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5">
            <a:extLst>
              <a:ext uri="{FF2B5EF4-FFF2-40B4-BE49-F238E27FC236}">
                <a16:creationId xmlns:a16="http://schemas.microsoft.com/office/drawing/2014/main" id="{E1408476-B317-4E0C-9306-EC8F0BCA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3790-C8E1-492D-80CB-97451647C80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38850B9E-1E52-4332-A686-D5747C0E5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 Classful IP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B17AF72-009D-46FC-A2D2-53CA438A1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/>
              <a:t>Class A</a:t>
            </a:r>
          </a:p>
          <a:p>
            <a:pPr>
              <a:lnSpc>
                <a:spcPct val="95000"/>
              </a:lnSpc>
            </a:pPr>
            <a:endParaRPr lang="en-US" altLang="zh-CN" sz="2800"/>
          </a:p>
          <a:p>
            <a:pPr>
              <a:lnSpc>
                <a:spcPct val="95000"/>
              </a:lnSpc>
            </a:pPr>
            <a:r>
              <a:rPr lang="en-US" altLang="zh-CN" sz="2800"/>
              <a:t>Class B</a:t>
            </a:r>
          </a:p>
          <a:p>
            <a:pPr>
              <a:lnSpc>
                <a:spcPct val="95000"/>
              </a:lnSpc>
            </a:pPr>
            <a:endParaRPr lang="en-US" altLang="zh-CN" sz="2800"/>
          </a:p>
          <a:p>
            <a:pPr>
              <a:lnSpc>
                <a:spcPct val="95000"/>
              </a:lnSpc>
            </a:pPr>
            <a:r>
              <a:rPr lang="en-US" altLang="zh-CN" sz="2800"/>
              <a:t>Class C</a:t>
            </a:r>
          </a:p>
          <a:p>
            <a:pPr>
              <a:lnSpc>
                <a:spcPct val="95000"/>
              </a:lnSpc>
            </a:pPr>
            <a:endParaRPr lang="en-US" altLang="zh-CN" sz="2800"/>
          </a:p>
          <a:p>
            <a:pPr>
              <a:lnSpc>
                <a:spcPct val="95000"/>
              </a:lnSpc>
            </a:pPr>
            <a:r>
              <a:rPr lang="en-US" altLang="zh-CN" sz="2800"/>
              <a:t>Class D</a:t>
            </a:r>
          </a:p>
          <a:p>
            <a:pPr>
              <a:lnSpc>
                <a:spcPct val="95000"/>
              </a:lnSpc>
            </a:pPr>
            <a:endParaRPr lang="en-US" altLang="zh-CN" sz="2800"/>
          </a:p>
          <a:p>
            <a:pPr>
              <a:lnSpc>
                <a:spcPct val="95000"/>
              </a:lnSpc>
            </a:pPr>
            <a:r>
              <a:rPr lang="en-US" altLang="zh-CN" sz="2800"/>
              <a:t>Class 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74BB6E-61F8-4E5A-AC08-5AD359D52AB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325813"/>
            <a:ext cx="6719887" cy="609600"/>
            <a:chOff x="1247" y="2095"/>
            <a:chExt cx="4233" cy="384"/>
          </a:xfrm>
        </p:grpSpPr>
        <p:sp>
          <p:nvSpPr>
            <p:cNvPr id="98320" name="Rectangle 16">
              <a:extLst>
                <a:ext uri="{FF2B5EF4-FFF2-40B4-BE49-F238E27FC236}">
                  <a16:creationId xmlns:a16="http://schemas.microsoft.com/office/drawing/2014/main" id="{D46277ED-C197-4CEA-B26E-44BEEE918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095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21" name="Rectangle 17">
              <a:extLst>
                <a:ext uri="{FF2B5EF4-FFF2-40B4-BE49-F238E27FC236}">
                  <a16:creationId xmlns:a16="http://schemas.microsoft.com/office/drawing/2014/main" id="{63FBEF1C-AC9C-490D-BBCA-46F8B042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095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98322" name="Rectangle 18">
              <a:extLst>
                <a:ext uri="{FF2B5EF4-FFF2-40B4-BE49-F238E27FC236}">
                  <a16:creationId xmlns:a16="http://schemas.microsoft.com/office/drawing/2014/main" id="{7E1CB21E-BBEA-4338-B783-62CF1C509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095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8</a:t>
              </a:r>
            </a:p>
          </p:txBody>
        </p:sp>
        <p:sp>
          <p:nvSpPr>
            <p:cNvPr id="98323" name="Rectangle 19">
              <a:extLst>
                <a:ext uri="{FF2B5EF4-FFF2-40B4-BE49-F238E27FC236}">
                  <a16:creationId xmlns:a16="http://schemas.microsoft.com/office/drawing/2014/main" id="{DC9F8D28-A483-4D77-BACD-1DD0FC5A1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95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24" name="Rectangle 20">
              <a:extLst>
                <a:ext uri="{FF2B5EF4-FFF2-40B4-BE49-F238E27FC236}">
                  <a16:creationId xmlns:a16="http://schemas.microsoft.com/office/drawing/2014/main" id="{00B6DB9D-2B8D-4293-B5BC-613C64CD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095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26" name="Rectangle 22">
              <a:extLst>
                <a:ext uri="{FF2B5EF4-FFF2-40B4-BE49-F238E27FC236}">
                  <a16:creationId xmlns:a16="http://schemas.microsoft.com/office/drawing/2014/main" id="{30EE5D83-6960-4F7C-BCB6-08FE2D17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2095"/>
              <a:ext cx="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bits</a:t>
              </a:r>
            </a:p>
          </p:txBody>
        </p:sp>
        <p:sp>
          <p:nvSpPr>
            <p:cNvPr id="98337" name="Rectangle 33">
              <a:extLst>
                <a:ext uri="{FF2B5EF4-FFF2-40B4-BE49-F238E27FC236}">
                  <a16:creationId xmlns:a16="http://schemas.microsoft.com/office/drawing/2014/main" id="{12C7A005-7CD2-4006-BA1A-3DE7D92D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227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40" name="Rectangle 36">
              <a:extLst>
                <a:ext uri="{FF2B5EF4-FFF2-40B4-BE49-F238E27FC236}">
                  <a16:creationId xmlns:a16="http://schemas.microsoft.com/office/drawing/2014/main" id="{2D3350B0-B2DF-4A56-A8CD-FD10CEE1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7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41" name="Rectangle 37">
              <a:extLst>
                <a:ext uri="{FF2B5EF4-FFF2-40B4-BE49-F238E27FC236}">
                  <a16:creationId xmlns:a16="http://schemas.microsoft.com/office/drawing/2014/main" id="{171F29ED-0DCB-4B9C-8E2B-FED60C85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27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0</a:t>
              </a:r>
            </a:p>
          </p:txBody>
        </p:sp>
        <p:sp>
          <p:nvSpPr>
            <p:cNvPr id="98338" name="Rectangle 34">
              <a:extLst>
                <a:ext uri="{FF2B5EF4-FFF2-40B4-BE49-F238E27FC236}">
                  <a16:creationId xmlns:a16="http://schemas.microsoft.com/office/drawing/2014/main" id="{8E8E9EA1-A862-46BE-A73D-601B7F0EF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278"/>
              <a:ext cx="2359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Netid</a:t>
              </a:r>
            </a:p>
          </p:txBody>
        </p:sp>
        <p:sp>
          <p:nvSpPr>
            <p:cNvPr id="98339" name="Rectangle 35">
              <a:extLst>
                <a:ext uri="{FF2B5EF4-FFF2-40B4-BE49-F238E27FC236}">
                  <a16:creationId xmlns:a16="http://schemas.microsoft.com/office/drawing/2014/main" id="{4D28DC2A-8848-485F-903A-CE1CB7178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278"/>
              <a:ext cx="1134" cy="201"/>
            </a:xfrm>
            <a:prstGeom prst="rect">
              <a:avLst/>
            </a:prstGeom>
            <a:gradFill rotWithShape="1">
              <a:gsLst>
                <a:gs pos="0">
                  <a:srgbClr val="9BE5FF"/>
                </a:gs>
                <a:gs pos="100000">
                  <a:srgbClr val="00AFAF"/>
                </a:gs>
              </a:gsLst>
              <a:lin ang="5400000" scaled="1"/>
            </a:gra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Hostid</a:t>
              </a:r>
            </a:p>
          </p:txBody>
        </p:sp>
      </p:grpSp>
      <p:grpSp>
        <p:nvGrpSpPr>
          <p:cNvPr id="98304" name="Group 0">
            <a:extLst>
              <a:ext uri="{FF2B5EF4-FFF2-40B4-BE49-F238E27FC236}">
                <a16:creationId xmlns:a16="http://schemas.microsoft.com/office/drawing/2014/main" id="{E5F5ECEB-E121-44A7-BDE5-44B83B7CFC6B}"/>
              </a:ext>
            </a:extLst>
          </p:cNvPr>
          <p:cNvGrpSpPr>
            <a:grpSpLocks/>
          </p:cNvGrpSpPr>
          <p:nvPr/>
        </p:nvGrpSpPr>
        <p:grpSpPr bwMode="auto">
          <a:xfrm>
            <a:off x="2076450" y="1163638"/>
            <a:ext cx="6564313" cy="609600"/>
            <a:chOff x="1308" y="733"/>
            <a:chExt cx="4135" cy="384"/>
          </a:xfrm>
        </p:grpSpPr>
        <p:sp>
          <p:nvSpPr>
            <p:cNvPr id="98309" name="Rectangle 5">
              <a:extLst>
                <a:ext uri="{FF2B5EF4-FFF2-40B4-BE49-F238E27FC236}">
                  <a16:creationId xmlns:a16="http://schemas.microsoft.com/office/drawing/2014/main" id="{FE097B92-7390-430D-9BA1-4E227A26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733"/>
              <a:ext cx="1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10" name="Rectangle 6">
              <a:extLst>
                <a:ext uri="{FF2B5EF4-FFF2-40B4-BE49-F238E27FC236}">
                  <a16:creationId xmlns:a16="http://schemas.microsoft.com/office/drawing/2014/main" id="{4B0C7894-E87F-47D4-BC9B-2DEFD369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733"/>
              <a:ext cx="1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98311" name="Rectangle 7">
              <a:extLst>
                <a:ext uri="{FF2B5EF4-FFF2-40B4-BE49-F238E27FC236}">
                  <a16:creationId xmlns:a16="http://schemas.microsoft.com/office/drawing/2014/main" id="{F3CD8262-E210-4A91-A3E4-265C8EFD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733"/>
              <a:ext cx="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98313" name="Rectangle 9">
              <a:extLst>
                <a:ext uri="{FF2B5EF4-FFF2-40B4-BE49-F238E27FC236}">
                  <a16:creationId xmlns:a16="http://schemas.microsoft.com/office/drawing/2014/main" id="{1931E640-E405-48AC-B71F-001814B6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733"/>
              <a:ext cx="45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bits</a:t>
              </a:r>
            </a:p>
          </p:txBody>
        </p:sp>
        <p:sp>
          <p:nvSpPr>
            <p:cNvPr id="98328" name="Rectangle 24">
              <a:extLst>
                <a:ext uri="{FF2B5EF4-FFF2-40B4-BE49-F238E27FC236}">
                  <a16:creationId xmlns:a16="http://schemas.microsoft.com/office/drawing/2014/main" id="{0E0FDAB4-B82F-4F62-B7AF-DF4B9D7B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916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0</a:t>
              </a:r>
            </a:p>
          </p:txBody>
        </p:sp>
        <p:sp>
          <p:nvSpPr>
            <p:cNvPr id="98329" name="Rectangle 25">
              <a:extLst>
                <a:ext uri="{FF2B5EF4-FFF2-40B4-BE49-F238E27FC236}">
                  <a16:creationId xmlns:a16="http://schemas.microsoft.com/office/drawing/2014/main" id="{96A7C8D2-A051-476B-8BFA-5D8B3931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916"/>
              <a:ext cx="955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Netid</a:t>
              </a:r>
            </a:p>
          </p:txBody>
        </p:sp>
        <p:sp>
          <p:nvSpPr>
            <p:cNvPr id="98330" name="Rectangle 26">
              <a:extLst>
                <a:ext uri="{FF2B5EF4-FFF2-40B4-BE49-F238E27FC236}">
                  <a16:creationId xmlns:a16="http://schemas.microsoft.com/office/drawing/2014/main" id="{61CC7784-9327-48E6-9076-498631133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916"/>
              <a:ext cx="2903" cy="201"/>
            </a:xfrm>
            <a:prstGeom prst="rect">
              <a:avLst/>
            </a:prstGeom>
            <a:gradFill rotWithShape="1">
              <a:gsLst>
                <a:gs pos="0">
                  <a:srgbClr val="9BE5FF"/>
                </a:gs>
                <a:gs pos="100000">
                  <a:srgbClr val="00AFA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Hostid</a:t>
              </a:r>
            </a:p>
          </p:txBody>
        </p:sp>
      </p:grpSp>
      <p:grpSp>
        <p:nvGrpSpPr>
          <p:cNvPr id="98305" name="Group 1">
            <a:extLst>
              <a:ext uri="{FF2B5EF4-FFF2-40B4-BE49-F238E27FC236}">
                <a16:creationId xmlns:a16="http://schemas.microsoft.com/office/drawing/2014/main" id="{B83795D4-9FEE-4D2E-8BAA-FD46BDC883EA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243138"/>
            <a:ext cx="6696075" cy="609600"/>
            <a:chOff x="1262" y="1413"/>
            <a:chExt cx="4218" cy="384"/>
          </a:xfrm>
        </p:grpSpPr>
        <p:sp>
          <p:nvSpPr>
            <p:cNvPr id="98314" name="Rectangle 10">
              <a:extLst>
                <a:ext uri="{FF2B5EF4-FFF2-40B4-BE49-F238E27FC236}">
                  <a16:creationId xmlns:a16="http://schemas.microsoft.com/office/drawing/2014/main" id="{F8903A29-E7DB-4ACB-8373-17530147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1413"/>
              <a:ext cx="24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15" name="Rectangle 11">
              <a:extLst>
                <a:ext uri="{FF2B5EF4-FFF2-40B4-BE49-F238E27FC236}">
                  <a16:creationId xmlns:a16="http://schemas.microsoft.com/office/drawing/2014/main" id="{24675149-1691-415E-8758-CA913914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1413"/>
              <a:ext cx="4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98316" name="Rectangle 12">
              <a:extLst>
                <a:ext uri="{FF2B5EF4-FFF2-40B4-BE49-F238E27FC236}">
                  <a16:creationId xmlns:a16="http://schemas.microsoft.com/office/drawing/2014/main" id="{84A80BB9-CEBD-40FE-A067-B8537643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413"/>
              <a:ext cx="3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16</a:t>
              </a:r>
            </a:p>
          </p:txBody>
        </p:sp>
        <p:sp>
          <p:nvSpPr>
            <p:cNvPr id="98317" name="Rectangle 13">
              <a:extLst>
                <a:ext uri="{FF2B5EF4-FFF2-40B4-BE49-F238E27FC236}">
                  <a16:creationId xmlns:a16="http://schemas.microsoft.com/office/drawing/2014/main" id="{9D9BE727-D6EF-412E-A902-DFBADF514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13"/>
              <a:ext cx="24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19" name="Rectangle 15">
              <a:extLst>
                <a:ext uri="{FF2B5EF4-FFF2-40B4-BE49-F238E27FC236}">
                  <a16:creationId xmlns:a16="http://schemas.microsoft.com/office/drawing/2014/main" id="{297B4F0A-36B5-4C70-B666-04620705C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413"/>
              <a:ext cx="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bits</a:t>
              </a:r>
            </a:p>
          </p:txBody>
        </p:sp>
        <p:sp>
          <p:nvSpPr>
            <p:cNvPr id="98332" name="Rectangle 28">
              <a:extLst>
                <a:ext uri="{FF2B5EF4-FFF2-40B4-BE49-F238E27FC236}">
                  <a16:creationId xmlns:a16="http://schemas.microsoft.com/office/drawing/2014/main" id="{E2129ED7-104B-46BB-9576-CEA084FC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596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35" name="Rectangle 31">
              <a:extLst>
                <a:ext uri="{FF2B5EF4-FFF2-40B4-BE49-F238E27FC236}">
                  <a16:creationId xmlns:a16="http://schemas.microsoft.com/office/drawing/2014/main" id="{CEC3F644-ECF6-4889-B623-CF31C86E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1596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0</a:t>
              </a:r>
            </a:p>
          </p:txBody>
        </p:sp>
        <p:sp>
          <p:nvSpPr>
            <p:cNvPr id="98333" name="Rectangle 29">
              <a:extLst>
                <a:ext uri="{FF2B5EF4-FFF2-40B4-BE49-F238E27FC236}">
                  <a16:creationId xmlns:a16="http://schemas.microsoft.com/office/drawing/2014/main" id="{0F21CC2D-08FB-4E7F-83EE-7955FB5F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596"/>
              <a:ext cx="1544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Netid</a:t>
              </a:r>
            </a:p>
          </p:txBody>
        </p:sp>
        <p:sp>
          <p:nvSpPr>
            <p:cNvPr id="98334" name="Rectangle 30">
              <a:extLst>
                <a:ext uri="{FF2B5EF4-FFF2-40B4-BE49-F238E27FC236}">
                  <a16:creationId xmlns:a16="http://schemas.microsoft.com/office/drawing/2014/main" id="{04585549-6BC8-45E2-8F51-B006082B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596"/>
              <a:ext cx="2132" cy="201"/>
            </a:xfrm>
            <a:prstGeom prst="rect">
              <a:avLst/>
            </a:prstGeom>
            <a:gradFill rotWithShape="1">
              <a:gsLst>
                <a:gs pos="0">
                  <a:srgbClr val="9BE5FF"/>
                </a:gs>
                <a:gs pos="100000">
                  <a:srgbClr val="00AFAF"/>
                </a:gs>
              </a:gsLst>
              <a:lin ang="5400000" scaled="1"/>
            </a:gra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Hostid</a:t>
              </a:r>
            </a:p>
          </p:txBody>
        </p:sp>
      </p:grpSp>
      <p:grpSp>
        <p:nvGrpSpPr>
          <p:cNvPr id="98388" name="Group 84">
            <a:extLst>
              <a:ext uri="{FF2B5EF4-FFF2-40B4-BE49-F238E27FC236}">
                <a16:creationId xmlns:a16="http://schemas.microsoft.com/office/drawing/2014/main" id="{A0FEDDFC-8B76-491C-AA20-ADA7E880E175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403725"/>
            <a:ext cx="6721475" cy="611188"/>
            <a:chOff x="1247" y="2774"/>
            <a:chExt cx="4234" cy="385"/>
          </a:xfrm>
        </p:grpSpPr>
        <p:sp>
          <p:nvSpPr>
            <p:cNvPr id="98347" name="Rectangle 43">
              <a:extLst>
                <a:ext uri="{FF2B5EF4-FFF2-40B4-BE49-F238E27FC236}">
                  <a16:creationId xmlns:a16="http://schemas.microsoft.com/office/drawing/2014/main" id="{7CC98A24-F58B-48CB-8AB7-A0FBA8A0F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74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48" name="Rectangle 44">
              <a:extLst>
                <a:ext uri="{FF2B5EF4-FFF2-40B4-BE49-F238E27FC236}">
                  <a16:creationId xmlns:a16="http://schemas.microsoft.com/office/drawing/2014/main" id="{C37A5514-ED48-4DF9-A0E2-3316E0706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74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28</a:t>
              </a:r>
            </a:p>
          </p:txBody>
        </p:sp>
        <p:sp>
          <p:nvSpPr>
            <p:cNvPr id="98350" name="Rectangle 46">
              <a:extLst>
                <a:ext uri="{FF2B5EF4-FFF2-40B4-BE49-F238E27FC236}">
                  <a16:creationId xmlns:a16="http://schemas.microsoft.com/office/drawing/2014/main" id="{6D16B10B-8910-4A14-9550-E721B30F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774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51" name="Rectangle 47">
              <a:extLst>
                <a:ext uri="{FF2B5EF4-FFF2-40B4-BE49-F238E27FC236}">
                  <a16:creationId xmlns:a16="http://schemas.microsoft.com/office/drawing/2014/main" id="{A3D3175C-23B4-486D-B36F-650DB36F6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774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52" name="Rectangle 48">
              <a:extLst>
                <a:ext uri="{FF2B5EF4-FFF2-40B4-BE49-F238E27FC236}">
                  <a16:creationId xmlns:a16="http://schemas.microsoft.com/office/drawing/2014/main" id="{7D9A7103-9112-42B5-8CF1-78D327B7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" y="2774"/>
              <a:ext cx="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bits</a:t>
              </a:r>
            </a:p>
          </p:txBody>
        </p:sp>
        <p:sp>
          <p:nvSpPr>
            <p:cNvPr id="98353" name="Rectangle 49">
              <a:extLst>
                <a:ext uri="{FF2B5EF4-FFF2-40B4-BE49-F238E27FC236}">
                  <a16:creationId xmlns:a16="http://schemas.microsoft.com/office/drawing/2014/main" id="{0A78A96F-0EE0-43D0-AEB6-E8CBEDD9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295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54" name="Rectangle 50">
              <a:extLst>
                <a:ext uri="{FF2B5EF4-FFF2-40B4-BE49-F238E27FC236}">
                  <a16:creationId xmlns:a16="http://schemas.microsoft.com/office/drawing/2014/main" id="{A2D643A9-9AA7-4CDF-9C81-1CE511EB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95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69" name="Rectangle 65">
              <a:extLst>
                <a:ext uri="{FF2B5EF4-FFF2-40B4-BE49-F238E27FC236}">
                  <a16:creationId xmlns:a16="http://schemas.microsoft.com/office/drawing/2014/main" id="{B4A34B48-CA3B-4F15-9033-BEEACBBC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95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55" name="Rectangle 51">
              <a:extLst>
                <a:ext uri="{FF2B5EF4-FFF2-40B4-BE49-F238E27FC236}">
                  <a16:creationId xmlns:a16="http://schemas.microsoft.com/office/drawing/2014/main" id="{541495E2-63C9-454B-B873-374FBEC1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958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0</a:t>
              </a:r>
            </a:p>
          </p:txBody>
        </p:sp>
        <p:sp>
          <p:nvSpPr>
            <p:cNvPr id="98357" name="Rectangle 53">
              <a:extLst>
                <a:ext uri="{FF2B5EF4-FFF2-40B4-BE49-F238E27FC236}">
                  <a16:creationId xmlns:a16="http://schemas.microsoft.com/office/drawing/2014/main" id="{52F1FF78-F80E-4955-B88E-C0BE6F7B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58"/>
              <a:ext cx="331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Multicast</a:t>
              </a:r>
            </a:p>
          </p:txBody>
        </p:sp>
        <p:sp>
          <p:nvSpPr>
            <p:cNvPr id="98372" name="Rectangle 68">
              <a:extLst>
                <a:ext uri="{FF2B5EF4-FFF2-40B4-BE49-F238E27FC236}">
                  <a16:creationId xmlns:a16="http://schemas.microsoft.com/office/drawing/2014/main" id="{7404A701-BBF3-4B5E-842F-7944D739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74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98389" name="Group 85">
            <a:extLst>
              <a:ext uri="{FF2B5EF4-FFF2-40B4-BE49-F238E27FC236}">
                <a16:creationId xmlns:a16="http://schemas.microsoft.com/office/drawing/2014/main" id="{92782770-7A70-43E6-A987-A818ABA4EEE9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481638"/>
            <a:ext cx="6721475" cy="611187"/>
            <a:chOff x="1247" y="3453"/>
            <a:chExt cx="4234" cy="385"/>
          </a:xfrm>
        </p:grpSpPr>
        <p:sp>
          <p:nvSpPr>
            <p:cNvPr id="98359" name="Rectangle 55">
              <a:extLst>
                <a:ext uri="{FF2B5EF4-FFF2-40B4-BE49-F238E27FC236}">
                  <a16:creationId xmlns:a16="http://schemas.microsoft.com/office/drawing/2014/main" id="{EDD06792-DC7D-4A0E-9E37-FD79548E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453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28</a:t>
              </a:r>
            </a:p>
          </p:txBody>
        </p:sp>
        <p:sp>
          <p:nvSpPr>
            <p:cNvPr id="98363" name="Rectangle 59">
              <a:extLst>
                <a:ext uri="{FF2B5EF4-FFF2-40B4-BE49-F238E27FC236}">
                  <a16:creationId xmlns:a16="http://schemas.microsoft.com/office/drawing/2014/main" id="{416D40C2-6243-4C89-9A14-22AC3DA0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" y="3453"/>
              <a:ext cx="5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bits</a:t>
              </a:r>
            </a:p>
          </p:txBody>
        </p:sp>
        <p:sp>
          <p:nvSpPr>
            <p:cNvPr id="98364" name="Rectangle 60">
              <a:extLst>
                <a:ext uri="{FF2B5EF4-FFF2-40B4-BE49-F238E27FC236}">
                  <a16:creationId xmlns:a16="http://schemas.microsoft.com/office/drawing/2014/main" id="{04D6AF32-41FC-4698-ABBC-46ED1164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637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65" name="Rectangle 61">
              <a:extLst>
                <a:ext uri="{FF2B5EF4-FFF2-40B4-BE49-F238E27FC236}">
                  <a16:creationId xmlns:a16="http://schemas.microsoft.com/office/drawing/2014/main" id="{272E29C4-1611-49AE-BF86-E6E60767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637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70" name="Rectangle 66">
              <a:extLst>
                <a:ext uri="{FF2B5EF4-FFF2-40B4-BE49-F238E27FC236}">
                  <a16:creationId xmlns:a16="http://schemas.microsoft.com/office/drawing/2014/main" id="{1C3E7046-765E-468A-B0DB-F052F01F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3637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71" name="Rectangle 67">
              <a:extLst>
                <a:ext uri="{FF2B5EF4-FFF2-40B4-BE49-F238E27FC236}">
                  <a16:creationId xmlns:a16="http://schemas.microsoft.com/office/drawing/2014/main" id="{D0C60BE2-3771-442C-A343-FDD50A54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3637"/>
              <a:ext cx="18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1</a:t>
              </a:r>
            </a:p>
          </p:txBody>
        </p:sp>
        <p:sp>
          <p:nvSpPr>
            <p:cNvPr id="98368" name="Rectangle 64">
              <a:extLst>
                <a:ext uri="{FF2B5EF4-FFF2-40B4-BE49-F238E27FC236}">
                  <a16:creationId xmlns:a16="http://schemas.microsoft.com/office/drawing/2014/main" id="{9B13E6DE-3678-4583-8CDC-9FD235D13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637"/>
              <a:ext cx="3312" cy="201"/>
            </a:xfrm>
            <a:prstGeom prst="rect">
              <a:avLst/>
            </a:prstGeom>
            <a:gradFill rotWithShape="1">
              <a:gsLst>
                <a:gs pos="0">
                  <a:srgbClr val="FFE59B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CN">
                  <a:solidFill>
                    <a:schemeClr val="bg2"/>
                  </a:solidFill>
                  <a:effectLst/>
                </a:rPr>
                <a:t>Reserved</a:t>
              </a:r>
            </a:p>
          </p:txBody>
        </p:sp>
        <p:sp>
          <p:nvSpPr>
            <p:cNvPr id="98373" name="Rectangle 69">
              <a:extLst>
                <a:ext uri="{FF2B5EF4-FFF2-40B4-BE49-F238E27FC236}">
                  <a16:creationId xmlns:a16="http://schemas.microsoft.com/office/drawing/2014/main" id="{AAE4FD22-48B3-4897-8656-177673E13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453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74" name="Rectangle 70">
              <a:extLst>
                <a:ext uri="{FF2B5EF4-FFF2-40B4-BE49-F238E27FC236}">
                  <a16:creationId xmlns:a16="http://schemas.microsoft.com/office/drawing/2014/main" id="{08497B4D-8D0C-43FF-91A0-FC39858C5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453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75" name="Rectangle 71">
              <a:extLst>
                <a:ext uri="{FF2B5EF4-FFF2-40B4-BE49-F238E27FC236}">
                  <a16:creationId xmlns:a16="http://schemas.microsoft.com/office/drawing/2014/main" id="{5E8B9E21-0C3C-4875-9D18-F4979588B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453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8376" name="Rectangle 72">
              <a:extLst>
                <a:ext uri="{FF2B5EF4-FFF2-40B4-BE49-F238E27FC236}">
                  <a16:creationId xmlns:a16="http://schemas.microsoft.com/office/drawing/2014/main" id="{C02C5A3E-02E0-4BBA-B963-64785B61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453"/>
              <a:ext cx="2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26988" rIns="19050" bIns="26988" anchor="ctr" anchorCtr="1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100"/>
                </a:lnSpc>
              </a:pPr>
              <a:r>
                <a:rPr kumimoji="1"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98377" name="Text Box 73">
            <a:extLst>
              <a:ext uri="{FF2B5EF4-FFF2-40B4-BE49-F238E27FC236}">
                <a16:creationId xmlns:a16="http://schemas.microsoft.com/office/drawing/2014/main" id="{ECEEF79A-DE98-4020-A05D-13A35A98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1773238"/>
            <a:ext cx="382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0.0.0.0 ~ 127.255.255.255</a:t>
            </a:r>
          </a:p>
        </p:txBody>
      </p:sp>
      <p:sp>
        <p:nvSpPr>
          <p:cNvPr id="98378" name="Text Box 74">
            <a:extLst>
              <a:ext uri="{FF2B5EF4-FFF2-40B4-BE49-F238E27FC236}">
                <a16:creationId xmlns:a16="http://schemas.microsoft.com/office/drawing/2014/main" id="{E1347875-752D-456A-B91E-20EFA4F29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852738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128.0.0.0 ~ 191.255.255.255</a:t>
            </a:r>
          </a:p>
        </p:txBody>
      </p:sp>
      <p:sp>
        <p:nvSpPr>
          <p:cNvPr id="98379" name="Text Box 75">
            <a:extLst>
              <a:ext uri="{FF2B5EF4-FFF2-40B4-BE49-F238E27FC236}">
                <a16:creationId xmlns:a16="http://schemas.microsoft.com/office/drawing/2014/main" id="{5C810450-3ED9-478A-87CB-E46846A6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192.0.0.0 ~ 223.255.255.255</a:t>
            </a:r>
          </a:p>
        </p:txBody>
      </p:sp>
      <p:sp>
        <p:nvSpPr>
          <p:cNvPr id="98380" name="Text Box 76">
            <a:extLst>
              <a:ext uri="{FF2B5EF4-FFF2-40B4-BE49-F238E27FC236}">
                <a16:creationId xmlns:a16="http://schemas.microsoft.com/office/drawing/2014/main" id="{E4A78F77-9962-48D8-ABB0-06A08B9D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013325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224.0.0.0 ~ 239.255.255.255</a:t>
            </a:r>
          </a:p>
        </p:txBody>
      </p:sp>
      <p:sp>
        <p:nvSpPr>
          <p:cNvPr id="98381" name="Text Box 77">
            <a:extLst>
              <a:ext uri="{FF2B5EF4-FFF2-40B4-BE49-F238E27FC236}">
                <a16:creationId xmlns:a16="http://schemas.microsoft.com/office/drawing/2014/main" id="{4B907F55-0060-4A3D-BDC2-EF336A2E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092825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240.0.0.0 ~ 255.255.255.255</a:t>
            </a:r>
          </a:p>
        </p:txBody>
      </p:sp>
      <p:sp>
        <p:nvSpPr>
          <p:cNvPr id="98382" name="Text Box 78">
            <a:extLst>
              <a:ext uri="{FF2B5EF4-FFF2-40B4-BE49-F238E27FC236}">
                <a16:creationId xmlns:a16="http://schemas.microsoft.com/office/drawing/2014/main" id="{A903A9D7-C87A-43D1-A6C1-4B5FDDA10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773238"/>
            <a:ext cx="261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Host=2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24</a:t>
            </a:r>
          </a:p>
        </p:txBody>
      </p:sp>
      <p:sp>
        <p:nvSpPr>
          <p:cNvPr id="98383" name="Text Box 79">
            <a:extLst>
              <a:ext uri="{FF2B5EF4-FFF2-40B4-BE49-F238E27FC236}">
                <a16:creationId xmlns:a16="http://schemas.microsoft.com/office/drawing/2014/main" id="{869B41CF-66F1-4CFB-B951-7DB7357F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852738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Host=2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98384" name="Text Box 80">
            <a:extLst>
              <a:ext uri="{FF2B5EF4-FFF2-40B4-BE49-F238E27FC236}">
                <a16:creationId xmlns:a16="http://schemas.microsoft.com/office/drawing/2014/main" id="{8C78DB5F-36A4-46A1-831B-6AEECC96F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933825"/>
            <a:ext cx="261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Net=2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Host=2</a:t>
            </a:r>
            <a:r>
              <a:rPr lang="en-US" altLang="zh-CN" baseline="40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77" grpId="0"/>
      <p:bldP spid="98378" grpId="0"/>
      <p:bldP spid="98379" grpId="0"/>
      <p:bldP spid="98380" grpId="0"/>
      <p:bldP spid="98381" grpId="0"/>
      <p:bldP spid="98382" grpId="0"/>
      <p:bldP spid="98383" grpId="0"/>
      <p:bldP spid="983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>
            <a:extLst>
              <a:ext uri="{FF2B5EF4-FFF2-40B4-BE49-F238E27FC236}">
                <a16:creationId xmlns:a16="http://schemas.microsoft.com/office/drawing/2014/main" id="{2EEBE6C0-53C4-4E28-B6C3-FFB3B10A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A7CD-B4F4-40E0-B136-8166133470B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9FDA06F9-2D1A-4BE8-8EFD-76B631326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3EBCC9DF-5A26-49CD-ACCE-5E47343F7D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/>
              <a:t>确定一个</a:t>
            </a:r>
            <a:r>
              <a:rPr lang="en-US" altLang="zh-CN" sz="2800"/>
              <a:t>IP</a:t>
            </a:r>
            <a:r>
              <a:rPr lang="zh-CN" altLang="en-US" sz="2800"/>
              <a:t>地址的类</a:t>
            </a:r>
          </a:p>
        </p:txBody>
      </p:sp>
      <p:sp>
        <p:nvSpPr>
          <p:cNvPr id="258057" name="Rectangle 9">
            <a:extLst>
              <a:ext uri="{FF2B5EF4-FFF2-40B4-BE49-F238E27FC236}">
                <a16:creationId xmlns:a16="http://schemas.microsoft.com/office/drawing/2014/main" id="{513F68F8-445E-4C98-81D2-CD1F305F63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800"/>
              <a:t>提取 </a:t>
            </a:r>
            <a:r>
              <a:rPr lang="en-US" altLang="zh-CN" sz="2800"/>
              <a:t>Netid </a:t>
            </a:r>
            <a:r>
              <a:rPr lang="zh-CN" altLang="en-US" sz="2800"/>
              <a:t>和 </a:t>
            </a:r>
            <a:r>
              <a:rPr lang="en-US" altLang="zh-CN" sz="2800"/>
              <a:t>Hostid</a:t>
            </a:r>
          </a:p>
        </p:txBody>
      </p:sp>
      <p:grpSp>
        <p:nvGrpSpPr>
          <p:cNvPr id="258089" name="Group 41">
            <a:extLst>
              <a:ext uri="{FF2B5EF4-FFF2-40B4-BE49-F238E27FC236}">
                <a16:creationId xmlns:a16="http://schemas.microsoft.com/office/drawing/2014/main" id="{8FF76886-CC67-4459-8911-2738163EE046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2060575"/>
            <a:ext cx="6927850" cy="3427413"/>
            <a:chOff x="603" y="1298"/>
            <a:chExt cx="4364" cy="2159"/>
          </a:xfrm>
        </p:grpSpPr>
        <p:sp>
          <p:nvSpPr>
            <p:cNvPr id="258052" name="Text Box 4">
              <a:extLst>
                <a:ext uri="{FF2B5EF4-FFF2-40B4-BE49-F238E27FC236}">
                  <a16:creationId xmlns:a16="http://schemas.microsoft.com/office/drawing/2014/main" id="{5D9D8BF1-2970-4DD8-9043-2A12196FD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1298"/>
              <a:ext cx="1268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0 . 0 . 0 . 0</a:t>
              </a:r>
            </a:p>
          </p:txBody>
        </p:sp>
        <p:sp>
          <p:nvSpPr>
            <p:cNvPr id="258053" name="Text Box 5">
              <a:extLst>
                <a:ext uri="{FF2B5EF4-FFF2-40B4-BE49-F238E27FC236}">
                  <a16:creationId xmlns:a16="http://schemas.microsoft.com/office/drawing/2014/main" id="{50CC7722-D981-4FC8-AFA0-6A2AE40E1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1782"/>
              <a:ext cx="1270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128 . 0 . 0 . 0</a:t>
              </a:r>
            </a:p>
          </p:txBody>
        </p:sp>
        <p:sp>
          <p:nvSpPr>
            <p:cNvPr id="258054" name="Text Box 6">
              <a:extLst>
                <a:ext uri="{FF2B5EF4-FFF2-40B4-BE49-F238E27FC236}">
                  <a16:creationId xmlns:a16="http://schemas.microsoft.com/office/drawing/2014/main" id="{490F2D7C-1833-4768-9B22-61CAC847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236"/>
              <a:ext cx="1270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192 . 0 . 0 . 0</a:t>
              </a:r>
            </a:p>
          </p:txBody>
        </p:sp>
        <p:sp>
          <p:nvSpPr>
            <p:cNvPr id="258055" name="Text Box 7">
              <a:extLst>
                <a:ext uri="{FF2B5EF4-FFF2-40B4-BE49-F238E27FC236}">
                  <a16:creationId xmlns:a16="http://schemas.microsoft.com/office/drawing/2014/main" id="{91C5D705-6EEB-4206-8C9E-E9089660C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690"/>
              <a:ext cx="1264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224 . 0 . 0 . 0</a:t>
              </a:r>
            </a:p>
          </p:txBody>
        </p:sp>
        <p:sp>
          <p:nvSpPr>
            <p:cNvPr id="258056" name="Text Box 8">
              <a:extLst>
                <a:ext uri="{FF2B5EF4-FFF2-40B4-BE49-F238E27FC236}">
                  <a16:creationId xmlns:a16="http://schemas.microsoft.com/office/drawing/2014/main" id="{A2DC705B-C598-4EF6-9998-F0760FCCD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3151"/>
              <a:ext cx="1270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240 . 0 . 0 . 0</a:t>
              </a:r>
            </a:p>
          </p:txBody>
        </p:sp>
        <p:sp>
          <p:nvSpPr>
            <p:cNvPr id="258058" name="Text Box 10">
              <a:extLst>
                <a:ext uri="{FF2B5EF4-FFF2-40B4-BE49-F238E27FC236}">
                  <a16:creationId xmlns:a16="http://schemas.microsoft.com/office/drawing/2014/main" id="{73F730F5-867A-4E5F-BCA0-755B4883D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298"/>
              <a:ext cx="7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A</a:t>
              </a:r>
            </a:p>
          </p:txBody>
        </p:sp>
        <p:sp>
          <p:nvSpPr>
            <p:cNvPr id="258059" name="Text Box 11">
              <a:extLst>
                <a:ext uri="{FF2B5EF4-FFF2-40B4-BE49-F238E27FC236}">
                  <a16:creationId xmlns:a16="http://schemas.microsoft.com/office/drawing/2014/main" id="{5E9A3013-70F2-4148-B9B4-E3D10A5D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788"/>
              <a:ext cx="7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B</a:t>
              </a:r>
            </a:p>
          </p:txBody>
        </p:sp>
        <p:sp>
          <p:nvSpPr>
            <p:cNvPr id="258060" name="Text Box 12">
              <a:extLst>
                <a:ext uri="{FF2B5EF4-FFF2-40B4-BE49-F238E27FC236}">
                  <a16:creationId xmlns:a16="http://schemas.microsoft.com/office/drawing/2014/main" id="{D4139738-A22A-49DF-ADD6-4BECE3816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2242"/>
              <a:ext cx="7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C</a:t>
              </a:r>
            </a:p>
          </p:txBody>
        </p:sp>
        <p:sp>
          <p:nvSpPr>
            <p:cNvPr id="258061" name="Text Box 13">
              <a:extLst>
                <a:ext uri="{FF2B5EF4-FFF2-40B4-BE49-F238E27FC236}">
                  <a16:creationId xmlns:a16="http://schemas.microsoft.com/office/drawing/2014/main" id="{4B8357D1-A331-43D2-BA92-06EC0F23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2696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D</a:t>
              </a:r>
            </a:p>
          </p:txBody>
        </p:sp>
        <p:sp>
          <p:nvSpPr>
            <p:cNvPr id="258062" name="Text Box 14">
              <a:extLst>
                <a:ext uri="{FF2B5EF4-FFF2-40B4-BE49-F238E27FC236}">
                  <a16:creationId xmlns:a16="http://schemas.microsoft.com/office/drawing/2014/main" id="{F264488A-786B-49A6-9085-4B30D201D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149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Class E</a:t>
              </a:r>
            </a:p>
          </p:txBody>
        </p:sp>
        <p:sp>
          <p:nvSpPr>
            <p:cNvPr id="258063" name="Text Box 15">
              <a:extLst>
                <a:ext uri="{FF2B5EF4-FFF2-40B4-BE49-F238E27FC236}">
                  <a16:creationId xmlns:a16="http://schemas.microsoft.com/office/drawing/2014/main" id="{03545664-E6B2-4118-9F53-7BC79775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1298"/>
              <a:ext cx="1996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127 . 255 . 255 . 255</a:t>
              </a:r>
            </a:p>
          </p:txBody>
        </p:sp>
        <p:sp>
          <p:nvSpPr>
            <p:cNvPr id="258064" name="Text Box 16">
              <a:extLst>
                <a:ext uri="{FF2B5EF4-FFF2-40B4-BE49-F238E27FC236}">
                  <a16:creationId xmlns:a16="http://schemas.microsoft.com/office/drawing/2014/main" id="{B504F31A-55DE-4425-A1A6-CDFAABE60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782"/>
              <a:ext cx="1999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191 . 255 . 255 . 255</a:t>
              </a:r>
            </a:p>
          </p:txBody>
        </p:sp>
        <p:sp>
          <p:nvSpPr>
            <p:cNvPr id="258065" name="Text Box 17">
              <a:extLst>
                <a:ext uri="{FF2B5EF4-FFF2-40B4-BE49-F238E27FC236}">
                  <a16:creationId xmlns:a16="http://schemas.microsoft.com/office/drawing/2014/main" id="{FCFDB64D-2DAB-40CF-96D2-40D8B0574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2236"/>
              <a:ext cx="1997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223 . 255 . 255 . 255</a:t>
              </a:r>
            </a:p>
          </p:txBody>
        </p:sp>
        <p:sp>
          <p:nvSpPr>
            <p:cNvPr id="258066" name="Text Box 18">
              <a:extLst>
                <a:ext uri="{FF2B5EF4-FFF2-40B4-BE49-F238E27FC236}">
                  <a16:creationId xmlns:a16="http://schemas.microsoft.com/office/drawing/2014/main" id="{FB2B3326-9A55-49DE-8FC4-81549F44B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90"/>
              <a:ext cx="1999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239 . 255 . 255 . 255</a:t>
              </a:r>
            </a:p>
          </p:txBody>
        </p:sp>
        <p:sp>
          <p:nvSpPr>
            <p:cNvPr id="258067" name="Text Box 19">
              <a:extLst>
                <a:ext uri="{FF2B5EF4-FFF2-40B4-BE49-F238E27FC236}">
                  <a16:creationId xmlns:a16="http://schemas.microsoft.com/office/drawing/2014/main" id="{AC17CF21-EF01-4850-8946-6E07720AD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143"/>
              <a:ext cx="1999" cy="306"/>
            </a:xfrm>
            <a:prstGeom prst="rect">
              <a:avLst/>
            </a:prstGeom>
            <a:solidFill>
              <a:srgbClr val="FFE59B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bg2"/>
                  </a:solidFill>
                  <a:effectLst/>
                </a:rPr>
                <a:t>255 . 255 . 255 . 255</a:t>
              </a:r>
            </a:p>
          </p:txBody>
        </p:sp>
      </p:grpSp>
      <p:sp>
        <p:nvSpPr>
          <p:cNvPr id="258078" name="Text Box 30">
            <a:extLst>
              <a:ext uri="{FF2B5EF4-FFF2-40B4-BE49-F238E27FC236}">
                <a16:creationId xmlns:a16="http://schemas.microsoft.com/office/drawing/2014/main" id="{4B17A784-42F7-4446-B885-89792EEA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207168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58079" name="Text Box 31">
            <a:extLst>
              <a:ext uri="{FF2B5EF4-FFF2-40B4-BE49-F238E27FC236}">
                <a16:creationId xmlns:a16="http://schemas.microsoft.com/office/drawing/2014/main" id="{E12D2832-6451-44F1-8A69-00D8FECB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2841625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</a:p>
        </p:txBody>
      </p:sp>
      <p:sp>
        <p:nvSpPr>
          <p:cNvPr id="258080" name="Text Box 32">
            <a:extLst>
              <a:ext uri="{FF2B5EF4-FFF2-40B4-BE49-F238E27FC236}">
                <a16:creationId xmlns:a16="http://schemas.microsoft.com/office/drawing/2014/main" id="{D67E521D-CBF9-4F00-ADDC-C600234B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71688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127</a:t>
            </a:r>
          </a:p>
        </p:txBody>
      </p:sp>
      <p:sp>
        <p:nvSpPr>
          <p:cNvPr id="258081" name="Text Box 33">
            <a:extLst>
              <a:ext uri="{FF2B5EF4-FFF2-40B4-BE49-F238E27FC236}">
                <a16:creationId xmlns:a16="http://schemas.microsoft.com/office/drawing/2014/main" id="{AF3911F1-E939-468B-A011-010E63F95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841625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191</a:t>
            </a:r>
          </a:p>
        </p:txBody>
      </p:sp>
      <p:sp>
        <p:nvSpPr>
          <p:cNvPr id="258082" name="Text Box 34">
            <a:extLst>
              <a:ext uri="{FF2B5EF4-FFF2-40B4-BE49-F238E27FC236}">
                <a16:creationId xmlns:a16="http://schemas.microsoft.com/office/drawing/2014/main" id="{4BC543FA-F3FA-44E6-A2D2-C851A6BA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3562350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</a:t>
            </a:r>
          </a:p>
        </p:txBody>
      </p:sp>
      <p:sp>
        <p:nvSpPr>
          <p:cNvPr id="258083" name="Text Box 35">
            <a:extLst>
              <a:ext uri="{FF2B5EF4-FFF2-40B4-BE49-F238E27FC236}">
                <a16:creationId xmlns:a16="http://schemas.microsoft.com/office/drawing/2014/main" id="{3F45436E-34E7-4A49-B871-15098B13F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3562350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223</a:t>
            </a:r>
          </a:p>
        </p:txBody>
      </p:sp>
      <p:sp>
        <p:nvSpPr>
          <p:cNvPr id="258084" name="Text Box 36">
            <a:extLst>
              <a:ext uri="{FF2B5EF4-FFF2-40B4-BE49-F238E27FC236}">
                <a16:creationId xmlns:a16="http://schemas.microsoft.com/office/drawing/2014/main" id="{9280C7C2-E19A-4B18-9CE4-6627BC7F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281488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224</a:t>
            </a:r>
          </a:p>
        </p:txBody>
      </p:sp>
      <p:sp>
        <p:nvSpPr>
          <p:cNvPr id="258085" name="Text Box 37">
            <a:extLst>
              <a:ext uri="{FF2B5EF4-FFF2-40B4-BE49-F238E27FC236}">
                <a16:creationId xmlns:a16="http://schemas.microsoft.com/office/drawing/2014/main" id="{281FAB92-A4F4-4A45-B35F-BF9D3949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281488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239</a:t>
            </a:r>
          </a:p>
        </p:txBody>
      </p:sp>
      <p:sp>
        <p:nvSpPr>
          <p:cNvPr id="258086" name="Text Box 38">
            <a:extLst>
              <a:ext uri="{FF2B5EF4-FFF2-40B4-BE49-F238E27FC236}">
                <a16:creationId xmlns:a16="http://schemas.microsoft.com/office/drawing/2014/main" id="{E3A35181-D67A-4CEC-AB1A-FD4AB0CF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011738"/>
            <a:ext cx="72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</a:t>
            </a:r>
          </a:p>
        </p:txBody>
      </p:sp>
      <p:sp>
        <p:nvSpPr>
          <p:cNvPr id="258087" name="Text Box 39">
            <a:extLst>
              <a:ext uri="{FF2B5EF4-FFF2-40B4-BE49-F238E27FC236}">
                <a16:creationId xmlns:a16="http://schemas.microsoft.com/office/drawing/2014/main" id="{D5055A15-B8FA-4B7A-AD34-FF59171F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002213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255</a:t>
            </a:r>
          </a:p>
        </p:txBody>
      </p:sp>
      <p:sp>
        <p:nvSpPr>
          <p:cNvPr id="258069" name="Rectangle 21">
            <a:extLst>
              <a:ext uri="{FF2B5EF4-FFF2-40B4-BE49-F238E27FC236}">
                <a16:creationId xmlns:a16="http://schemas.microsoft.com/office/drawing/2014/main" id="{CF9F72AB-3EC0-42BE-A68F-53D39022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2060575"/>
            <a:ext cx="806450" cy="504825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0" name="Rectangle 22">
            <a:extLst>
              <a:ext uri="{FF2B5EF4-FFF2-40B4-BE49-F238E27FC236}">
                <a16:creationId xmlns:a16="http://schemas.microsoft.com/office/drawing/2014/main" id="{1631EE73-7EE3-469B-B07C-5A25D707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2060575"/>
            <a:ext cx="877888" cy="504825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1" name="Rectangle 23">
            <a:extLst>
              <a:ext uri="{FF2B5EF4-FFF2-40B4-BE49-F238E27FC236}">
                <a16:creationId xmlns:a16="http://schemas.microsoft.com/office/drawing/2014/main" id="{BEC1FDAC-E344-48F7-8026-125B2661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2852738"/>
            <a:ext cx="1670050" cy="431800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2" name="Rectangle 24">
            <a:extLst>
              <a:ext uri="{FF2B5EF4-FFF2-40B4-BE49-F238E27FC236}">
                <a16:creationId xmlns:a16="http://schemas.microsoft.com/office/drawing/2014/main" id="{B47FD237-47BE-4515-89E0-9AE50022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2852738"/>
            <a:ext cx="1238250" cy="431800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3" name="Rectangle 25">
            <a:extLst>
              <a:ext uri="{FF2B5EF4-FFF2-40B4-BE49-F238E27FC236}">
                <a16:creationId xmlns:a16="http://schemas.microsoft.com/office/drawing/2014/main" id="{E8EF2F35-E937-494A-A84B-B25BE810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3573463"/>
            <a:ext cx="1598612" cy="431800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4" name="Rectangle 26">
            <a:extLst>
              <a:ext uri="{FF2B5EF4-FFF2-40B4-BE49-F238E27FC236}">
                <a16:creationId xmlns:a16="http://schemas.microsoft.com/office/drawing/2014/main" id="{37A16369-4033-40AE-AEFC-9C141C187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573463"/>
            <a:ext cx="2462213" cy="431800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100000">
                <a:srgbClr val="660066">
                  <a:alpha val="3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0" name="Text Box 42">
            <a:extLst>
              <a:ext uri="{FF2B5EF4-FFF2-40B4-BE49-F238E27FC236}">
                <a16:creationId xmlns:a16="http://schemas.microsoft.com/office/drawing/2014/main" id="{9D770601-CEF4-4672-94C1-91BAED18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34050"/>
            <a:ext cx="841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7188" indent="-3571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Example:  142.34.2.17,  208.57.128.30,  238.6.0.1</a:t>
            </a:r>
          </a:p>
        </p:txBody>
      </p:sp>
      <p:sp>
        <p:nvSpPr>
          <p:cNvPr id="258091" name="Text Box 43">
            <a:extLst>
              <a:ext uri="{FF2B5EF4-FFF2-40B4-BE49-F238E27FC236}">
                <a16:creationId xmlns:a16="http://schemas.microsoft.com/office/drawing/2014/main" id="{2174A78C-E903-49B0-A604-D989DE877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4276725"/>
            <a:ext cx="604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258092" name="Text Box 44">
            <a:extLst>
              <a:ext uri="{FF2B5EF4-FFF2-40B4-BE49-F238E27FC236}">
                <a16:creationId xmlns:a16="http://schemas.microsoft.com/office/drawing/2014/main" id="{BC71440C-1CA3-4C10-B7DB-FD46FE28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4997450"/>
            <a:ext cx="604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258093" name="AutoShape 45">
            <a:extLst>
              <a:ext uri="{FF2B5EF4-FFF2-40B4-BE49-F238E27FC236}">
                <a16:creationId xmlns:a16="http://schemas.microsoft.com/office/drawing/2014/main" id="{F1D66768-7C71-406B-91FC-E3657CE989F7}"/>
              </a:ext>
            </a:extLst>
          </p:cNvPr>
          <p:cNvSpPr>
            <a:spLocks/>
          </p:cNvSpPr>
          <p:nvPr/>
        </p:nvSpPr>
        <p:spPr bwMode="auto">
          <a:xfrm>
            <a:off x="7466013" y="1989138"/>
            <a:ext cx="287337" cy="2087562"/>
          </a:xfrm>
          <a:prstGeom prst="rightBrace">
            <a:avLst>
              <a:gd name="adj1" fmla="val 6054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4" name="AutoShape 46">
            <a:extLst>
              <a:ext uri="{FF2B5EF4-FFF2-40B4-BE49-F238E27FC236}">
                <a16:creationId xmlns:a16="http://schemas.microsoft.com/office/drawing/2014/main" id="{8F2D2DF8-3469-40CB-8617-48A896193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49500"/>
            <a:ext cx="892175" cy="1282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标识</a:t>
            </a:r>
          </a:p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</a:p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8" grpId="0"/>
      <p:bldP spid="258079" grpId="0"/>
      <p:bldP spid="258080" grpId="0"/>
      <p:bldP spid="258081" grpId="0"/>
      <p:bldP spid="258082" grpId="0"/>
      <p:bldP spid="258083" grpId="0"/>
      <p:bldP spid="258084" grpId="0"/>
      <p:bldP spid="258085" grpId="0"/>
      <p:bldP spid="258086" grpId="0"/>
      <p:bldP spid="258087" grpId="0"/>
      <p:bldP spid="258090" grpId="0"/>
      <p:bldP spid="258091" grpId="0"/>
      <p:bldP spid="258092" grpId="0"/>
      <p:bldP spid="258094" grpId="0" animBg="1"/>
    </p:bldLst>
  </p:timing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6801</TotalTime>
  <Words>4331</Words>
  <Application>Microsoft Office PowerPoint</Application>
  <PresentationFormat>全屏显示(4:3)</PresentationFormat>
  <Paragraphs>1179</Paragraphs>
  <Slides>69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Arial</vt:lpstr>
      <vt:lpstr>Franklin Gothic Medium</vt:lpstr>
      <vt:lpstr>Tahoma</vt:lpstr>
      <vt:lpstr>Times</vt:lpstr>
      <vt:lpstr>Wingdings</vt:lpstr>
      <vt:lpstr>Textured</vt:lpstr>
      <vt:lpstr>Chapter 4   IP Addresses</vt:lpstr>
      <vt:lpstr>Chapter 4   IP Addresses</vt:lpstr>
      <vt:lpstr>IP Address</vt:lpstr>
      <vt:lpstr>4.1  IP Address Structure</vt:lpstr>
      <vt:lpstr>IP Address Presentation</vt:lpstr>
      <vt:lpstr>Binary  Decimal</vt:lpstr>
      <vt:lpstr>Chapter 4   IP Addresses</vt:lpstr>
      <vt:lpstr>4.2  Classful IP</vt:lpstr>
      <vt:lpstr>Exercises</vt:lpstr>
      <vt:lpstr> Solution</vt:lpstr>
      <vt:lpstr> Solution（cont.）</vt:lpstr>
      <vt:lpstr>Chapter 4   IP Addresses</vt:lpstr>
      <vt:lpstr>4.3  Special Addresses</vt:lpstr>
      <vt:lpstr>Network Address</vt:lpstr>
      <vt:lpstr>Direct broadcast address</vt:lpstr>
      <vt:lpstr>Limited broadcast address</vt:lpstr>
      <vt:lpstr>This host on this network</vt:lpstr>
      <vt:lpstr>Specific host on this network</vt:lpstr>
      <vt:lpstr>Loopback address</vt:lpstr>
      <vt:lpstr>Number of Networks and Hosts</vt:lpstr>
      <vt:lpstr>Unicast, Multicast, and Broadcast Address</vt:lpstr>
      <vt:lpstr>4.4  Private Addresses</vt:lpstr>
      <vt:lpstr>Chapter 4   IP Addresses</vt:lpstr>
      <vt:lpstr>4.5  Sample Internet</vt:lpstr>
      <vt:lpstr>Discussion 1: Router &amp; IP Network</vt:lpstr>
      <vt:lpstr>Discussion 2: Multihomed Devices</vt:lpstr>
      <vt:lpstr>Discussion 3: P2P WAN</vt:lpstr>
      <vt:lpstr>Chapter 4   IP Addresses</vt:lpstr>
      <vt:lpstr>4.6  Subnetting &amp; Mask</vt:lpstr>
      <vt:lpstr>Subnetting</vt:lpstr>
      <vt:lpstr>Subnet</vt:lpstr>
      <vt:lpstr>Mask（掩码）</vt:lpstr>
      <vt:lpstr>Key Terms</vt:lpstr>
      <vt:lpstr>Special Addresses in the Subnet </vt:lpstr>
      <vt:lpstr>Key Terms （cont.）</vt:lpstr>
      <vt:lpstr>Key Terms （cont.）</vt:lpstr>
      <vt:lpstr>Contiguous vs. Noncontiguous Mask</vt:lpstr>
      <vt:lpstr>Mask Presentation</vt:lpstr>
      <vt:lpstr>AND operation</vt:lpstr>
      <vt:lpstr>Network and Subnet Presentation</vt:lpstr>
      <vt:lpstr>Exercises</vt:lpstr>
      <vt:lpstr>Solution</vt:lpstr>
      <vt:lpstr>Solution（cont.）</vt:lpstr>
      <vt:lpstr>Using IP Address</vt:lpstr>
      <vt:lpstr>Subnetting Example 1</vt:lpstr>
      <vt:lpstr>Range of Addresses in Example 1</vt:lpstr>
      <vt:lpstr>Discussion</vt:lpstr>
      <vt:lpstr>Subnetting Example 2</vt:lpstr>
      <vt:lpstr>Discussion</vt:lpstr>
      <vt:lpstr>How to Subnetting?</vt:lpstr>
      <vt:lpstr>Subnetting Example 3</vt:lpstr>
      <vt:lpstr>Example 3 —— 定长划分</vt:lpstr>
      <vt:lpstr>Example 3 —— 变长划分</vt:lpstr>
      <vt:lpstr>Discussion 1</vt:lpstr>
      <vt:lpstr>Discussion 2</vt:lpstr>
      <vt:lpstr>Assign IP Address</vt:lpstr>
      <vt:lpstr>Chapter 4   IP Addresses</vt:lpstr>
      <vt:lpstr>4.7  Supernetting</vt:lpstr>
      <vt:lpstr>Discussion</vt:lpstr>
      <vt:lpstr>Supernet</vt:lpstr>
      <vt:lpstr>Exercises</vt:lpstr>
      <vt:lpstr>Rules</vt:lpstr>
      <vt:lpstr>Exercise</vt:lpstr>
      <vt:lpstr>Chapter 4   IP Addresses</vt:lpstr>
      <vt:lpstr>4.8  Classless Addressing</vt:lpstr>
      <vt:lpstr>4.9  Summary</vt:lpstr>
      <vt:lpstr>Summary（cont.）</vt:lpstr>
      <vt:lpstr>Summary（cont.）</vt:lpstr>
      <vt:lpstr>PowerPoint 演示文稿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4章</dc:subject>
  <dc:creator>杨宁</dc:creator>
  <dc:description>IP编址</dc:description>
  <cp:lastModifiedBy>Zhao Zhengang</cp:lastModifiedBy>
  <cp:revision>132</cp:revision>
  <dcterms:created xsi:type="dcterms:W3CDTF">2003-01-21T09:43:48Z</dcterms:created>
  <dcterms:modified xsi:type="dcterms:W3CDTF">2019-09-15T14:24:53Z</dcterms:modified>
</cp:coreProperties>
</file>