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4"/>
  </p:notesMasterIdLst>
  <p:handoutMasterIdLst>
    <p:handoutMasterId r:id="rId45"/>
  </p:handoutMasterIdLst>
  <p:sldIdLst>
    <p:sldId id="259" r:id="rId2"/>
    <p:sldId id="276" r:id="rId3"/>
    <p:sldId id="260" r:id="rId4"/>
    <p:sldId id="361" r:id="rId5"/>
    <p:sldId id="391" r:id="rId6"/>
    <p:sldId id="362" r:id="rId7"/>
    <p:sldId id="363" r:id="rId8"/>
    <p:sldId id="393" r:id="rId9"/>
    <p:sldId id="394" r:id="rId10"/>
    <p:sldId id="360" r:id="rId11"/>
    <p:sldId id="371" r:id="rId12"/>
    <p:sldId id="372" r:id="rId13"/>
    <p:sldId id="365" r:id="rId14"/>
    <p:sldId id="367" r:id="rId15"/>
    <p:sldId id="384" r:id="rId16"/>
    <p:sldId id="385" r:id="rId17"/>
    <p:sldId id="387" r:id="rId18"/>
    <p:sldId id="368" r:id="rId19"/>
    <p:sldId id="369" r:id="rId20"/>
    <p:sldId id="392" r:id="rId21"/>
    <p:sldId id="395" r:id="rId22"/>
    <p:sldId id="389" r:id="rId23"/>
    <p:sldId id="375" r:id="rId24"/>
    <p:sldId id="377" r:id="rId25"/>
    <p:sldId id="373" r:id="rId26"/>
    <p:sldId id="396" r:id="rId27"/>
    <p:sldId id="397" r:id="rId28"/>
    <p:sldId id="398" r:id="rId29"/>
    <p:sldId id="399" r:id="rId30"/>
    <p:sldId id="400" r:id="rId31"/>
    <p:sldId id="401" r:id="rId32"/>
    <p:sldId id="402" r:id="rId33"/>
    <p:sldId id="403" r:id="rId34"/>
    <p:sldId id="404" r:id="rId35"/>
    <p:sldId id="405" r:id="rId36"/>
    <p:sldId id="374" r:id="rId37"/>
    <p:sldId id="378" r:id="rId38"/>
    <p:sldId id="390" r:id="rId39"/>
    <p:sldId id="380" r:id="rId40"/>
    <p:sldId id="381" r:id="rId41"/>
    <p:sldId id="383" r:id="rId42"/>
    <p:sldId id="388" r:id="rId43"/>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1pPr>
    <a:lvl2pPr marL="4572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2pPr>
    <a:lvl3pPr marL="9144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3pPr>
    <a:lvl4pPr marL="13716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4pPr>
    <a:lvl5pPr marL="182880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5pPr>
    <a:lvl6pPr marL="22860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6pPr>
    <a:lvl7pPr marL="27432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7pPr>
    <a:lvl8pPr marL="32004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8pPr>
    <a:lvl9pPr marL="3657600" algn="l" defTabSz="914400" rtl="0" eaLnBrk="1" latinLnBrk="0" hangingPunct="1">
      <a:defRPr sz="2400" b="1" kern="1200">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C0066"/>
    <a:srgbClr val="FF0066"/>
    <a:srgbClr val="FF3300"/>
    <a:srgbClr val="FF9900"/>
    <a:srgbClr val="00CC00"/>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89702" autoAdjust="0"/>
  </p:normalViewPr>
  <p:slideViewPr>
    <p:cSldViewPr>
      <p:cViewPr varScale="1">
        <p:scale>
          <a:sx n="59" d="100"/>
          <a:sy n="59" d="100"/>
        </p:scale>
        <p:origin x="776" y="6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33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36.xml"/><Relationship Id="rId18" Type="http://schemas.openxmlformats.org/officeDocument/2006/relationships/slide" Target="slides/slide42.xml"/><Relationship Id="rId3" Type="http://schemas.openxmlformats.org/officeDocument/2006/relationships/slide" Target="slides/slide3.xml"/><Relationship Id="rId7" Type="http://schemas.openxmlformats.org/officeDocument/2006/relationships/slide" Target="slides/slide14.xml"/><Relationship Id="rId12" Type="http://schemas.openxmlformats.org/officeDocument/2006/relationships/slide" Target="slides/slide24.xml"/><Relationship Id="rId17" Type="http://schemas.openxmlformats.org/officeDocument/2006/relationships/slide" Target="slides/slide40.xml"/><Relationship Id="rId2" Type="http://schemas.openxmlformats.org/officeDocument/2006/relationships/slide" Target="slides/slide2.xml"/><Relationship Id="rId16" Type="http://schemas.openxmlformats.org/officeDocument/2006/relationships/slide" Target="slides/slide39.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23.xml"/><Relationship Id="rId5" Type="http://schemas.openxmlformats.org/officeDocument/2006/relationships/slide" Target="slides/slide6.xml"/><Relationship Id="rId15" Type="http://schemas.openxmlformats.org/officeDocument/2006/relationships/slide" Target="slides/slide38.xml"/><Relationship Id="rId10" Type="http://schemas.openxmlformats.org/officeDocument/2006/relationships/slide" Target="slides/slide22.xml"/><Relationship Id="rId4" Type="http://schemas.openxmlformats.org/officeDocument/2006/relationships/slide" Target="slides/slide4.xml"/><Relationship Id="rId9" Type="http://schemas.openxmlformats.org/officeDocument/2006/relationships/slide" Target="slides/slide21.xml"/><Relationship Id="rId1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C10203E-F717-49D1-A93F-A2E905EA00C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panose="020B0604020202020204" pitchFamily="34" charset="0"/>
                <a:ea typeface="宋体" panose="02010600030101010101" pitchFamily="2" charset="-122"/>
              </a:defRPr>
            </a:lvl1pPr>
          </a:lstStyle>
          <a:p>
            <a:r>
              <a:rPr lang="en-US" altLang="zh-CN"/>
              <a:t>网络工程系</a:t>
            </a:r>
          </a:p>
        </p:txBody>
      </p:sp>
      <p:sp>
        <p:nvSpPr>
          <p:cNvPr id="9219" name="Rectangle 3">
            <a:extLst>
              <a:ext uri="{FF2B5EF4-FFF2-40B4-BE49-F238E27FC236}">
                <a16:creationId xmlns:a16="http://schemas.microsoft.com/office/drawing/2014/main" id="{C5F59502-D753-4A8E-AC6D-76DB54CE542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panose="020B0604020202020204" pitchFamily="34" charset="0"/>
                <a:ea typeface="宋体" panose="02010600030101010101" pitchFamily="2" charset="-122"/>
              </a:defRPr>
            </a:lvl1pPr>
          </a:lstStyle>
          <a:p>
            <a:r>
              <a:rPr lang="zh-CN" altLang="en-US"/>
              <a:t>yn@uestc.edu.cn</a:t>
            </a:r>
            <a:endParaRPr lang="en-US" altLang="zh-CN"/>
          </a:p>
        </p:txBody>
      </p:sp>
      <p:sp>
        <p:nvSpPr>
          <p:cNvPr id="9220" name="Rectangle 4">
            <a:extLst>
              <a:ext uri="{FF2B5EF4-FFF2-40B4-BE49-F238E27FC236}">
                <a16:creationId xmlns:a16="http://schemas.microsoft.com/office/drawing/2014/main" id="{73E28C70-14BE-4C0D-9753-D33FE46F9847}"/>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panose="020B0604020202020204" pitchFamily="34" charset="0"/>
                <a:ea typeface="宋体" panose="02010600030101010101" pitchFamily="2" charset="-122"/>
              </a:defRPr>
            </a:lvl1pPr>
          </a:lstStyle>
          <a:p>
            <a:r>
              <a:rPr lang="en-US" altLang="zh-CN"/>
              <a:t>电子科大通信学院</a:t>
            </a:r>
          </a:p>
        </p:txBody>
      </p:sp>
      <p:sp>
        <p:nvSpPr>
          <p:cNvPr id="9221" name="Rectangle 5">
            <a:extLst>
              <a:ext uri="{FF2B5EF4-FFF2-40B4-BE49-F238E27FC236}">
                <a16:creationId xmlns:a16="http://schemas.microsoft.com/office/drawing/2014/main" id="{341C0A29-7E58-4225-BB69-5E871778F7F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panose="020B0604020202020204" pitchFamily="34" charset="0"/>
                <a:ea typeface="宋体" panose="02010600030101010101" pitchFamily="2" charset="-122"/>
              </a:defRPr>
            </a:lvl1pPr>
          </a:lstStyle>
          <a:p>
            <a:fld id="{46056550-78A5-4EB8-8078-FE5B2616B93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6F58615-1441-4315-9B0D-11A8AD3812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panose="020B0604020202020204" pitchFamily="34" charset="0"/>
                <a:ea typeface="宋体" panose="02010600030101010101" pitchFamily="2" charset="-122"/>
              </a:defRPr>
            </a:lvl1pPr>
          </a:lstStyle>
          <a:p>
            <a:r>
              <a:rPr lang="en-US" altLang="zh-CN"/>
              <a:t>网络工程系</a:t>
            </a:r>
          </a:p>
        </p:txBody>
      </p:sp>
      <p:sp>
        <p:nvSpPr>
          <p:cNvPr id="8195" name="Rectangle 3">
            <a:extLst>
              <a:ext uri="{FF2B5EF4-FFF2-40B4-BE49-F238E27FC236}">
                <a16:creationId xmlns:a16="http://schemas.microsoft.com/office/drawing/2014/main" id="{F256A410-6B31-4858-B051-C39330EA83C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panose="020B0604020202020204" pitchFamily="34" charset="0"/>
                <a:ea typeface="宋体" panose="02010600030101010101" pitchFamily="2" charset="-122"/>
              </a:defRPr>
            </a:lvl1pPr>
          </a:lstStyle>
          <a:p>
            <a:r>
              <a:rPr lang="zh-CN" altLang="en-US"/>
              <a:t>yn@uestc.edu.cn</a:t>
            </a:r>
            <a:endParaRPr lang="en-US" altLang="zh-CN"/>
          </a:p>
        </p:txBody>
      </p:sp>
      <p:sp>
        <p:nvSpPr>
          <p:cNvPr id="8196" name="Rectangle 4">
            <a:extLst>
              <a:ext uri="{FF2B5EF4-FFF2-40B4-BE49-F238E27FC236}">
                <a16:creationId xmlns:a16="http://schemas.microsoft.com/office/drawing/2014/main" id="{7E5637BA-C76E-4D25-B21C-5A691165D90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F7ADB188-4BC5-46C9-9289-3C1EF00622D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8" name="Rectangle 6">
            <a:extLst>
              <a:ext uri="{FF2B5EF4-FFF2-40B4-BE49-F238E27FC236}">
                <a16:creationId xmlns:a16="http://schemas.microsoft.com/office/drawing/2014/main" id="{60D3434D-CAC4-4FFF-B6B2-8AE0B39F95A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panose="020B0604020202020204" pitchFamily="34" charset="0"/>
                <a:ea typeface="宋体" panose="02010600030101010101" pitchFamily="2" charset="-122"/>
              </a:defRPr>
            </a:lvl1pPr>
          </a:lstStyle>
          <a:p>
            <a:r>
              <a:rPr lang="en-US" altLang="zh-CN"/>
              <a:t>电子科大通信学院</a:t>
            </a:r>
          </a:p>
        </p:txBody>
      </p:sp>
      <p:sp>
        <p:nvSpPr>
          <p:cNvPr id="8199" name="Rectangle 7">
            <a:extLst>
              <a:ext uri="{FF2B5EF4-FFF2-40B4-BE49-F238E27FC236}">
                <a16:creationId xmlns:a16="http://schemas.microsoft.com/office/drawing/2014/main" id="{A9C2058C-4243-44FA-B859-EBA1EB76665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panose="020B0604020202020204" pitchFamily="34" charset="0"/>
                <a:ea typeface="宋体" panose="02010600030101010101" pitchFamily="2" charset="-122"/>
              </a:defRPr>
            </a:lvl1pPr>
          </a:lstStyle>
          <a:p>
            <a:fld id="{161012FA-FD1E-4D92-9FD5-C0F65EBAA3A5}" type="slidenum">
              <a:rPr lang="en-US" altLang="zh-CN"/>
              <a:pPr/>
              <a:t>‹#›</a:t>
            </a:fld>
            <a:endParaRPr lang="en-US" altLang="zh-CN"/>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92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对应教材第</a:t>
            </a:r>
            <a:r>
              <a:rPr lang="en-US" altLang="zh-CN" dirty="0"/>
              <a:t>4</a:t>
            </a:r>
            <a:r>
              <a:rPr lang="zh-CN" altLang="en-US" dirty="0"/>
              <a:t>版的第</a:t>
            </a:r>
            <a:r>
              <a:rPr lang="en-US" altLang="zh-CN" dirty="0"/>
              <a:t>8</a:t>
            </a:r>
            <a:r>
              <a:rPr lang="zh-CN" altLang="en-US" dirty="0"/>
              <a:t>章</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1</a:t>
            </a:fld>
            <a:endParaRPr lang="en-US" altLang="zh-CN"/>
          </a:p>
        </p:txBody>
      </p:sp>
    </p:spTree>
    <p:extLst>
      <p:ext uri="{BB962C8B-B14F-4D97-AF65-F5344CB8AC3E}">
        <p14:creationId xmlns:p14="http://schemas.microsoft.com/office/powerpoint/2010/main" val="1386281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高速缓存表用于减少每一次数据报发送时的 </a:t>
            </a:r>
            <a:r>
              <a:rPr lang="en-US" altLang="zh-CN" dirty="0"/>
              <a:t>ARP</a:t>
            </a:r>
            <a:r>
              <a:rPr lang="zh-CN" altLang="en-US" dirty="0"/>
              <a:t>协议过程</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26</a:t>
            </a:fld>
            <a:endParaRPr lang="en-US" altLang="zh-CN"/>
          </a:p>
        </p:txBody>
      </p:sp>
    </p:spTree>
    <p:extLst>
      <p:ext uri="{BB962C8B-B14F-4D97-AF65-F5344CB8AC3E}">
        <p14:creationId xmlns:p14="http://schemas.microsoft.com/office/powerpoint/2010/main" val="237478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27</a:t>
            </a:fld>
            <a:endParaRPr lang="en-US" altLang="zh-CN"/>
          </a:p>
        </p:txBody>
      </p:sp>
    </p:spTree>
    <p:extLst>
      <p:ext uri="{BB962C8B-B14F-4D97-AF65-F5344CB8AC3E}">
        <p14:creationId xmlns:p14="http://schemas.microsoft.com/office/powerpoint/2010/main" val="293603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28</a:t>
            </a:fld>
            <a:endParaRPr lang="en-US" altLang="zh-CN"/>
          </a:p>
        </p:txBody>
      </p:sp>
    </p:spTree>
    <p:extLst>
      <p:ext uri="{BB962C8B-B14F-4D97-AF65-F5344CB8AC3E}">
        <p14:creationId xmlns:p14="http://schemas.microsoft.com/office/powerpoint/2010/main" val="80757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29</a:t>
            </a:fld>
            <a:endParaRPr lang="en-US" altLang="zh-CN"/>
          </a:p>
        </p:txBody>
      </p:sp>
    </p:spTree>
    <p:extLst>
      <p:ext uri="{BB962C8B-B14F-4D97-AF65-F5344CB8AC3E}">
        <p14:creationId xmlns:p14="http://schemas.microsoft.com/office/powerpoint/2010/main" val="2639838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30</a:t>
            </a:fld>
            <a:endParaRPr lang="en-US" altLang="zh-CN"/>
          </a:p>
        </p:txBody>
      </p:sp>
    </p:spTree>
    <p:extLst>
      <p:ext uri="{BB962C8B-B14F-4D97-AF65-F5344CB8AC3E}">
        <p14:creationId xmlns:p14="http://schemas.microsoft.com/office/powerpoint/2010/main" val="108727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31</a:t>
            </a:fld>
            <a:endParaRPr lang="en-US" altLang="zh-CN"/>
          </a:p>
        </p:txBody>
      </p:sp>
    </p:spTree>
    <p:extLst>
      <p:ext uri="{BB962C8B-B14F-4D97-AF65-F5344CB8AC3E}">
        <p14:creationId xmlns:p14="http://schemas.microsoft.com/office/powerpoint/2010/main" val="326795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32</a:t>
            </a:fld>
            <a:endParaRPr lang="en-US" altLang="zh-CN"/>
          </a:p>
        </p:txBody>
      </p:sp>
    </p:spTree>
    <p:extLst>
      <p:ext uri="{BB962C8B-B14F-4D97-AF65-F5344CB8AC3E}">
        <p14:creationId xmlns:p14="http://schemas.microsoft.com/office/powerpoint/2010/main" val="1260943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33</a:t>
            </a:fld>
            <a:endParaRPr lang="en-US" altLang="zh-CN"/>
          </a:p>
        </p:txBody>
      </p:sp>
    </p:spTree>
    <p:extLst>
      <p:ext uri="{BB962C8B-B14F-4D97-AF65-F5344CB8AC3E}">
        <p14:creationId xmlns:p14="http://schemas.microsoft.com/office/powerpoint/2010/main" val="3910962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34</a:t>
            </a:fld>
            <a:endParaRPr lang="en-US" altLang="zh-CN"/>
          </a:p>
        </p:txBody>
      </p:sp>
    </p:spTree>
    <p:extLst>
      <p:ext uri="{BB962C8B-B14F-4D97-AF65-F5344CB8AC3E}">
        <p14:creationId xmlns:p14="http://schemas.microsoft.com/office/powerpoint/2010/main" val="66875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未分配物理地址的分组</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35</a:t>
            </a:fld>
            <a:endParaRPr lang="en-US" altLang="zh-CN"/>
          </a:p>
        </p:txBody>
      </p:sp>
    </p:spTree>
    <p:extLst>
      <p:ext uri="{BB962C8B-B14F-4D97-AF65-F5344CB8AC3E}">
        <p14:creationId xmlns:p14="http://schemas.microsoft.com/office/powerpoint/2010/main" val="58486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动态映射的协议有</a:t>
            </a:r>
            <a:r>
              <a:rPr lang="en-US" altLang="zh-CN" dirty="0"/>
              <a:t>2</a:t>
            </a:r>
            <a:r>
              <a:rPr lang="zh-CN" altLang="en-US" dirty="0"/>
              <a:t>个，</a:t>
            </a:r>
            <a:r>
              <a:rPr lang="en-US" altLang="zh-CN" dirty="0"/>
              <a:t>ARP</a:t>
            </a:r>
            <a:r>
              <a:rPr lang="zh-CN" altLang="en-US" dirty="0"/>
              <a:t>和</a:t>
            </a:r>
            <a:r>
              <a:rPr lang="en-US" altLang="zh-CN" dirty="0"/>
              <a:t>RARP</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5</a:t>
            </a:fld>
            <a:endParaRPr lang="en-US" altLang="zh-CN"/>
          </a:p>
        </p:txBody>
      </p:sp>
    </p:spTree>
    <p:extLst>
      <p:ext uri="{BB962C8B-B14F-4D97-AF65-F5344CB8AC3E}">
        <p14:creationId xmlns:p14="http://schemas.microsoft.com/office/powerpoint/2010/main" val="3861580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此处是</a:t>
            </a:r>
            <a:r>
              <a:rPr lang="en-US" altLang="zh-CN" dirty="0"/>
              <a:t>ARP cache</a:t>
            </a:r>
            <a:r>
              <a:rPr lang="zh-CN" altLang="en-US" dirty="0"/>
              <a:t>，前面是</a:t>
            </a:r>
            <a:r>
              <a:rPr lang="en-US" altLang="zh-CN" dirty="0"/>
              <a:t>ARP</a:t>
            </a:r>
            <a:r>
              <a:rPr lang="zh-CN" altLang="en-US" dirty="0"/>
              <a:t>软件包中的缓存表</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36</a:t>
            </a:fld>
            <a:endParaRPr lang="en-US" altLang="zh-CN"/>
          </a:p>
        </p:txBody>
      </p:sp>
    </p:spTree>
    <p:extLst>
      <p:ext uri="{BB962C8B-B14F-4D97-AF65-F5344CB8AC3E}">
        <p14:creationId xmlns:p14="http://schemas.microsoft.com/office/powerpoint/2010/main" val="138074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A657884-C367-4963-A0CD-3802EFECDFC1}"/>
              </a:ext>
            </a:extLst>
          </p:cNvPr>
          <p:cNvSpPr>
            <a:spLocks noGrp="1" noChangeArrowheads="1"/>
          </p:cNvSpPr>
          <p:nvPr>
            <p:ph type="hdr" sz="quarter"/>
          </p:nvPr>
        </p:nvSpPr>
        <p:spPr>
          <a:ln/>
        </p:spPr>
        <p:txBody>
          <a:bodyPr/>
          <a:lstStyle/>
          <a:p>
            <a:r>
              <a:rPr lang="en-US" altLang="zh-CN"/>
              <a:t>网络工程系</a:t>
            </a:r>
          </a:p>
        </p:txBody>
      </p:sp>
      <p:sp>
        <p:nvSpPr>
          <p:cNvPr id="5" name="Rectangle 3">
            <a:extLst>
              <a:ext uri="{FF2B5EF4-FFF2-40B4-BE49-F238E27FC236}">
                <a16:creationId xmlns:a16="http://schemas.microsoft.com/office/drawing/2014/main" id="{418006E9-44C2-410A-8B28-D7B77FE533FD}"/>
              </a:ext>
            </a:extLst>
          </p:cNvPr>
          <p:cNvSpPr>
            <a:spLocks noGrp="1" noChangeArrowheads="1"/>
          </p:cNvSpPr>
          <p:nvPr>
            <p:ph type="dt" idx="1"/>
          </p:nvPr>
        </p:nvSpPr>
        <p:spPr>
          <a:ln/>
        </p:spPr>
        <p:txBody>
          <a:bodyPr/>
          <a:lstStyle/>
          <a:p>
            <a:r>
              <a:rPr lang="zh-CN" altLang="en-US"/>
              <a:t>yn@uestc.edu.cn</a:t>
            </a:r>
            <a:endParaRPr lang="en-US" altLang="zh-CN"/>
          </a:p>
        </p:txBody>
      </p:sp>
      <p:sp>
        <p:nvSpPr>
          <p:cNvPr id="6" name="Rectangle 6">
            <a:extLst>
              <a:ext uri="{FF2B5EF4-FFF2-40B4-BE49-F238E27FC236}">
                <a16:creationId xmlns:a16="http://schemas.microsoft.com/office/drawing/2014/main" id="{4D616C07-E56A-4877-8B00-B26BB6FBD0AC}"/>
              </a:ext>
            </a:extLst>
          </p:cNvPr>
          <p:cNvSpPr>
            <a:spLocks noGrp="1" noChangeArrowheads="1"/>
          </p:cNvSpPr>
          <p:nvPr>
            <p:ph type="ftr" sz="quarter" idx="4"/>
          </p:nvPr>
        </p:nvSpPr>
        <p:spPr>
          <a:ln/>
        </p:spPr>
        <p:txBody>
          <a:bodyPr/>
          <a:lstStyle/>
          <a:p>
            <a:r>
              <a:rPr lang="en-US" altLang="zh-CN"/>
              <a:t>电子科大通信学院</a:t>
            </a:r>
          </a:p>
        </p:txBody>
      </p:sp>
      <p:sp>
        <p:nvSpPr>
          <p:cNvPr id="7" name="Rectangle 7">
            <a:extLst>
              <a:ext uri="{FF2B5EF4-FFF2-40B4-BE49-F238E27FC236}">
                <a16:creationId xmlns:a16="http://schemas.microsoft.com/office/drawing/2014/main" id="{253D8351-5489-4ABD-AB68-9D619D627A5E}"/>
              </a:ext>
            </a:extLst>
          </p:cNvPr>
          <p:cNvSpPr>
            <a:spLocks noGrp="1" noChangeArrowheads="1"/>
          </p:cNvSpPr>
          <p:nvPr>
            <p:ph type="sldNum" sz="quarter" idx="5"/>
          </p:nvPr>
        </p:nvSpPr>
        <p:spPr>
          <a:ln/>
        </p:spPr>
        <p:txBody>
          <a:bodyPr/>
          <a:lstStyle/>
          <a:p>
            <a:fld id="{578F7050-40C5-46A1-A85A-5327A1E535E0}" type="slidenum">
              <a:rPr lang="en-US" altLang="zh-CN"/>
              <a:pPr/>
              <a:t>13</a:t>
            </a:fld>
            <a:endParaRPr lang="en-US" altLang="zh-CN"/>
          </a:p>
        </p:txBody>
      </p:sp>
      <p:sp>
        <p:nvSpPr>
          <p:cNvPr id="384002" name="Rectangle 2">
            <a:extLst>
              <a:ext uri="{FF2B5EF4-FFF2-40B4-BE49-F238E27FC236}">
                <a16:creationId xmlns:a16="http://schemas.microsoft.com/office/drawing/2014/main" id="{1AD605E5-D812-4F00-ADD3-56011ECA82E7}"/>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3F4E3F3F-EDE8-4038-9A7E-4AAA792F80DE}"/>
              </a:ext>
            </a:extLst>
          </p:cNvPr>
          <p:cNvSpPr>
            <a:spLocks noGrp="1" noChangeArrowheads="1"/>
          </p:cNvSpPr>
          <p:nvPr>
            <p:ph type="body" idx="1"/>
          </p:nvPr>
        </p:nvSpPr>
        <p:spPr/>
        <p:txBody>
          <a:bodyPr/>
          <a:lstStyle/>
          <a:p>
            <a:r>
              <a:rPr lang="zh-CN" altLang="en-US"/>
              <a:t>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代理</a:t>
            </a:r>
            <a:r>
              <a:rPr lang="en-US" altLang="zh-CN" dirty="0"/>
              <a:t>ARP</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20</a:t>
            </a:fld>
            <a:endParaRPr lang="en-US" altLang="zh-CN"/>
          </a:p>
        </p:txBody>
      </p:sp>
    </p:spTree>
    <p:extLst>
      <p:ext uri="{BB962C8B-B14F-4D97-AF65-F5344CB8AC3E}">
        <p14:creationId xmlns:p14="http://schemas.microsoft.com/office/powerpoint/2010/main" val="109892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显式子网   透明子网 </a:t>
            </a:r>
            <a:r>
              <a:rPr lang="en-US" altLang="zh-CN" dirty="0"/>
              <a:t>RFC925: The new element is the "magic box" ("ARP-based bridge") that relays the ARP request into neighboring LANs and acts as an agent for relaying datagrams to hosts on other LANs. The host must be able to decide if this IA is on this LAN or some other LAN. If on this LAN then use some procedure to find the HA. If on some other LAN then use some procedure to find the HA of a BOX.</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21</a:t>
            </a:fld>
            <a:endParaRPr lang="en-US" altLang="zh-CN"/>
          </a:p>
        </p:txBody>
      </p:sp>
    </p:spTree>
    <p:extLst>
      <p:ext uri="{BB962C8B-B14F-4D97-AF65-F5344CB8AC3E}">
        <p14:creationId xmlns:p14="http://schemas.microsoft.com/office/powerpoint/2010/main" val="2858214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RFC-925</a:t>
            </a:r>
            <a:r>
              <a:rPr lang="en-US" altLang="zh-CN" dirty="0"/>
              <a:t>  describes a general mechanism for dynamic subnet routing using Proxy ARP and routing caches in the gateways. Our technique is restricted subset of </a:t>
            </a:r>
            <a:r>
              <a:rPr lang="en-US" altLang="zh-CN" dirty="0">
                <a:hlinkClick r:id="rId3"/>
              </a:rPr>
              <a:t>RFC-925</a:t>
            </a:r>
            <a:r>
              <a:rPr lang="en-US" altLang="zh-CN" dirty="0"/>
              <a:t>, in which we use static subnet routes which are determined administratively. As a result, our transparent subnet gateways require no new network routing table entries nor ARP cache entries; the only tables which are affected are the ARP caches in the host</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22</a:t>
            </a:fld>
            <a:endParaRPr lang="en-US" altLang="zh-CN"/>
          </a:p>
        </p:txBody>
      </p:sp>
    </p:spTree>
    <p:extLst>
      <p:ext uri="{BB962C8B-B14F-4D97-AF65-F5344CB8AC3E}">
        <p14:creationId xmlns:p14="http://schemas.microsoft.com/office/powerpoint/2010/main" val="359831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implementation, routing loops are prevented by proper administration of the subnet routing tables in the gateways.</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23</a:t>
            </a:fld>
            <a:endParaRPr lang="en-US" altLang="zh-CN"/>
          </a:p>
        </p:txBody>
      </p:sp>
    </p:spTree>
    <p:extLst>
      <p:ext uri="{BB962C8B-B14F-4D97-AF65-F5344CB8AC3E}">
        <p14:creationId xmlns:p14="http://schemas.microsoft.com/office/powerpoint/2010/main" val="121812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免费</a:t>
            </a:r>
            <a:r>
              <a:rPr lang="en-US" altLang="zh-CN" dirty="0"/>
              <a:t>/</a:t>
            </a:r>
            <a:r>
              <a:rPr lang="zh-CN" altLang="en-US" dirty="0"/>
              <a:t>无故的 </a:t>
            </a:r>
            <a:r>
              <a:rPr lang="en-US" altLang="zh-CN" dirty="0"/>
              <a:t>ARP</a:t>
            </a:r>
            <a:r>
              <a:rPr lang="zh-CN" altLang="en-US" dirty="0"/>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可以有两个方面的作用：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一个主机可以通过它来确定另一个主机是否设置了相同的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I 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地址；</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如果发送免费</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ARP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的主机正好改变了硬件地址（很可能是主机关机了，并换了一块接口卡，然后重新启动），那么这个分组就可以使其他主机高速缓存中旧的硬件地址进行相应的更新。</a:t>
            </a:r>
            <a:endParaRPr lang="zh-CN" altLang="en-US" dirty="0"/>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24</a:t>
            </a:fld>
            <a:endParaRPr lang="en-US" altLang="zh-CN"/>
          </a:p>
        </p:txBody>
      </p:sp>
    </p:spTree>
    <p:extLst>
      <p:ext uri="{BB962C8B-B14F-4D97-AF65-F5344CB8AC3E}">
        <p14:creationId xmlns:p14="http://schemas.microsoft.com/office/powerpoint/2010/main" val="7536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a:t>
            </a:r>
            <a:r>
              <a:rPr lang="en-US" altLang="zh-CN" dirty="0"/>
              <a:t>5</a:t>
            </a:r>
            <a:r>
              <a:rPr lang="zh-CN" altLang="en-US" dirty="0"/>
              <a:t>个部分构成</a:t>
            </a:r>
          </a:p>
        </p:txBody>
      </p:sp>
      <p:sp>
        <p:nvSpPr>
          <p:cNvPr id="4" name="页眉占位符 3"/>
          <p:cNvSpPr>
            <a:spLocks noGrp="1"/>
          </p:cNvSpPr>
          <p:nvPr>
            <p:ph type="hdr" sz="quarter"/>
          </p:nvPr>
        </p:nvSpPr>
        <p:spPr/>
        <p:txBody>
          <a:bodyPr/>
          <a:lstStyle/>
          <a:p>
            <a:r>
              <a:rPr lang="en-US" altLang="zh-CN"/>
              <a:t>网络工程系</a:t>
            </a:r>
          </a:p>
        </p:txBody>
      </p:sp>
      <p:sp>
        <p:nvSpPr>
          <p:cNvPr id="5" name="日期占位符 4"/>
          <p:cNvSpPr>
            <a:spLocks noGrp="1"/>
          </p:cNvSpPr>
          <p:nvPr>
            <p:ph type="dt" idx="1"/>
          </p:nvPr>
        </p:nvSpPr>
        <p:spPr/>
        <p:txBody>
          <a:bodyPr/>
          <a:lstStyle/>
          <a:p>
            <a:r>
              <a:rPr lang="zh-CN" altLang="en-US"/>
              <a:t>yn@uestc.edu.cn</a:t>
            </a:r>
            <a:endParaRPr lang="en-US" altLang="zh-CN"/>
          </a:p>
        </p:txBody>
      </p:sp>
      <p:sp>
        <p:nvSpPr>
          <p:cNvPr id="6" name="页脚占位符 5"/>
          <p:cNvSpPr>
            <a:spLocks noGrp="1"/>
          </p:cNvSpPr>
          <p:nvPr>
            <p:ph type="ftr" sz="quarter" idx="4"/>
          </p:nvPr>
        </p:nvSpPr>
        <p:spPr/>
        <p:txBody>
          <a:bodyPr/>
          <a:lstStyle/>
          <a:p>
            <a:r>
              <a:rPr lang="en-US" altLang="zh-CN"/>
              <a:t>电子科大通信学院</a:t>
            </a:r>
          </a:p>
        </p:txBody>
      </p:sp>
      <p:sp>
        <p:nvSpPr>
          <p:cNvPr id="7" name="灯片编号占位符 6"/>
          <p:cNvSpPr>
            <a:spLocks noGrp="1"/>
          </p:cNvSpPr>
          <p:nvPr>
            <p:ph type="sldNum" sz="quarter" idx="5"/>
          </p:nvPr>
        </p:nvSpPr>
        <p:spPr/>
        <p:txBody>
          <a:bodyPr/>
          <a:lstStyle/>
          <a:p>
            <a:fld id="{161012FA-FD1E-4D92-9FD5-C0F65EBAA3A5}" type="slidenum">
              <a:rPr lang="en-US" altLang="zh-CN" smtClean="0"/>
              <a:pPr/>
              <a:t>25</a:t>
            </a:fld>
            <a:endParaRPr lang="en-US" altLang="zh-CN"/>
          </a:p>
        </p:txBody>
      </p:sp>
    </p:spTree>
    <p:extLst>
      <p:ext uri="{BB962C8B-B14F-4D97-AF65-F5344CB8AC3E}">
        <p14:creationId xmlns:p14="http://schemas.microsoft.com/office/powerpoint/2010/main" val="132104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FCFA816-90E9-4B14-A475-D5F2835CEBB1}"/>
              </a:ext>
            </a:extLst>
          </p:cNvPr>
          <p:cNvSpPr>
            <a:spLocks noGrp="1" noChangeArrowheads="1"/>
          </p:cNvSpPr>
          <p:nvPr>
            <p:ph type="ctrTitle" sz="quarter"/>
          </p:nvPr>
        </p:nvSpPr>
        <p:spPr>
          <a:xfrm>
            <a:off x="685800" y="1676400"/>
            <a:ext cx="7772400" cy="1828800"/>
          </a:xfrm>
        </p:spPr>
        <p:txBody>
          <a:bodyPr/>
          <a:lstStyle>
            <a:lvl1pPr>
              <a:defRPr sz="4400"/>
            </a:lvl1pPr>
          </a:lstStyle>
          <a:p>
            <a:pPr lvl="0"/>
            <a:r>
              <a:rPr lang="en-US" altLang="zh-CN" noProof="0"/>
              <a:t>Click to edit Master title style</a:t>
            </a:r>
          </a:p>
        </p:txBody>
      </p:sp>
      <p:sp>
        <p:nvSpPr>
          <p:cNvPr id="5123" name="Rectangle 3">
            <a:extLst>
              <a:ext uri="{FF2B5EF4-FFF2-40B4-BE49-F238E27FC236}">
                <a16:creationId xmlns:a16="http://schemas.microsoft.com/office/drawing/2014/main" id="{A8340CA3-DABD-4B45-9670-0A132A491F3A}"/>
              </a:ext>
            </a:extLst>
          </p:cNvPr>
          <p:cNvSpPr>
            <a:spLocks noGrp="1" noChangeArrowheads="1"/>
          </p:cNvSpPr>
          <p:nvPr>
            <p:ph type="subTitle" sz="quarter" idx="1"/>
          </p:nvPr>
        </p:nvSpPr>
        <p:spPr>
          <a:xfrm>
            <a:off x="1371600" y="3789363"/>
            <a:ext cx="6400800" cy="2232025"/>
          </a:xfrm>
        </p:spPr>
        <p:txBody>
          <a:bodyPr/>
          <a:lstStyle>
            <a:lvl1pPr marL="0" indent="0" algn="ctr">
              <a:buFont typeface="Wingdings" panose="05000000000000000000" pitchFamily="2" charset="2"/>
              <a:buNone/>
              <a:defRPr sz="3600"/>
            </a:lvl1pPr>
          </a:lstStyle>
          <a:p>
            <a:pPr lvl="0"/>
            <a:r>
              <a:rPr lang="en-US" altLang="zh-CN" noProof="0"/>
              <a:t>Click to edit Master subtitle style</a:t>
            </a:r>
          </a:p>
        </p:txBody>
      </p:sp>
      <p:sp>
        <p:nvSpPr>
          <p:cNvPr id="5124" name="Rectangle 4">
            <a:extLst>
              <a:ext uri="{FF2B5EF4-FFF2-40B4-BE49-F238E27FC236}">
                <a16:creationId xmlns:a16="http://schemas.microsoft.com/office/drawing/2014/main" id="{2B3F9811-CC29-4D30-AC98-38B44FA8EC24}"/>
              </a:ext>
            </a:extLst>
          </p:cNvPr>
          <p:cNvSpPr>
            <a:spLocks noGrp="1" noChangeArrowheads="1"/>
          </p:cNvSpPr>
          <p:nvPr>
            <p:ph type="dt" sz="quarter" idx="2"/>
          </p:nvPr>
        </p:nvSpPr>
        <p:spPr>
          <a:xfrm>
            <a:off x="457200" y="6245225"/>
            <a:ext cx="2133600" cy="476250"/>
          </a:xfrm>
        </p:spPr>
        <p:txBody>
          <a:bodyPr/>
          <a:lstStyle>
            <a:lvl1pPr>
              <a:defRPr/>
            </a:lvl1pPr>
          </a:lstStyle>
          <a:p>
            <a:r>
              <a:rPr lang="zh-CN" altLang="en-US"/>
              <a:t>yn@uestc.edu.cn</a:t>
            </a:r>
            <a:endParaRPr lang="en-US" altLang="zh-CN"/>
          </a:p>
        </p:txBody>
      </p:sp>
      <p:sp>
        <p:nvSpPr>
          <p:cNvPr id="5125" name="Rectangle 5">
            <a:extLst>
              <a:ext uri="{FF2B5EF4-FFF2-40B4-BE49-F238E27FC236}">
                <a16:creationId xmlns:a16="http://schemas.microsoft.com/office/drawing/2014/main" id="{CEF197C0-B469-4259-ADEF-0F0833DA39E5}"/>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5126" name="Rectangle 6">
            <a:extLst>
              <a:ext uri="{FF2B5EF4-FFF2-40B4-BE49-F238E27FC236}">
                <a16:creationId xmlns:a16="http://schemas.microsoft.com/office/drawing/2014/main" id="{DEC50820-4AB4-4625-8DC8-382A428CDB04}"/>
              </a:ext>
            </a:extLst>
          </p:cNvPr>
          <p:cNvSpPr>
            <a:spLocks noGrp="1" noChangeArrowheads="1"/>
          </p:cNvSpPr>
          <p:nvPr>
            <p:ph type="sldNum" sz="quarter" idx="4"/>
          </p:nvPr>
        </p:nvSpPr>
        <p:spPr>
          <a:xfrm>
            <a:off x="6553200" y="6245225"/>
            <a:ext cx="2133600" cy="476250"/>
          </a:xfrm>
        </p:spPr>
        <p:txBody>
          <a:bodyPr/>
          <a:lstStyle>
            <a:lvl1pPr>
              <a:defRPr/>
            </a:lvl1pPr>
          </a:lstStyle>
          <a:p>
            <a:fld id="{EF9F285C-AD9C-4F18-812E-BE83727C791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33A25-E8C8-4BE4-AD3F-40797B1204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E851F5-76F0-4C60-9941-2E71DE0F3B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4471AB-F72D-498E-A284-E8DF21025229}"/>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5" name="页脚占位符 4">
            <a:extLst>
              <a:ext uri="{FF2B5EF4-FFF2-40B4-BE49-F238E27FC236}">
                <a16:creationId xmlns:a16="http://schemas.microsoft.com/office/drawing/2014/main" id="{4B28A814-4D4A-4419-A101-BF1CE0AAFF4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708F3F7-94DF-42FB-8CBE-254C4CABE20A}"/>
              </a:ext>
            </a:extLst>
          </p:cNvPr>
          <p:cNvSpPr>
            <a:spLocks noGrp="1"/>
          </p:cNvSpPr>
          <p:nvPr>
            <p:ph type="sldNum" sz="quarter" idx="12"/>
          </p:nvPr>
        </p:nvSpPr>
        <p:spPr/>
        <p:txBody>
          <a:bodyPr/>
          <a:lstStyle>
            <a:lvl1pPr>
              <a:defRPr/>
            </a:lvl1pPr>
          </a:lstStyle>
          <a:p>
            <a:fld id="{2E07A5D6-8447-438D-B6D6-2CE617B153F4}" type="slidenum">
              <a:rPr lang="en-US" altLang="zh-CN"/>
              <a:pPr/>
              <a:t>‹#›</a:t>
            </a:fld>
            <a:endParaRPr lang="en-US" altLang="zh-CN"/>
          </a:p>
        </p:txBody>
      </p:sp>
    </p:spTree>
    <p:extLst>
      <p:ext uri="{BB962C8B-B14F-4D97-AF65-F5344CB8AC3E}">
        <p14:creationId xmlns:p14="http://schemas.microsoft.com/office/powerpoint/2010/main" val="286100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482F88-878E-49DE-990A-D53845784B7B}"/>
              </a:ext>
            </a:extLst>
          </p:cNvPr>
          <p:cNvSpPr>
            <a:spLocks noGrp="1"/>
          </p:cNvSpPr>
          <p:nvPr>
            <p:ph type="title" orient="vert"/>
          </p:nvPr>
        </p:nvSpPr>
        <p:spPr>
          <a:xfrm>
            <a:off x="6696075" y="115888"/>
            <a:ext cx="2124075" cy="619283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1879B4-00D6-4EBC-8C6C-1CD8800C5200}"/>
              </a:ext>
            </a:extLst>
          </p:cNvPr>
          <p:cNvSpPr>
            <a:spLocks noGrp="1"/>
          </p:cNvSpPr>
          <p:nvPr>
            <p:ph type="body" orient="vert" idx="1"/>
          </p:nvPr>
        </p:nvSpPr>
        <p:spPr>
          <a:xfrm>
            <a:off x="323850" y="115888"/>
            <a:ext cx="6219825" cy="6192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23190-D178-43E5-AA3D-24C1B92023B6}"/>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5" name="页脚占位符 4">
            <a:extLst>
              <a:ext uri="{FF2B5EF4-FFF2-40B4-BE49-F238E27FC236}">
                <a16:creationId xmlns:a16="http://schemas.microsoft.com/office/drawing/2014/main" id="{E7AEACFE-D209-4BD2-BF44-D5F0709507D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77C67D6-498F-4DB0-B5B2-CDF3FF730B32}"/>
              </a:ext>
            </a:extLst>
          </p:cNvPr>
          <p:cNvSpPr>
            <a:spLocks noGrp="1"/>
          </p:cNvSpPr>
          <p:nvPr>
            <p:ph type="sldNum" sz="quarter" idx="12"/>
          </p:nvPr>
        </p:nvSpPr>
        <p:spPr/>
        <p:txBody>
          <a:bodyPr/>
          <a:lstStyle>
            <a:lvl1pPr>
              <a:defRPr/>
            </a:lvl1pPr>
          </a:lstStyle>
          <a:p>
            <a:fld id="{B621CB47-EEFD-4FC1-92D9-E30982B0BA3A}" type="slidenum">
              <a:rPr lang="en-US" altLang="zh-CN"/>
              <a:pPr/>
              <a:t>‹#›</a:t>
            </a:fld>
            <a:endParaRPr lang="en-US" altLang="zh-CN"/>
          </a:p>
        </p:txBody>
      </p:sp>
    </p:spTree>
    <p:extLst>
      <p:ext uri="{BB962C8B-B14F-4D97-AF65-F5344CB8AC3E}">
        <p14:creationId xmlns:p14="http://schemas.microsoft.com/office/powerpoint/2010/main" val="419454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CE471-B5A1-4B9C-BB55-8F2CCC1E7991}"/>
              </a:ext>
            </a:extLst>
          </p:cNvPr>
          <p:cNvSpPr>
            <a:spLocks noGrp="1"/>
          </p:cNvSpPr>
          <p:nvPr>
            <p:ph type="title"/>
          </p:nvPr>
        </p:nvSpPr>
        <p:spPr>
          <a:xfrm>
            <a:off x="323850" y="115888"/>
            <a:ext cx="8496300" cy="1223962"/>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E32F2345-BF74-4B5B-AA08-CBC4C404DC2E}"/>
              </a:ext>
            </a:extLst>
          </p:cNvPr>
          <p:cNvSpPr>
            <a:spLocks noGrp="1"/>
          </p:cNvSpPr>
          <p:nvPr>
            <p:ph type="tbl" idx="1"/>
          </p:nvPr>
        </p:nvSpPr>
        <p:spPr>
          <a:xfrm>
            <a:off x="323850" y="1341438"/>
            <a:ext cx="8496300" cy="4967287"/>
          </a:xfrm>
        </p:spPr>
        <p:txBody>
          <a:bodyPr/>
          <a:lstStyle/>
          <a:p>
            <a:endParaRPr lang="zh-CN" altLang="en-US"/>
          </a:p>
        </p:txBody>
      </p:sp>
      <p:sp>
        <p:nvSpPr>
          <p:cNvPr id="4" name="日期占位符 3">
            <a:extLst>
              <a:ext uri="{FF2B5EF4-FFF2-40B4-BE49-F238E27FC236}">
                <a16:creationId xmlns:a16="http://schemas.microsoft.com/office/drawing/2014/main" id="{E19A70C5-E119-4DDB-8D33-65BFAAE61C55}"/>
              </a:ext>
            </a:extLst>
          </p:cNvPr>
          <p:cNvSpPr>
            <a:spLocks noGrp="1"/>
          </p:cNvSpPr>
          <p:nvPr>
            <p:ph type="dt" sz="half" idx="10"/>
          </p:nvPr>
        </p:nvSpPr>
        <p:spPr>
          <a:xfrm>
            <a:off x="323850" y="6308725"/>
            <a:ext cx="2133600" cy="433388"/>
          </a:xfrm>
        </p:spPr>
        <p:txBody>
          <a:bodyPr/>
          <a:lstStyle>
            <a:lvl1pPr>
              <a:defRPr/>
            </a:lvl1pPr>
          </a:lstStyle>
          <a:p>
            <a:r>
              <a:rPr lang="zh-CN" altLang="en-US"/>
              <a:t>yn@uestc.edu.cn</a:t>
            </a:r>
            <a:endParaRPr lang="en-US" altLang="zh-CN"/>
          </a:p>
        </p:txBody>
      </p:sp>
      <p:sp>
        <p:nvSpPr>
          <p:cNvPr id="5" name="页脚占位符 4">
            <a:extLst>
              <a:ext uri="{FF2B5EF4-FFF2-40B4-BE49-F238E27FC236}">
                <a16:creationId xmlns:a16="http://schemas.microsoft.com/office/drawing/2014/main" id="{5949C22B-AA1C-4BFE-BE4B-F78CFC4B30B2}"/>
              </a:ext>
            </a:extLst>
          </p:cNvPr>
          <p:cNvSpPr>
            <a:spLocks noGrp="1"/>
          </p:cNvSpPr>
          <p:nvPr>
            <p:ph type="ftr" sz="quarter" idx="11"/>
          </p:nvPr>
        </p:nvSpPr>
        <p:spPr>
          <a:xfrm>
            <a:off x="3124200" y="6308725"/>
            <a:ext cx="2895600" cy="433388"/>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21A5C9D-E1E0-4434-9234-FBE9F4AE30CC}"/>
              </a:ext>
            </a:extLst>
          </p:cNvPr>
          <p:cNvSpPr>
            <a:spLocks noGrp="1"/>
          </p:cNvSpPr>
          <p:nvPr>
            <p:ph type="sldNum" sz="quarter" idx="12"/>
          </p:nvPr>
        </p:nvSpPr>
        <p:spPr>
          <a:xfrm>
            <a:off x="6686550" y="6308725"/>
            <a:ext cx="2133600" cy="433388"/>
          </a:xfrm>
        </p:spPr>
        <p:txBody>
          <a:bodyPr/>
          <a:lstStyle>
            <a:lvl1pPr>
              <a:defRPr/>
            </a:lvl1pPr>
          </a:lstStyle>
          <a:p>
            <a:fld id="{6EFDE60A-821B-41B5-978F-D12D876E4817}" type="slidenum">
              <a:rPr lang="en-US" altLang="zh-CN"/>
              <a:pPr/>
              <a:t>‹#›</a:t>
            </a:fld>
            <a:endParaRPr lang="en-US" altLang="zh-CN"/>
          </a:p>
        </p:txBody>
      </p:sp>
    </p:spTree>
    <p:extLst>
      <p:ext uri="{BB962C8B-B14F-4D97-AF65-F5344CB8AC3E}">
        <p14:creationId xmlns:p14="http://schemas.microsoft.com/office/powerpoint/2010/main" val="247666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B5553-6577-46D4-A6BD-300B3EB9B9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82E662-90B9-416D-9114-223B0B2566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747FC1-E780-47BE-8099-5F0B30A6B7E5}"/>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5" name="页脚占位符 4">
            <a:extLst>
              <a:ext uri="{FF2B5EF4-FFF2-40B4-BE49-F238E27FC236}">
                <a16:creationId xmlns:a16="http://schemas.microsoft.com/office/drawing/2014/main" id="{04C0FBA8-66AC-4899-B3F6-A5B13705A60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BD3AD2B-99F0-4BF0-A7B2-78937ACA391F}"/>
              </a:ext>
            </a:extLst>
          </p:cNvPr>
          <p:cNvSpPr>
            <a:spLocks noGrp="1"/>
          </p:cNvSpPr>
          <p:nvPr>
            <p:ph type="sldNum" sz="quarter" idx="12"/>
          </p:nvPr>
        </p:nvSpPr>
        <p:spPr/>
        <p:txBody>
          <a:bodyPr/>
          <a:lstStyle>
            <a:lvl1pPr>
              <a:defRPr/>
            </a:lvl1pPr>
          </a:lstStyle>
          <a:p>
            <a:fld id="{19463413-31BD-455E-AF0A-1E6EB627DD73}" type="slidenum">
              <a:rPr lang="en-US" altLang="zh-CN"/>
              <a:pPr/>
              <a:t>‹#›</a:t>
            </a:fld>
            <a:endParaRPr lang="en-US" altLang="zh-CN"/>
          </a:p>
        </p:txBody>
      </p:sp>
    </p:spTree>
    <p:extLst>
      <p:ext uri="{BB962C8B-B14F-4D97-AF65-F5344CB8AC3E}">
        <p14:creationId xmlns:p14="http://schemas.microsoft.com/office/powerpoint/2010/main" val="404175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CDD87-EDA7-407D-9565-43F82B6777B6}"/>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B684B4-13F3-4D56-B8F6-0D5A4AFF2F9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50D727-3F8D-4ECF-ABAF-E2AEB38D4A8E}"/>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5" name="页脚占位符 4">
            <a:extLst>
              <a:ext uri="{FF2B5EF4-FFF2-40B4-BE49-F238E27FC236}">
                <a16:creationId xmlns:a16="http://schemas.microsoft.com/office/drawing/2014/main" id="{B103F4DF-8761-473F-B8E8-E221547BB4A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04DBE4E-DFCA-43B1-80F3-21DB7C6E9D5F}"/>
              </a:ext>
            </a:extLst>
          </p:cNvPr>
          <p:cNvSpPr>
            <a:spLocks noGrp="1"/>
          </p:cNvSpPr>
          <p:nvPr>
            <p:ph type="sldNum" sz="quarter" idx="12"/>
          </p:nvPr>
        </p:nvSpPr>
        <p:spPr/>
        <p:txBody>
          <a:bodyPr/>
          <a:lstStyle>
            <a:lvl1pPr>
              <a:defRPr/>
            </a:lvl1pPr>
          </a:lstStyle>
          <a:p>
            <a:fld id="{26C22060-04F4-4879-A356-BB2BDC3FD1E6}" type="slidenum">
              <a:rPr lang="en-US" altLang="zh-CN"/>
              <a:pPr/>
              <a:t>‹#›</a:t>
            </a:fld>
            <a:endParaRPr lang="en-US" altLang="zh-CN"/>
          </a:p>
        </p:txBody>
      </p:sp>
    </p:spTree>
    <p:extLst>
      <p:ext uri="{BB962C8B-B14F-4D97-AF65-F5344CB8AC3E}">
        <p14:creationId xmlns:p14="http://schemas.microsoft.com/office/powerpoint/2010/main" val="263780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0A59F-43AE-41B5-B777-D3ED908CAF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EAB980-8FF8-48FD-84DF-FD4B1097D834}"/>
              </a:ext>
            </a:extLst>
          </p:cNvPr>
          <p:cNvSpPr>
            <a:spLocks noGrp="1"/>
          </p:cNvSpPr>
          <p:nvPr>
            <p:ph sz="half" idx="1"/>
          </p:nvPr>
        </p:nvSpPr>
        <p:spPr>
          <a:xfrm>
            <a:off x="323850" y="1341438"/>
            <a:ext cx="4171950" cy="4967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5334AA-9A5B-42C5-A67D-4CC7F52BBC25}"/>
              </a:ext>
            </a:extLst>
          </p:cNvPr>
          <p:cNvSpPr>
            <a:spLocks noGrp="1"/>
          </p:cNvSpPr>
          <p:nvPr>
            <p:ph sz="half" idx="2"/>
          </p:nvPr>
        </p:nvSpPr>
        <p:spPr>
          <a:xfrm>
            <a:off x="4648200" y="1341438"/>
            <a:ext cx="4171950" cy="4967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038BB2-9C5A-4DFB-B5F2-0B97B10C769E}"/>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6" name="页脚占位符 5">
            <a:extLst>
              <a:ext uri="{FF2B5EF4-FFF2-40B4-BE49-F238E27FC236}">
                <a16:creationId xmlns:a16="http://schemas.microsoft.com/office/drawing/2014/main" id="{377DBF76-3B17-42A2-93AE-9AA7F9F01B5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E718B0F-C779-4EAB-948C-BB006AA439FE}"/>
              </a:ext>
            </a:extLst>
          </p:cNvPr>
          <p:cNvSpPr>
            <a:spLocks noGrp="1"/>
          </p:cNvSpPr>
          <p:nvPr>
            <p:ph type="sldNum" sz="quarter" idx="12"/>
          </p:nvPr>
        </p:nvSpPr>
        <p:spPr/>
        <p:txBody>
          <a:bodyPr/>
          <a:lstStyle>
            <a:lvl1pPr>
              <a:defRPr/>
            </a:lvl1pPr>
          </a:lstStyle>
          <a:p>
            <a:fld id="{6BF5F2A4-291D-4767-BF62-8E40542A8695}" type="slidenum">
              <a:rPr lang="en-US" altLang="zh-CN"/>
              <a:pPr/>
              <a:t>‹#›</a:t>
            </a:fld>
            <a:endParaRPr lang="en-US" altLang="zh-CN"/>
          </a:p>
        </p:txBody>
      </p:sp>
    </p:spTree>
    <p:extLst>
      <p:ext uri="{BB962C8B-B14F-4D97-AF65-F5344CB8AC3E}">
        <p14:creationId xmlns:p14="http://schemas.microsoft.com/office/powerpoint/2010/main" val="20447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C47A8-B2BA-4FE1-A831-55C28F9FAA4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DBB7E5-3471-4AF5-A371-239112FC05A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3777D9-82F0-4C6F-98E6-489FC49C26C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E707FC-D3D1-48C6-AE61-4F7180A5B7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4A430E-8167-4F50-8B68-BE74F9573545}"/>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BEFACA-BAC5-4828-BC7D-FF6000460C49}"/>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8" name="页脚占位符 7">
            <a:extLst>
              <a:ext uri="{FF2B5EF4-FFF2-40B4-BE49-F238E27FC236}">
                <a16:creationId xmlns:a16="http://schemas.microsoft.com/office/drawing/2014/main" id="{326E5EC3-DACD-48DC-B9A7-57AE5B5D0B14}"/>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F81D1F7-E390-4EE1-BFAE-464A933E6ABC}"/>
              </a:ext>
            </a:extLst>
          </p:cNvPr>
          <p:cNvSpPr>
            <a:spLocks noGrp="1"/>
          </p:cNvSpPr>
          <p:nvPr>
            <p:ph type="sldNum" sz="quarter" idx="12"/>
          </p:nvPr>
        </p:nvSpPr>
        <p:spPr/>
        <p:txBody>
          <a:bodyPr/>
          <a:lstStyle>
            <a:lvl1pPr>
              <a:defRPr/>
            </a:lvl1pPr>
          </a:lstStyle>
          <a:p>
            <a:fld id="{85F53223-704E-4D05-97C0-2FFB79DB287D}" type="slidenum">
              <a:rPr lang="en-US" altLang="zh-CN"/>
              <a:pPr/>
              <a:t>‹#›</a:t>
            </a:fld>
            <a:endParaRPr lang="en-US" altLang="zh-CN"/>
          </a:p>
        </p:txBody>
      </p:sp>
    </p:spTree>
    <p:extLst>
      <p:ext uri="{BB962C8B-B14F-4D97-AF65-F5344CB8AC3E}">
        <p14:creationId xmlns:p14="http://schemas.microsoft.com/office/powerpoint/2010/main" val="137267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0FE6-7B10-496B-A06F-9431AA69EF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95A9F3-9CA0-4CE8-9B15-200979B0ED88}"/>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4" name="页脚占位符 3">
            <a:extLst>
              <a:ext uri="{FF2B5EF4-FFF2-40B4-BE49-F238E27FC236}">
                <a16:creationId xmlns:a16="http://schemas.microsoft.com/office/drawing/2014/main" id="{5DF6291D-FB1E-4263-A621-4B4815C4CD54}"/>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33AF324-801E-4BA0-A28E-D27AC8D20E6A}"/>
              </a:ext>
            </a:extLst>
          </p:cNvPr>
          <p:cNvSpPr>
            <a:spLocks noGrp="1"/>
          </p:cNvSpPr>
          <p:nvPr>
            <p:ph type="sldNum" sz="quarter" idx="12"/>
          </p:nvPr>
        </p:nvSpPr>
        <p:spPr/>
        <p:txBody>
          <a:bodyPr/>
          <a:lstStyle>
            <a:lvl1pPr>
              <a:defRPr/>
            </a:lvl1pPr>
          </a:lstStyle>
          <a:p>
            <a:fld id="{587EDEF4-F0A5-4643-B139-3AFA49F939C8}" type="slidenum">
              <a:rPr lang="en-US" altLang="zh-CN"/>
              <a:pPr/>
              <a:t>‹#›</a:t>
            </a:fld>
            <a:endParaRPr lang="en-US" altLang="zh-CN"/>
          </a:p>
        </p:txBody>
      </p:sp>
    </p:spTree>
    <p:extLst>
      <p:ext uri="{BB962C8B-B14F-4D97-AF65-F5344CB8AC3E}">
        <p14:creationId xmlns:p14="http://schemas.microsoft.com/office/powerpoint/2010/main" val="195880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F160E3-5DAA-47BC-80F8-2DDB19753284}"/>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3" name="页脚占位符 2">
            <a:extLst>
              <a:ext uri="{FF2B5EF4-FFF2-40B4-BE49-F238E27FC236}">
                <a16:creationId xmlns:a16="http://schemas.microsoft.com/office/drawing/2014/main" id="{2E0B4408-31FD-495D-B19C-C4D9F898802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AABB4A5-029F-4199-AF3E-3861FB2CD469}"/>
              </a:ext>
            </a:extLst>
          </p:cNvPr>
          <p:cNvSpPr>
            <a:spLocks noGrp="1"/>
          </p:cNvSpPr>
          <p:nvPr>
            <p:ph type="sldNum" sz="quarter" idx="12"/>
          </p:nvPr>
        </p:nvSpPr>
        <p:spPr/>
        <p:txBody>
          <a:bodyPr/>
          <a:lstStyle>
            <a:lvl1pPr>
              <a:defRPr/>
            </a:lvl1pPr>
          </a:lstStyle>
          <a:p>
            <a:fld id="{464AECF7-B461-41DF-8344-CD1EA5A5A372}" type="slidenum">
              <a:rPr lang="en-US" altLang="zh-CN"/>
              <a:pPr/>
              <a:t>‹#›</a:t>
            </a:fld>
            <a:endParaRPr lang="en-US" altLang="zh-CN"/>
          </a:p>
        </p:txBody>
      </p:sp>
    </p:spTree>
    <p:extLst>
      <p:ext uri="{BB962C8B-B14F-4D97-AF65-F5344CB8AC3E}">
        <p14:creationId xmlns:p14="http://schemas.microsoft.com/office/powerpoint/2010/main" val="118509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269E0-CC43-4BD4-94A8-6925051CE83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BD5D26-3F5A-40D3-8B0A-59654B49F2C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65C69D-A4AE-462B-B80D-54A1A4F397E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78A7EE-F976-4D4F-B60A-5B06335A0129}"/>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6" name="页脚占位符 5">
            <a:extLst>
              <a:ext uri="{FF2B5EF4-FFF2-40B4-BE49-F238E27FC236}">
                <a16:creationId xmlns:a16="http://schemas.microsoft.com/office/drawing/2014/main" id="{7882D377-A7A5-4A5C-A2F8-13F567889F4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266A542-C8F1-4B3D-A54B-07CC0B1E9AEE}"/>
              </a:ext>
            </a:extLst>
          </p:cNvPr>
          <p:cNvSpPr>
            <a:spLocks noGrp="1"/>
          </p:cNvSpPr>
          <p:nvPr>
            <p:ph type="sldNum" sz="quarter" idx="12"/>
          </p:nvPr>
        </p:nvSpPr>
        <p:spPr/>
        <p:txBody>
          <a:bodyPr/>
          <a:lstStyle>
            <a:lvl1pPr>
              <a:defRPr/>
            </a:lvl1pPr>
          </a:lstStyle>
          <a:p>
            <a:fld id="{F272E284-3568-4F8D-8E9A-6F51656D016D}" type="slidenum">
              <a:rPr lang="en-US" altLang="zh-CN"/>
              <a:pPr/>
              <a:t>‹#›</a:t>
            </a:fld>
            <a:endParaRPr lang="en-US" altLang="zh-CN"/>
          </a:p>
        </p:txBody>
      </p:sp>
    </p:spTree>
    <p:extLst>
      <p:ext uri="{BB962C8B-B14F-4D97-AF65-F5344CB8AC3E}">
        <p14:creationId xmlns:p14="http://schemas.microsoft.com/office/powerpoint/2010/main" val="268430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90C59-269B-4B34-AF80-ED84C714AA8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2F29A8-8C75-438C-B72E-BE246F3C854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D37D34-E22C-469D-816C-E76CE7534DF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88EEFC-6687-4D74-91DA-8FBB429E55D5}"/>
              </a:ext>
            </a:extLst>
          </p:cNvPr>
          <p:cNvSpPr>
            <a:spLocks noGrp="1"/>
          </p:cNvSpPr>
          <p:nvPr>
            <p:ph type="dt" sz="half" idx="10"/>
          </p:nvPr>
        </p:nvSpPr>
        <p:spPr/>
        <p:txBody>
          <a:bodyPr/>
          <a:lstStyle>
            <a:lvl1pPr>
              <a:defRPr/>
            </a:lvl1pPr>
          </a:lstStyle>
          <a:p>
            <a:r>
              <a:rPr lang="zh-CN" altLang="en-US"/>
              <a:t>yn@uestc.edu.cn</a:t>
            </a:r>
            <a:endParaRPr lang="en-US" altLang="zh-CN"/>
          </a:p>
        </p:txBody>
      </p:sp>
      <p:sp>
        <p:nvSpPr>
          <p:cNvPr id="6" name="页脚占位符 5">
            <a:extLst>
              <a:ext uri="{FF2B5EF4-FFF2-40B4-BE49-F238E27FC236}">
                <a16:creationId xmlns:a16="http://schemas.microsoft.com/office/drawing/2014/main" id="{31AE8C60-596A-4150-83A5-E629C92F85A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6390029-9C11-4DC2-A654-BB7C86C10AA1}"/>
              </a:ext>
            </a:extLst>
          </p:cNvPr>
          <p:cNvSpPr>
            <a:spLocks noGrp="1"/>
          </p:cNvSpPr>
          <p:nvPr>
            <p:ph type="sldNum" sz="quarter" idx="12"/>
          </p:nvPr>
        </p:nvSpPr>
        <p:spPr/>
        <p:txBody>
          <a:bodyPr/>
          <a:lstStyle>
            <a:lvl1pPr>
              <a:defRPr/>
            </a:lvl1pPr>
          </a:lstStyle>
          <a:p>
            <a:fld id="{4C8E9959-C44F-49BD-84C1-060FF36335D1}" type="slidenum">
              <a:rPr lang="en-US" altLang="zh-CN"/>
              <a:pPr/>
              <a:t>‹#›</a:t>
            </a:fld>
            <a:endParaRPr lang="en-US" altLang="zh-CN"/>
          </a:p>
        </p:txBody>
      </p:sp>
    </p:spTree>
    <p:extLst>
      <p:ext uri="{BB962C8B-B14F-4D97-AF65-F5344CB8AC3E}">
        <p14:creationId xmlns:p14="http://schemas.microsoft.com/office/powerpoint/2010/main" val="158708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29EA388-395E-4EBC-914E-6AAA89F5A41F}"/>
              </a:ext>
            </a:extLst>
          </p:cNvPr>
          <p:cNvSpPr>
            <a:spLocks noGrp="1" noChangeArrowheads="1"/>
          </p:cNvSpPr>
          <p:nvPr>
            <p:ph type="title"/>
          </p:nvPr>
        </p:nvSpPr>
        <p:spPr bwMode="auto">
          <a:xfrm>
            <a:off x="323850" y="115888"/>
            <a:ext cx="84963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4099" name="Rectangle 3">
            <a:extLst>
              <a:ext uri="{FF2B5EF4-FFF2-40B4-BE49-F238E27FC236}">
                <a16:creationId xmlns:a16="http://schemas.microsoft.com/office/drawing/2014/main" id="{90CC09A9-A697-4C83-935B-60A63EA31E76}"/>
              </a:ext>
            </a:extLst>
          </p:cNvPr>
          <p:cNvSpPr>
            <a:spLocks noGrp="1" noChangeArrowheads="1"/>
          </p:cNvSpPr>
          <p:nvPr>
            <p:ph type="body" idx="1"/>
          </p:nvPr>
        </p:nvSpPr>
        <p:spPr bwMode="auto">
          <a:xfrm>
            <a:off x="323850" y="1341438"/>
            <a:ext cx="84963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0" name="Rectangle 4">
            <a:extLst>
              <a:ext uri="{FF2B5EF4-FFF2-40B4-BE49-F238E27FC236}">
                <a16:creationId xmlns:a16="http://schemas.microsoft.com/office/drawing/2014/main" id="{BC287CE5-D471-48B2-99A3-ECF75A91AF53}"/>
              </a:ext>
            </a:extLst>
          </p:cNvPr>
          <p:cNvSpPr>
            <a:spLocks noGrp="1" noChangeArrowheads="1"/>
          </p:cNvSpPr>
          <p:nvPr>
            <p:ph type="dt" sz="half" idx="2"/>
          </p:nvPr>
        </p:nvSpPr>
        <p:spPr bwMode="auto">
          <a:xfrm>
            <a:off x="3238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effectLst>
                  <a:outerShdw blurRad="38100" dist="38100" dir="2700000" algn="tl">
                    <a:srgbClr val="000000"/>
                  </a:outerShdw>
                </a:effectLst>
                <a:latin typeface="Arial" panose="020B0604020202020204" pitchFamily="34" charset="0"/>
                <a:ea typeface="宋体" panose="02010600030101010101" pitchFamily="2" charset="-122"/>
              </a:defRPr>
            </a:lvl1pPr>
          </a:lstStyle>
          <a:p>
            <a:r>
              <a:rPr lang="zh-CN" altLang="en-US"/>
              <a:t>yn@uestc.edu.cn</a:t>
            </a:r>
            <a:endParaRPr lang="en-US" altLang="zh-CN"/>
          </a:p>
        </p:txBody>
      </p:sp>
      <p:sp>
        <p:nvSpPr>
          <p:cNvPr id="4101" name="Rectangle 5">
            <a:extLst>
              <a:ext uri="{FF2B5EF4-FFF2-40B4-BE49-F238E27FC236}">
                <a16:creationId xmlns:a16="http://schemas.microsoft.com/office/drawing/2014/main" id="{DEB23CA2-C15A-4423-82AC-2447DCBB4C5C}"/>
              </a:ext>
            </a:extLst>
          </p:cNvPr>
          <p:cNvSpPr>
            <a:spLocks noGrp="1" noChangeArrowheads="1"/>
          </p:cNvSpPr>
          <p:nvPr>
            <p:ph type="ftr" sz="quarter" idx="3"/>
          </p:nvPr>
        </p:nvSpPr>
        <p:spPr bwMode="auto">
          <a:xfrm>
            <a:off x="3124200" y="6308725"/>
            <a:ext cx="2895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effectLst>
                  <a:outerShdw blurRad="38100" dist="38100" dir="2700000" algn="tl">
                    <a:srgbClr val="000000"/>
                  </a:outerShdw>
                </a:effectLst>
                <a:latin typeface="Arial" panose="020B0604020202020204" pitchFamily="34" charset="0"/>
                <a:ea typeface="宋体" panose="02010600030101010101" pitchFamily="2" charset="-122"/>
              </a:defRPr>
            </a:lvl1pPr>
          </a:lstStyle>
          <a:p>
            <a:endParaRPr lang="en-US" altLang="zh-CN"/>
          </a:p>
        </p:txBody>
      </p:sp>
      <p:sp>
        <p:nvSpPr>
          <p:cNvPr id="4102" name="Rectangle 6">
            <a:extLst>
              <a:ext uri="{FF2B5EF4-FFF2-40B4-BE49-F238E27FC236}">
                <a16:creationId xmlns:a16="http://schemas.microsoft.com/office/drawing/2014/main" id="{B31A4918-3A75-48CD-8BB2-AEA5BF49FE56}"/>
              </a:ext>
            </a:extLst>
          </p:cNvPr>
          <p:cNvSpPr>
            <a:spLocks noGrp="1" noChangeArrowheads="1"/>
          </p:cNvSpPr>
          <p:nvPr>
            <p:ph type="sldNum" sz="quarter" idx="4"/>
          </p:nvPr>
        </p:nvSpPr>
        <p:spPr bwMode="auto">
          <a:xfrm>
            <a:off x="6686550" y="6308725"/>
            <a:ext cx="2133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effectLst>
                  <a:outerShdw blurRad="38100" dist="38100" dir="2700000" algn="tl">
                    <a:srgbClr val="000000"/>
                  </a:outerShdw>
                </a:effectLst>
                <a:latin typeface="Arial" panose="020B0604020202020204" pitchFamily="34" charset="0"/>
                <a:ea typeface="宋体" panose="02010600030101010101" pitchFamily="2" charset="-122"/>
              </a:defRPr>
            </a:lvl1pPr>
          </a:lstStyle>
          <a:p>
            <a:fld id="{82D1243E-9CD4-49A4-8D71-CF98B3500821}"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p:txStyles>
    <p:titleStyle>
      <a:lvl1pPr algn="ctr" rtl="0" fontAlgn="base">
        <a:spcBef>
          <a:spcPct val="0"/>
        </a:spcBef>
        <a:spcAft>
          <a:spcPct val="0"/>
        </a:spcAft>
        <a:defRPr sz="40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2pPr>
      <a:lvl3pPr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3pPr>
      <a:lvl4pPr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4pPr>
      <a:lvl5pPr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5pPr>
      <a:lvl6pPr marL="4572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6pPr>
      <a:lvl7pPr marL="9144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7pPr>
      <a:lvl8pPr marL="13716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8pPr>
      <a:lvl9pPr marL="1828800" algn="ctr" rtl="0" fontAlgn="base">
        <a:spcBef>
          <a:spcPct val="0"/>
        </a:spcBef>
        <a:spcAft>
          <a:spcPct val="0"/>
        </a:spcAft>
        <a:defRPr sz="4000" b="1">
          <a:solidFill>
            <a:schemeClr val="tx2"/>
          </a:solidFill>
          <a:effectLst>
            <a:outerShdw blurRad="38100" dist="38100" dir="2700000" algn="tl">
              <a:srgbClr val="000000"/>
            </a:outerShdw>
          </a:effectLst>
          <a:latin typeface="Tahoma" panose="020B0604030504040204" pitchFamily="34" charset="0"/>
          <a:ea typeface="黑体" panose="02010609060101010101" pitchFamily="49" charset="-122"/>
        </a:defRPr>
      </a:lvl9pPr>
    </p:titleStyle>
    <p:bodyStyle>
      <a:lvl1pPr marL="342900" indent="-342900" algn="l" rtl="0" fontAlgn="base">
        <a:spcBef>
          <a:spcPct val="30000"/>
        </a:spcBef>
        <a:spcAft>
          <a:spcPct val="0"/>
        </a:spcAft>
        <a:buClr>
          <a:schemeClr val="hlink"/>
        </a:buClr>
        <a:buSzPct val="65000"/>
        <a:buFont typeface="Wingdings" panose="05000000000000000000" pitchFamily="2" charset="2"/>
        <a:buChar char="n"/>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anose="05000000000000000000" pitchFamily="2" charset="2"/>
        <a:buChar char="n"/>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n"/>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5000"/>
        <a:buFont typeface="Wingdings" panose="05000000000000000000" pitchFamily="2" charset="2"/>
        <a:buChar char="n"/>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B62C2F3-488A-484C-9BC8-086ECA0EF1A7}"/>
              </a:ext>
            </a:extLst>
          </p:cNvPr>
          <p:cNvSpPr>
            <a:spLocks noGrp="1"/>
          </p:cNvSpPr>
          <p:nvPr>
            <p:ph type="sldNum" sz="quarter" idx="12"/>
          </p:nvPr>
        </p:nvSpPr>
        <p:spPr/>
        <p:txBody>
          <a:bodyPr/>
          <a:lstStyle/>
          <a:p>
            <a:fld id="{1EC8AAE8-AAE7-4A3C-8F5D-9686444591EE}" type="slidenum">
              <a:rPr lang="en-US" altLang="zh-CN"/>
              <a:pPr/>
              <a:t>1</a:t>
            </a:fld>
            <a:endParaRPr lang="en-US" altLang="zh-CN"/>
          </a:p>
        </p:txBody>
      </p:sp>
      <p:sp>
        <p:nvSpPr>
          <p:cNvPr id="12292" name="Rectangle 4">
            <a:extLst>
              <a:ext uri="{FF2B5EF4-FFF2-40B4-BE49-F238E27FC236}">
                <a16:creationId xmlns:a16="http://schemas.microsoft.com/office/drawing/2014/main" id="{C5809DAD-ADD3-4BB4-822E-B225686CBDEC}"/>
              </a:ext>
            </a:extLst>
          </p:cNvPr>
          <p:cNvSpPr>
            <a:spLocks noGrp="1" noChangeArrowheads="1"/>
          </p:cNvSpPr>
          <p:nvPr>
            <p:ph type="title"/>
          </p:nvPr>
        </p:nvSpPr>
        <p:spPr/>
        <p:txBody>
          <a:bodyPr/>
          <a:lstStyle/>
          <a:p>
            <a:r>
              <a:rPr lang="en-US" altLang="zh-CN"/>
              <a:t>Chapter 6   ARP and RARP</a:t>
            </a:r>
          </a:p>
        </p:txBody>
      </p:sp>
      <p:sp>
        <p:nvSpPr>
          <p:cNvPr id="12294" name="Rectangle 6">
            <a:extLst>
              <a:ext uri="{FF2B5EF4-FFF2-40B4-BE49-F238E27FC236}">
                <a16:creationId xmlns:a16="http://schemas.microsoft.com/office/drawing/2014/main" id="{81BB8F45-4A59-4451-9F88-3A2473B2AB78}"/>
              </a:ext>
            </a:extLst>
          </p:cNvPr>
          <p:cNvSpPr>
            <a:spLocks noGrp="1" noChangeArrowheads="1"/>
          </p:cNvSpPr>
          <p:nvPr>
            <p:ph type="body" idx="1"/>
          </p:nvPr>
        </p:nvSpPr>
        <p:spPr>
          <a:xfrm>
            <a:off x="2843213" y="1628775"/>
            <a:ext cx="5976937" cy="4679950"/>
          </a:xfrm>
        </p:spPr>
        <p:txBody>
          <a:bodyPr/>
          <a:lstStyle/>
          <a:p>
            <a:pPr>
              <a:spcAft>
                <a:spcPct val="50000"/>
              </a:spcAft>
            </a:pPr>
            <a:r>
              <a:rPr lang="en-US" altLang="zh-CN"/>
              <a:t>ARP</a:t>
            </a:r>
          </a:p>
          <a:p>
            <a:pPr>
              <a:spcAft>
                <a:spcPct val="50000"/>
              </a:spcAft>
            </a:pPr>
            <a:r>
              <a:rPr lang="en-US" altLang="zh-CN"/>
              <a:t>ARP package</a:t>
            </a:r>
          </a:p>
          <a:p>
            <a:pPr>
              <a:spcAft>
                <a:spcPct val="50000"/>
              </a:spcAft>
            </a:pPr>
            <a:r>
              <a:rPr lang="en-US" altLang="zh-CN"/>
              <a:t>RARP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6">
            <a:extLst>
              <a:ext uri="{FF2B5EF4-FFF2-40B4-BE49-F238E27FC236}">
                <a16:creationId xmlns:a16="http://schemas.microsoft.com/office/drawing/2014/main" id="{319AD992-61F0-4702-893F-D46D7AAC5CFB}"/>
              </a:ext>
            </a:extLst>
          </p:cNvPr>
          <p:cNvSpPr>
            <a:spLocks noGrp="1"/>
          </p:cNvSpPr>
          <p:nvPr>
            <p:ph type="sldNum" sz="quarter" idx="12"/>
          </p:nvPr>
        </p:nvSpPr>
        <p:spPr/>
        <p:txBody>
          <a:bodyPr/>
          <a:lstStyle/>
          <a:p>
            <a:fld id="{060D85DB-3C4E-4EAB-9637-E2667F317804}" type="slidenum">
              <a:rPr lang="en-US" altLang="zh-CN"/>
              <a:pPr/>
              <a:t>10</a:t>
            </a:fld>
            <a:endParaRPr lang="en-US" altLang="zh-CN"/>
          </a:p>
        </p:txBody>
      </p:sp>
      <p:sp>
        <p:nvSpPr>
          <p:cNvPr id="315394" name="Rectangle 2">
            <a:extLst>
              <a:ext uri="{FF2B5EF4-FFF2-40B4-BE49-F238E27FC236}">
                <a16:creationId xmlns:a16="http://schemas.microsoft.com/office/drawing/2014/main" id="{375FBB4F-8337-4538-AE76-52D03F71DB53}"/>
              </a:ext>
            </a:extLst>
          </p:cNvPr>
          <p:cNvSpPr>
            <a:spLocks noGrp="1" noChangeArrowheads="1"/>
          </p:cNvSpPr>
          <p:nvPr>
            <p:ph type="title"/>
          </p:nvPr>
        </p:nvSpPr>
        <p:spPr/>
        <p:txBody>
          <a:bodyPr/>
          <a:lstStyle/>
          <a:p>
            <a:r>
              <a:rPr lang="en-US" altLang="zh-CN"/>
              <a:t>ARP Process Cases</a:t>
            </a:r>
          </a:p>
        </p:txBody>
      </p:sp>
      <p:sp>
        <p:nvSpPr>
          <p:cNvPr id="315632" name="Rectangle 240">
            <a:extLst>
              <a:ext uri="{FF2B5EF4-FFF2-40B4-BE49-F238E27FC236}">
                <a16:creationId xmlns:a16="http://schemas.microsoft.com/office/drawing/2014/main" id="{A109210F-38C4-4DCE-9553-C4665255BC8E}"/>
              </a:ext>
            </a:extLst>
          </p:cNvPr>
          <p:cNvSpPr>
            <a:spLocks noGrp="1" noChangeArrowheads="1"/>
          </p:cNvSpPr>
          <p:nvPr>
            <p:ph type="body" sz="half" idx="1"/>
          </p:nvPr>
        </p:nvSpPr>
        <p:spPr>
          <a:xfrm>
            <a:off x="323850" y="4365625"/>
            <a:ext cx="4171950" cy="1943100"/>
          </a:xfrm>
        </p:spPr>
        <p:txBody>
          <a:bodyPr/>
          <a:lstStyle/>
          <a:p>
            <a:r>
              <a:rPr lang="en-US" altLang="zh-CN"/>
              <a:t>Case 1</a:t>
            </a:r>
            <a:r>
              <a:rPr lang="zh-CN" altLang="en-US"/>
              <a:t>：</a:t>
            </a:r>
            <a:r>
              <a:rPr lang="en-US" altLang="zh-CN"/>
              <a:t>A </a:t>
            </a:r>
            <a:r>
              <a:rPr lang="en-US" altLang="zh-CN">
                <a:sym typeface="Wingdings" panose="05000000000000000000" pitchFamily="2" charset="2"/>
              </a:rPr>
              <a:t> B</a:t>
            </a:r>
          </a:p>
          <a:p>
            <a:pPr lvl="1"/>
            <a:r>
              <a:rPr lang="en-US" altLang="zh-CN"/>
              <a:t>In same IP network</a:t>
            </a:r>
          </a:p>
          <a:p>
            <a:pPr lvl="1"/>
            <a:r>
              <a:rPr lang="en-US" altLang="zh-CN"/>
              <a:t>Lab 2</a:t>
            </a:r>
          </a:p>
        </p:txBody>
      </p:sp>
      <p:sp>
        <p:nvSpPr>
          <p:cNvPr id="315623" name="Rectangle 231">
            <a:extLst>
              <a:ext uri="{FF2B5EF4-FFF2-40B4-BE49-F238E27FC236}">
                <a16:creationId xmlns:a16="http://schemas.microsoft.com/office/drawing/2014/main" id="{C992DD3C-AFF9-4040-9247-FA7103853497}"/>
              </a:ext>
            </a:extLst>
          </p:cNvPr>
          <p:cNvSpPr>
            <a:spLocks noGrp="1" noChangeArrowheads="1"/>
          </p:cNvSpPr>
          <p:nvPr>
            <p:ph type="body" sz="half" idx="2"/>
          </p:nvPr>
        </p:nvSpPr>
        <p:spPr>
          <a:xfrm>
            <a:off x="4648200" y="4365625"/>
            <a:ext cx="4171950" cy="1943100"/>
          </a:xfrm>
        </p:spPr>
        <p:txBody>
          <a:bodyPr/>
          <a:lstStyle/>
          <a:p>
            <a:r>
              <a:rPr lang="en-US" altLang="zh-CN"/>
              <a:t>Case 2</a:t>
            </a:r>
            <a:r>
              <a:rPr lang="zh-CN" altLang="en-US"/>
              <a:t>：</a:t>
            </a:r>
            <a:r>
              <a:rPr lang="en-US" altLang="zh-CN"/>
              <a:t>A </a:t>
            </a:r>
            <a:r>
              <a:rPr lang="en-US" altLang="zh-CN">
                <a:sym typeface="Wingdings" panose="05000000000000000000" pitchFamily="2" charset="2"/>
              </a:rPr>
              <a:t> D</a:t>
            </a:r>
          </a:p>
          <a:p>
            <a:pPr lvl="1"/>
            <a:r>
              <a:rPr lang="en-US" altLang="zh-CN"/>
              <a:t>In different IP network</a:t>
            </a:r>
          </a:p>
        </p:txBody>
      </p:sp>
      <p:sp>
        <p:nvSpPr>
          <p:cNvPr id="315396" name="Line 4">
            <a:extLst>
              <a:ext uri="{FF2B5EF4-FFF2-40B4-BE49-F238E27FC236}">
                <a16:creationId xmlns:a16="http://schemas.microsoft.com/office/drawing/2014/main" id="{8D3A57EB-A3E1-44F2-87F8-9A3ACD77C919}"/>
              </a:ext>
            </a:extLst>
          </p:cNvPr>
          <p:cNvSpPr>
            <a:spLocks noChangeShapeType="1"/>
          </p:cNvSpPr>
          <p:nvPr/>
        </p:nvSpPr>
        <p:spPr bwMode="auto">
          <a:xfrm>
            <a:off x="4032250" y="3340100"/>
            <a:ext cx="0" cy="774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397" name="Line 5">
            <a:extLst>
              <a:ext uri="{FF2B5EF4-FFF2-40B4-BE49-F238E27FC236}">
                <a16:creationId xmlns:a16="http://schemas.microsoft.com/office/drawing/2014/main" id="{E029AD43-9EFA-4949-A925-3F00E611058C}"/>
              </a:ext>
            </a:extLst>
          </p:cNvPr>
          <p:cNvSpPr>
            <a:spLocks noChangeShapeType="1"/>
          </p:cNvSpPr>
          <p:nvPr/>
        </p:nvSpPr>
        <p:spPr bwMode="auto">
          <a:xfrm>
            <a:off x="1979613" y="2995613"/>
            <a:ext cx="5256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398" name="Line 6">
            <a:extLst>
              <a:ext uri="{FF2B5EF4-FFF2-40B4-BE49-F238E27FC236}">
                <a16:creationId xmlns:a16="http://schemas.microsoft.com/office/drawing/2014/main" id="{E272CBC9-18A0-4F2D-9CDD-D22685BC67F7}"/>
              </a:ext>
            </a:extLst>
          </p:cNvPr>
          <p:cNvSpPr>
            <a:spLocks noChangeShapeType="1"/>
          </p:cNvSpPr>
          <p:nvPr/>
        </p:nvSpPr>
        <p:spPr bwMode="auto">
          <a:xfrm>
            <a:off x="7235825" y="2216150"/>
            <a:ext cx="646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399" name="Line 7">
            <a:extLst>
              <a:ext uri="{FF2B5EF4-FFF2-40B4-BE49-F238E27FC236}">
                <a16:creationId xmlns:a16="http://schemas.microsoft.com/office/drawing/2014/main" id="{519192AE-A0F8-4903-B36A-1D7F1AB09C72}"/>
              </a:ext>
            </a:extLst>
          </p:cNvPr>
          <p:cNvSpPr>
            <a:spLocks noChangeShapeType="1"/>
          </p:cNvSpPr>
          <p:nvPr/>
        </p:nvSpPr>
        <p:spPr bwMode="auto">
          <a:xfrm flipV="1">
            <a:off x="7235825" y="3363913"/>
            <a:ext cx="646113"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15400" name="Picture 8">
            <a:extLst>
              <a:ext uri="{FF2B5EF4-FFF2-40B4-BE49-F238E27FC236}">
                <a16:creationId xmlns:a16="http://schemas.microsoft.com/office/drawing/2014/main" id="{5149531F-2B44-4E37-A6A0-6EF3E41AC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1970088"/>
            <a:ext cx="522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5401" name="Picture 9">
            <a:extLst>
              <a:ext uri="{FF2B5EF4-FFF2-40B4-BE49-F238E27FC236}">
                <a16:creationId xmlns:a16="http://schemas.microsoft.com/office/drawing/2014/main" id="{0A04B3F3-FDA7-4858-A4FC-F73109C38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3148013"/>
            <a:ext cx="522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5402" name="Text Box 10">
            <a:extLst>
              <a:ext uri="{FF2B5EF4-FFF2-40B4-BE49-F238E27FC236}">
                <a16:creationId xmlns:a16="http://schemas.microsoft.com/office/drawing/2014/main" id="{C2E79C80-1833-49FB-A52D-590E9B2C9DCE}"/>
              </a:ext>
            </a:extLst>
          </p:cNvPr>
          <p:cNvSpPr txBox="1">
            <a:spLocks noChangeArrowheads="1"/>
          </p:cNvSpPr>
          <p:nvPr/>
        </p:nvSpPr>
        <p:spPr bwMode="auto">
          <a:xfrm>
            <a:off x="671513" y="19161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A</a:t>
            </a:r>
          </a:p>
        </p:txBody>
      </p:sp>
      <p:sp>
        <p:nvSpPr>
          <p:cNvPr id="315403" name="Text Box 11">
            <a:extLst>
              <a:ext uri="{FF2B5EF4-FFF2-40B4-BE49-F238E27FC236}">
                <a16:creationId xmlns:a16="http://schemas.microsoft.com/office/drawing/2014/main" id="{81CF226F-7757-4DDC-BD0A-C8C8B8D63A4A}"/>
              </a:ext>
            </a:extLst>
          </p:cNvPr>
          <p:cNvSpPr txBox="1">
            <a:spLocks noChangeArrowheads="1"/>
          </p:cNvSpPr>
          <p:nvPr/>
        </p:nvSpPr>
        <p:spPr bwMode="auto">
          <a:xfrm>
            <a:off x="8220075" y="1916113"/>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C</a:t>
            </a:r>
          </a:p>
        </p:txBody>
      </p:sp>
      <p:grpSp>
        <p:nvGrpSpPr>
          <p:cNvPr id="315429" name="Group 37">
            <a:extLst>
              <a:ext uri="{FF2B5EF4-FFF2-40B4-BE49-F238E27FC236}">
                <a16:creationId xmlns:a16="http://schemas.microsoft.com/office/drawing/2014/main" id="{3CAB98B1-007E-4A6C-8E75-A6401640A17B}"/>
              </a:ext>
            </a:extLst>
          </p:cNvPr>
          <p:cNvGrpSpPr>
            <a:grpSpLocks/>
          </p:cNvGrpSpPr>
          <p:nvPr/>
        </p:nvGrpSpPr>
        <p:grpSpPr bwMode="auto">
          <a:xfrm>
            <a:off x="1979613" y="1916113"/>
            <a:ext cx="5256212" cy="2087562"/>
            <a:chOff x="926" y="1234"/>
            <a:chExt cx="3902" cy="952"/>
          </a:xfrm>
        </p:grpSpPr>
        <p:sp>
          <p:nvSpPr>
            <p:cNvPr id="315404" name="Line 12">
              <a:extLst>
                <a:ext uri="{FF2B5EF4-FFF2-40B4-BE49-F238E27FC236}">
                  <a16:creationId xmlns:a16="http://schemas.microsoft.com/office/drawing/2014/main" id="{C53DA894-C8B5-43E2-A7B8-B126B69BA3E3}"/>
                </a:ext>
              </a:extLst>
            </p:cNvPr>
            <p:cNvSpPr>
              <a:spLocks noChangeShapeType="1"/>
            </p:cNvSpPr>
            <p:nvPr/>
          </p:nvSpPr>
          <p:spPr bwMode="auto">
            <a:xfrm>
              <a:off x="4828"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405" name="Line 13">
              <a:extLst>
                <a:ext uri="{FF2B5EF4-FFF2-40B4-BE49-F238E27FC236}">
                  <a16:creationId xmlns:a16="http://schemas.microsoft.com/office/drawing/2014/main" id="{652D711C-606F-4694-AAE8-C64D1F5B9D73}"/>
                </a:ext>
              </a:extLst>
            </p:cNvPr>
            <p:cNvSpPr>
              <a:spLocks noChangeShapeType="1"/>
            </p:cNvSpPr>
            <p:nvPr/>
          </p:nvSpPr>
          <p:spPr bwMode="auto">
            <a:xfrm>
              <a:off x="926"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5406" name="Line 14">
            <a:extLst>
              <a:ext uri="{FF2B5EF4-FFF2-40B4-BE49-F238E27FC236}">
                <a16:creationId xmlns:a16="http://schemas.microsoft.com/office/drawing/2014/main" id="{A0D57CAA-DEA9-47AB-96BB-E83DBE3ADADD}"/>
              </a:ext>
            </a:extLst>
          </p:cNvPr>
          <p:cNvSpPr>
            <a:spLocks noChangeShapeType="1"/>
          </p:cNvSpPr>
          <p:nvPr/>
        </p:nvSpPr>
        <p:spPr bwMode="auto">
          <a:xfrm>
            <a:off x="1401763" y="2205038"/>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408" name="Line 16">
            <a:extLst>
              <a:ext uri="{FF2B5EF4-FFF2-40B4-BE49-F238E27FC236}">
                <a16:creationId xmlns:a16="http://schemas.microsoft.com/office/drawing/2014/main" id="{0DB3DD26-F157-46B9-AB98-D3A2179C1627}"/>
              </a:ext>
            </a:extLst>
          </p:cNvPr>
          <p:cNvSpPr>
            <a:spLocks noChangeShapeType="1"/>
          </p:cNvSpPr>
          <p:nvPr/>
        </p:nvSpPr>
        <p:spPr bwMode="auto">
          <a:xfrm>
            <a:off x="1403350" y="3375025"/>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15409" name="Picture 17">
            <a:extLst>
              <a:ext uri="{FF2B5EF4-FFF2-40B4-BE49-F238E27FC236}">
                <a16:creationId xmlns:a16="http://schemas.microsoft.com/office/drawing/2014/main" id="{4553CA14-66B7-4B0C-AEBC-A0DC754DF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315912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5411" name="Picture 19">
            <a:extLst>
              <a:ext uri="{FF2B5EF4-FFF2-40B4-BE49-F238E27FC236}">
                <a16:creationId xmlns:a16="http://schemas.microsoft.com/office/drawing/2014/main" id="{D244E2BC-8FA7-4994-BE49-B792D3854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2751138"/>
            <a:ext cx="87153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5412" name="Picture 20">
            <a:extLst>
              <a:ext uri="{FF2B5EF4-FFF2-40B4-BE49-F238E27FC236}">
                <a16:creationId xmlns:a16="http://schemas.microsoft.com/office/drawing/2014/main" id="{6DF055FA-1B37-4D69-810F-46143CE87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749550"/>
            <a:ext cx="87153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5424" name="Text Box 32">
            <a:extLst>
              <a:ext uri="{FF2B5EF4-FFF2-40B4-BE49-F238E27FC236}">
                <a16:creationId xmlns:a16="http://schemas.microsoft.com/office/drawing/2014/main" id="{DEBB64CC-0A04-4051-B460-B394184B829D}"/>
              </a:ext>
            </a:extLst>
          </p:cNvPr>
          <p:cNvSpPr txBox="1">
            <a:spLocks noChangeArrowheads="1"/>
          </p:cNvSpPr>
          <p:nvPr/>
        </p:nvSpPr>
        <p:spPr bwMode="auto">
          <a:xfrm>
            <a:off x="682625" y="31511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B</a:t>
            </a:r>
          </a:p>
        </p:txBody>
      </p:sp>
      <p:sp>
        <p:nvSpPr>
          <p:cNvPr id="315425" name="Text Box 33">
            <a:extLst>
              <a:ext uri="{FF2B5EF4-FFF2-40B4-BE49-F238E27FC236}">
                <a16:creationId xmlns:a16="http://schemas.microsoft.com/office/drawing/2014/main" id="{BE3EAB51-D5CF-48BB-8B63-46B067B9DA7F}"/>
              </a:ext>
            </a:extLst>
          </p:cNvPr>
          <p:cNvSpPr txBox="1">
            <a:spLocks noChangeArrowheads="1"/>
          </p:cNvSpPr>
          <p:nvPr/>
        </p:nvSpPr>
        <p:spPr bwMode="auto">
          <a:xfrm>
            <a:off x="8231188" y="3140075"/>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D</a:t>
            </a:r>
          </a:p>
        </p:txBody>
      </p:sp>
      <p:pic>
        <p:nvPicPr>
          <p:cNvPr id="315407" name="Picture 15">
            <a:extLst>
              <a:ext uri="{FF2B5EF4-FFF2-40B4-BE49-F238E27FC236}">
                <a16:creationId xmlns:a16="http://schemas.microsoft.com/office/drawing/2014/main" id="{D3C3F233-0FD4-48E1-99BF-CC0F9C1B2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989138"/>
            <a:ext cx="522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5524" name="Text Box 132">
            <a:extLst>
              <a:ext uri="{FF2B5EF4-FFF2-40B4-BE49-F238E27FC236}">
                <a16:creationId xmlns:a16="http://schemas.microsoft.com/office/drawing/2014/main" id="{BB05EB7E-E34F-4344-B95B-488198A030F1}"/>
              </a:ext>
            </a:extLst>
          </p:cNvPr>
          <p:cNvSpPr txBox="1">
            <a:spLocks noChangeArrowheads="1"/>
          </p:cNvSpPr>
          <p:nvPr/>
        </p:nvSpPr>
        <p:spPr bwMode="auto">
          <a:xfrm>
            <a:off x="2979738" y="3140075"/>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R1</a:t>
            </a:r>
          </a:p>
        </p:txBody>
      </p:sp>
      <p:sp>
        <p:nvSpPr>
          <p:cNvPr id="315525" name="Text Box 133">
            <a:extLst>
              <a:ext uri="{FF2B5EF4-FFF2-40B4-BE49-F238E27FC236}">
                <a16:creationId xmlns:a16="http://schemas.microsoft.com/office/drawing/2014/main" id="{7A5A95B8-CA83-4AC0-B6F4-2E1458E4D5E4}"/>
              </a:ext>
            </a:extLst>
          </p:cNvPr>
          <p:cNvSpPr txBox="1">
            <a:spLocks noChangeArrowheads="1"/>
          </p:cNvSpPr>
          <p:nvPr/>
        </p:nvSpPr>
        <p:spPr bwMode="auto">
          <a:xfrm>
            <a:off x="5651500" y="3140075"/>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R2</a:t>
            </a:r>
          </a:p>
        </p:txBody>
      </p:sp>
      <p:sp>
        <p:nvSpPr>
          <p:cNvPr id="315624" name="Text Box 232">
            <a:extLst>
              <a:ext uri="{FF2B5EF4-FFF2-40B4-BE49-F238E27FC236}">
                <a16:creationId xmlns:a16="http://schemas.microsoft.com/office/drawing/2014/main" id="{BB4C40B1-A883-4B54-9024-D3B937E45EED}"/>
              </a:ext>
            </a:extLst>
          </p:cNvPr>
          <p:cNvSpPr txBox="1">
            <a:spLocks noChangeArrowheads="1"/>
          </p:cNvSpPr>
          <p:nvPr/>
        </p:nvSpPr>
        <p:spPr bwMode="auto">
          <a:xfrm>
            <a:off x="304800" y="2397125"/>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A</a:t>
            </a:r>
          </a:p>
        </p:txBody>
      </p:sp>
      <p:sp>
        <p:nvSpPr>
          <p:cNvPr id="315625" name="Text Box 233">
            <a:extLst>
              <a:ext uri="{FF2B5EF4-FFF2-40B4-BE49-F238E27FC236}">
                <a16:creationId xmlns:a16="http://schemas.microsoft.com/office/drawing/2014/main" id="{D8795060-A114-4CA4-A1F3-5AFD01CFE340}"/>
              </a:ext>
            </a:extLst>
          </p:cNvPr>
          <p:cNvSpPr txBox="1">
            <a:spLocks noChangeArrowheads="1"/>
          </p:cNvSpPr>
          <p:nvPr/>
        </p:nvSpPr>
        <p:spPr bwMode="auto">
          <a:xfrm>
            <a:off x="304800" y="3546475"/>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B</a:t>
            </a:r>
          </a:p>
        </p:txBody>
      </p:sp>
      <p:sp>
        <p:nvSpPr>
          <p:cNvPr id="315626" name="Text Box 234">
            <a:extLst>
              <a:ext uri="{FF2B5EF4-FFF2-40B4-BE49-F238E27FC236}">
                <a16:creationId xmlns:a16="http://schemas.microsoft.com/office/drawing/2014/main" id="{BEA1580D-EBE9-4945-8556-7ADA992926D9}"/>
              </a:ext>
            </a:extLst>
          </p:cNvPr>
          <p:cNvSpPr txBox="1">
            <a:spLocks noChangeArrowheads="1"/>
          </p:cNvSpPr>
          <p:nvPr/>
        </p:nvSpPr>
        <p:spPr bwMode="auto">
          <a:xfrm>
            <a:off x="7286625" y="2347913"/>
            <a:ext cx="159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C</a:t>
            </a:r>
          </a:p>
        </p:txBody>
      </p:sp>
      <p:sp>
        <p:nvSpPr>
          <p:cNvPr id="315627" name="Text Box 235">
            <a:extLst>
              <a:ext uri="{FF2B5EF4-FFF2-40B4-BE49-F238E27FC236}">
                <a16:creationId xmlns:a16="http://schemas.microsoft.com/office/drawing/2014/main" id="{78997600-D78F-4C80-AF5D-6FAA0FE52852}"/>
              </a:ext>
            </a:extLst>
          </p:cNvPr>
          <p:cNvSpPr txBox="1">
            <a:spLocks noChangeArrowheads="1"/>
          </p:cNvSpPr>
          <p:nvPr/>
        </p:nvSpPr>
        <p:spPr bwMode="auto">
          <a:xfrm>
            <a:off x="7286625" y="3546475"/>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D</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D</a:t>
            </a:r>
          </a:p>
        </p:txBody>
      </p:sp>
      <p:sp>
        <p:nvSpPr>
          <p:cNvPr id="315628" name="Text Box 236">
            <a:extLst>
              <a:ext uri="{FF2B5EF4-FFF2-40B4-BE49-F238E27FC236}">
                <a16:creationId xmlns:a16="http://schemas.microsoft.com/office/drawing/2014/main" id="{D64F287A-C504-439F-B025-BB7BCCE9B75F}"/>
              </a:ext>
            </a:extLst>
          </p:cNvPr>
          <p:cNvSpPr txBox="1">
            <a:spLocks noChangeArrowheads="1"/>
          </p:cNvSpPr>
          <p:nvPr/>
        </p:nvSpPr>
        <p:spPr bwMode="auto">
          <a:xfrm>
            <a:off x="2008188" y="2132013"/>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1</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1</a:t>
            </a:r>
          </a:p>
        </p:txBody>
      </p:sp>
      <p:sp>
        <p:nvSpPr>
          <p:cNvPr id="315629" name="Text Box 237">
            <a:extLst>
              <a:ext uri="{FF2B5EF4-FFF2-40B4-BE49-F238E27FC236}">
                <a16:creationId xmlns:a16="http://schemas.microsoft.com/office/drawing/2014/main" id="{43BAF605-4D09-4EBA-BEAD-0854FC57BA5D}"/>
              </a:ext>
            </a:extLst>
          </p:cNvPr>
          <p:cNvSpPr txBox="1">
            <a:spLocks noChangeArrowheads="1"/>
          </p:cNvSpPr>
          <p:nvPr/>
        </p:nvSpPr>
        <p:spPr bwMode="auto">
          <a:xfrm>
            <a:off x="3519488" y="2132013"/>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2</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2</a:t>
            </a:r>
          </a:p>
        </p:txBody>
      </p:sp>
      <p:sp>
        <p:nvSpPr>
          <p:cNvPr id="315630" name="Text Box 238">
            <a:extLst>
              <a:ext uri="{FF2B5EF4-FFF2-40B4-BE49-F238E27FC236}">
                <a16:creationId xmlns:a16="http://schemas.microsoft.com/office/drawing/2014/main" id="{64E3545A-7F34-4D5D-B3EC-3A704177870A}"/>
              </a:ext>
            </a:extLst>
          </p:cNvPr>
          <p:cNvSpPr txBox="1">
            <a:spLocks noChangeArrowheads="1"/>
          </p:cNvSpPr>
          <p:nvPr/>
        </p:nvSpPr>
        <p:spPr bwMode="auto">
          <a:xfrm>
            <a:off x="4716463" y="2132013"/>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3</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3</a:t>
            </a:r>
          </a:p>
        </p:txBody>
      </p:sp>
      <p:sp>
        <p:nvSpPr>
          <p:cNvPr id="315631" name="Text Box 239">
            <a:extLst>
              <a:ext uri="{FF2B5EF4-FFF2-40B4-BE49-F238E27FC236}">
                <a16:creationId xmlns:a16="http://schemas.microsoft.com/office/drawing/2014/main" id="{58C7EE55-E4F3-489C-B17B-440E2B70608A}"/>
              </a:ext>
            </a:extLst>
          </p:cNvPr>
          <p:cNvSpPr txBox="1">
            <a:spLocks noChangeArrowheads="1"/>
          </p:cNvSpPr>
          <p:nvPr/>
        </p:nvSpPr>
        <p:spPr bwMode="auto">
          <a:xfrm>
            <a:off x="6256338" y="2132013"/>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4</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6">
            <a:extLst>
              <a:ext uri="{FF2B5EF4-FFF2-40B4-BE49-F238E27FC236}">
                <a16:creationId xmlns:a16="http://schemas.microsoft.com/office/drawing/2014/main" id="{111BCC78-A1F7-462F-B223-B5CF7FE07689}"/>
              </a:ext>
            </a:extLst>
          </p:cNvPr>
          <p:cNvSpPr>
            <a:spLocks noGrp="1"/>
          </p:cNvSpPr>
          <p:nvPr>
            <p:ph type="sldNum" sz="quarter" idx="12"/>
          </p:nvPr>
        </p:nvSpPr>
        <p:spPr/>
        <p:txBody>
          <a:bodyPr/>
          <a:lstStyle/>
          <a:p>
            <a:fld id="{D06B7C6E-F02D-437D-8D1F-1864D05ECEB4}" type="slidenum">
              <a:rPr lang="en-US" altLang="zh-CN"/>
              <a:pPr/>
              <a:t>11</a:t>
            </a:fld>
            <a:endParaRPr lang="en-US" altLang="zh-CN"/>
          </a:p>
        </p:txBody>
      </p:sp>
      <p:sp>
        <p:nvSpPr>
          <p:cNvPr id="348162" name="Rectangle 2">
            <a:extLst>
              <a:ext uri="{FF2B5EF4-FFF2-40B4-BE49-F238E27FC236}">
                <a16:creationId xmlns:a16="http://schemas.microsoft.com/office/drawing/2014/main" id="{22C32BFB-8735-401F-B8E2-E1D9DD57364A}"/>
              </a:ext>
            </a:extLst>
          </p:cNvPr>
          <p:cNvSpPr>
            <a:spLocks noGrp="1" noChangeArrowheads="1"/>
          </p:cNvSpPr>
          <p:nvPr>
            <p:ph type="title"/>
          </p:nvPr>
        </p:nvSpPr>
        <p:spPr/>
        <p:txBody>
          <a:bodyPr/>
          <a:lstStyle/>
          <a:p>
            <a:r>
              <a:rPr lang="en-US" altLang="zh-CN"/>
              <a:t>Case 1</a:t>
            </a:r>
            <a:r>
              <a:rPr lang="zh-CN" altLang="en-US"/>
              <a:t>：</a:t>
            </a:r>
            <a:r>
              <a:rPr lang="en-US" altLang="zh-CN"/>
              <a:t>A </a:t>
            </a:r>
            <a:r>
              <a:rPr lang="en-US" altLang="zh-CN">
                <a:sym typeface="Wingdings" panose="05000000000000000000" pitchFamily="2" charset="2"/>
              </a:rPr>
              <a:t> B</a:t>
            </a:r>
            <a:endParaRPr lang="en-US" altLang="zh-CN"/>
          </a:p>
        </p:txBody>
      </p:sp>
      <p:sp>
        <p:nvSpPr>
          <p:cNvPr id="348165" name="Line 5">
            <a:extLst>
              <a:ext uri="{FF2B5EF4-FFF2-40B4-BE49-F238E27FC236}">
                <a16:creationId xmlns:a16="http://schemas.microsoft.com/office/drawing/2014/main" id="{E3B1F8BD-E9E8-4532-AD08-3481C46DEBCA}"/>
              </a:ext>
            </a:extLst>
          </p:cNvPr>
          <p:cNvSpPr>
            <a:spLocks noChangeShapeType="1"/>
          </p:cNvSpPr>
          <p:nvPr/>
        </p:nvSpPr>
        <p:spPr bwMode="auto">
          <a:xfrm>
            <a:off x="4032250" y="3052763"/>
            <a:ext cx="0" cy="774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66" name="Line 6">
            <a:extLst>
              <a:ext uri="{FF2B5EF4-FFF2-40B4-BE49-F238E27FC236}">
                <a16:creationId xmlns:a16="http://schemas.microsoft.com/office/drawing/2014/main" id="{B6CB6312-1C2A-48D5-B037-37CFC7862515}"/>
              </a:ext>
            </a:extLst>
          </p:cNvPr>
          <p:cNvSpPr>
            <a:spLocks noChangeShapeType="1"/>
          </p:cNvSpPr>
          <p:nvPr/>
        </p:nvSpPr>
        <p:spPr bwMode="auto">
          <a:xfrm>
            <a:off x="1979613" y="2997200"/>
            <a:ext cx="5256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67" name="Line 7">
            <a:extLst>
              <a:ext uri="{FF2B5EF4-FFF2-40B4-BE49-F238E27FC236}">
                <a16:creationId xmlns:a16="http://schemas.microsoft.com/office/drawing/2014/main" id="{D7459163-6327-4344-88D5-01B181E658E5}"/>
              </a:ext>
            </a:extLst>
          </p:cNvPr>
          <p:cNvSpPr>
            <a:spLocks noChangeShapeType="1"/>
          </p:cNvSpPr>
          <p:nvPr/>
        </p:nvSpPr>
        <p:spPr bwMode="auto">
          <a:xfrm>
            <a:off x="7235825" y="2217738"/>
            <a:ext cx="646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68" name="Line 8">
            <a:extLst>
              <a:ext uri="{FF2B5EF4-FFF2-40B4-BE49-F238E27FC236}">
                <a16:creationId xmlns:a16="http://schemas.microsoft.com/office/drawing/2014/main" id="{D9D09DE6-B437-4978-9E47-1C5B60C8BB31}"/>
              </a:ext>
            </a:extLst>
          </p:cNvPr>
          <p:cNvSpPr>
            <a:spLocks noChangeShapeType="1"/>
          </p:cNvSpPr>
          <p:nvPr/>
        </p:nvSpPr>
        <p:spPr bwMode="auto">
          <a:xfrm flipV="1">
            <a:off x="7235825" y="3365500"/>
            <a:ext cx="646113"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48169" name="Picture 9">
            <a:extLst>
              <a:ext uri="{FF2B5EF4-FFF2-40B4-BE49-F238E27FC236}">
                <a16:creationId xmlns:a16="http://schemas.microsoft.com/office/drawing/2014/main" id="{07F9671A-F27D-490F-A42E-9AA08B7A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197167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170" name="Picture 10">
            <a:extLst>
              <a:ext uri="{FF2B5EF4-FFF2-40B4-BE49-F238E27FC236}">
                <a16:creationId xmlns:a16="http://schemas.microsoft.com/office/drawing/2014/main" id="{BFFF1537-638A-4C03-A487-2DAB8FF67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3149600"/>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171" name="Text Box 11">
            <a:extLst>
              <a:ext uri="{FF2B5EF4-FFF2-40B4-BE49-F238E27FC236}">
                <a16:creationId xmlns:a16="http://schemas.microsoft.com/office/drawing/2014/main" id="{6C2976D1-22F7-4346-BD68-7000EF03EA0D}"/>
              </a:ext>
            </a:extLst>
          </p:cNvPr>
          <p:cNvSpPr txBox="1">
            <a:spLocks noChangeArrowheads="1"/>
          </p:cNvSpPr>
          <p:nvPr/>
        </p:nvSpPr>
        <p:spPr bwMode="auto">
          <a:xfrm>
            <a:off x="671513" y="19177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A</a:t>
            </a:r>
          </a:p>
        </p:txBody>
      </p:sp>
      <p:sp>
        <p:nvSpPr>
          <p:cNvPr id="348172" name="Text Box 12">
            <a:extLst>
              <a:ext uri="{FF2B5EF4-FFF2-40B4-BE49-F238E27FC236}">
                <a16:creationId xmlns:a16="http://schemas.microsoft.com/office/drawing/2014/main" id="{DF9CA518-7162-458D-A28B-7A3395887A70}"/>
              </a:ext>
            </a:extLst>
          </p:cNvPr>
          <p:cNvSpPr txBox="1">
            <a:spLocks noChangeArrowheads="1"/>
          </p:cNvSpPr>
          <p:nvPr/>
        </p:nvSpPr>
        <p:spPr bwMode="auto">
          <a:xfrm>
            <a:off x="8220075" y="19177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C</a:t>
            </a:r>
          </a:p>
        </p:txBody>
      </p:sp>
      <p:grpSp>
        <p:nvGrpSpPr>
          <p:cNvPr id="348173" name="Group 13">
            <a:extLst>
              <a:ext uri="{FF2B5EF4-FFF2-40B4-BE49-F238E27FC236}">
                <a16:creationId xmlns:a16="http://schemas.microsoft.com/office/drawing/2014/main" id="{FC503F99-481A-4DC6-8D3C-B14B9DC10315}"/>
              </a:ext>
            </a:extLst>
          </p:cNvPr>
          <p:cNvGrpSpPr>
            <a:grpSpLocks/>
          </p:cNvGrpSpPr>
          <p:nvPr/>
        </p:nvGrpSpPr>
        <p:grpSpPr bwMode="auto">
          <a:xfrm>
            <a:off x="1979613" y="1917700"/>
            <a:ext cx="5256212" cy="2087563"/>
            <a:chOff x="926" y="1234"/>
            <a:chExt cx="3902" cy="952"/>
          </a:xfrm>
        </p:grpSpPr>
        <p:sp>
          <p:nvSpPr>
            <p:cNvPr id="348174" name="Line 14">
              <a:extLst>
                <a:ext uri="{FF2B5EF4-FFF2-40B4-BE49-F238E27FC236}">
                  <a16:creationId xmlns:a16="http://schemas.microsoft.com/office/drawing/2014/main" id="{2C9C0D2F-16D5-4288-8ADB-50EF92204751}"/>
                </a:ext>
              </a:extLst>
            </p:cNvPr>
            <p:cNvSpPr>
              <a:spLocks noChangeShapeType="1"/>
            </p:cNvSpPr>
            <p:nvPr/>
          </p:nvSpPr>
          <p:spPr bwMode="auto">
            <a:xfrm>
              <a:off x="4828"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75" name="Line 15">
              <a:extLst>
                <a:ext uri="{FF2B5EF4-FFF2-40B4-BE49-F238E27FC236}">
                  <a16:creationId xmlns:a16="http://schemas.microsoft.com/office/drawing/2014/main" id="{862B0B5A-80CF-496C-AD3E-CD838075A539}"/>
                </a:ext>
              </a:extLst>
            </p:cNvPr>
            <p:cNvSpPr>
              <a:spLocks noChangeShapeType="1"/>
            </p:cNvSpPr>
            <p:nvPr/>
          </p:nvSpPr>
          <p:spPr bwMode="auto">
            <a:xfrm>
              <a:off x="926"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176" name="Line 16">
            <a:extLst>
              <a:ext uri="{FF2B5EF4-FFF2-40B4-BE49-F238E27FC236}">
                <a16:creationId xmlns:a16="http://schemas.microsoft.com/office/drawing/2014/main" id="{B483B363-6278-44F0-B90C-6E2829927B8E}"/>
              </a:ext>
            </a:extLst>
          </p:cNvPr>
          <p:cNvSpPr>
            <a:spLocks noChangeShapeType="1"/>
          </p:cNvSpPr>
          <p:nvPr/>
        </p:nvSpPr>
        <p:spPr bwMode="auto">
          <a:xfrm>
            <a:off x="1401763" y="2206625"/>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177" name="Line 17">
            <a:extLst>
              <a:ext uri="{FF2B5EF4-FFF2-40B4-BE49-F238E27FC236}">
                <a16:creationId xmlns:a16="http://schemas.microsoft.com/office/drawing/2014/main" id="{E07E6ED3-0F8E-4E1E-A191-5D563E5B657A}"/>
              </a:ext>
            </a:extLst>
          </p:cNvPr>
          <p:cNvSpPr>
            <a:spLocks noChangeShapeType="1"/>
          </p:cNvSpPr>
          <p:nvPr/>
        </p:nvSpPr>
        <p:spPr bwMode="auto">
          <a:xfrm>
            <a:off x="1403350" y="3376613"/>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48178" name="Picture 18">
            <a:extLst>
              <a:ext uri="{FF2B5EF4-FFF2-40B4-BE49-F238E27FC236}">
                <a16:creationId xmlns:a16="http://schemas.microsoft.com/office/drawing/2014/main" id="{6BF4632E-0135-4843-B51F-4D7C0DF22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3160713"/>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179" name="Picture 19">
            <a:extLst>
              <a:ext uri="{FF2B5EF4-FFF2-40B4-BE49-F238E27FC236}">
                <a16:creationId xmlns:a16="http://schemas.microsoft.com/office/drawing/2014/main" id="{C7D30BDD-9011-4531-9ABB-0DA7E47D6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2752725"/>
            <a:ext cx="87153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180" name="Picture 20">
            <a:extLst>
              <a:ext uri="{FF2B5EF4-FFF2-40B4-BE49-F238E27FC236}">
                <a16:creationId xmlns:a16="http://schemas.microsoft.com/office/drawing/2014/main" id="{4992FDD1-235F-4538-99A0-77171DF70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751138"/>
            <a:ext cx="8715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181" name="Text Box 21">
            <a:extLst>
              <a:ext uri="{FF2B5EF4-FFF2-40B4-BE49-F238E27FC236}">
                <a16:creationId xmlns:a16="http://schemas.microsoft.com/office/drawing/2014/main" id="{883DF3A5-F5F8-4707-829B-79CFA22DA132}"/>
              </a:ext>
            </a:extLst>
          </p:cNvPr>
          <p:cNvSpPr txBox="1">
            <a:spLocks noChangeArrowheads="1"/>
          </p:cNvSpPr>
          <p:nvPr/>
        </p:nvSpPr>
        <p:spPr bwMode="auto">
          <a:xfrm>
            <a:off x="682625" y="31527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B</a:t>
            </a:r>
          </a:p>
        </p:txBody>
      </p:sp>
      <p:sp>
        <p:nvSpPr>
          <p:cNvPr id="348182" name="Text Box 22">
            <a:extLst>
              <a:ext uri="{FF2B5EF4-FFF2-40B4-BE49-F238E27FC236}">
                <a16:creationId xmlns:a16="http://schemas.microsoft.com/office/drawing/2014/main" id="{520697E8-B798-4B5A-A9CE-FA58795312AA}"/>
              </a:ext>
            </a:extLst>
          </p:cNvPr>
          <p:cNvSpPr txBox="1">
            <a:spLocks noChangeArrowheads="1"/>
          </p:cNvSpPr>
          <p:nvPr/>
        </p:nvSpPr>
        <p:spPr bwMode="auto">
          <a:xfrm>
            <a:off x="8231188" y="314166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D</a:t>
            </a:r>
          </a:p>
        </p:txBody>
      </p:sp>
      <p:pic>
        <p:nvPicPr>
          <p:cNvPr id="348183" name="Picture 23">
            <a:extLst>
              <a:ext uri="{FF2B5EF4-FFF2-40B4-BE49-F238E27FC236}">
                <a16:creationId xmlns:a16="http://schemas.microsoft.com/office/drawing/2014/main" id="{FEC82CFE-D30E-49E0-88FF-921F35214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99072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184" name="Text Box 24">
            <a:extLst>
              <a:ext uri="{FF2B5EF4-FFF2-40B4-BE49-F238E27FC236}">
                <a16:creationId xmlns:a16="http://schemas.microsoft.com/office/drawing/2014/main" id="{C269A1A5-CD53-43BE-9BEC-D7AA2953260A}"/>
              </a:ext>
            </a:extLst>
          </p:cNvPr>
          <p:cNvSpPr txBox="1">
            <a:spLocks noChangeArrowheads="1"/>
          </p:cNvSpPr>
          <p:nvPr/>
        </p:nvSpPr>
        <p:spPr bwMode="auto">
          <a:xfrm>
            <a:off x="2979738" y="3141663"/>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R1</a:t>
            </a:r>
          </a:p>
        </p:txBody>
      </p:sp>
      <p:sp>
        <p:nvSpPr>
          <p:cNvPr id="348185" name="Text Box 25">
            <a:extLst>
              <a:ext uri="{FF2B5EF4-FFF2-40B4-BE49-F238E27FC236}">
                <a16:creationId xmlns:a16="http://schemas.microsoft.com/office/drawing/2014/main" id="{3C62B59B-4DED-4C74-BB10-73A650712FFF}"/>
              </a:ext>
            </a:extLst>
          </p:cNvPr>
          <p:cNvSpPr txBox="1">
            <a:spLocks noChangeArrowheads="1"/>
          </p:cNvSpPr>
          <p:nvPr/>
        </p:nvSpPr>
        <p:spPr bwMode="auto">
          <a:xfrm>
            <a:off x="5651500" y="3141663"/>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R2</a:t>
            </a:r>
          </a:p>
        </p:txBody>
      </p:sp>
      <p:sp>
        <p:nvSpPr>
          <p:cNvPr id="348186" name="Text Box 26">
            <a:extLst>
              <a:ext uri="{FF2B5EF4-FFF2-40B4-BE49-F238E27FC236}">
                <a16:creationId xmlns:a16="http://schemas.microsoft.com/office/drawing/2014/main" id="{12DD13B6-BC40-4D8F-9CEA-CC3C4EDCB786}"/>
              </a:ext>
            </a:extLst>
          </p:cNvPr>
          <p:cNvSpPr txBox="1">
            <a:spLocks noChangeArrowheads="1"/>
          </p:cNvSpPr>
          <p:nvPr/>
        </p:nvSpPr>
        <p:spPr bwMode="auto">
          <a:xfrm>
            <a:off x="304800" y="2398713"/>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A</a:t>
            </a:r>
          </a:p>
        </p:txBody>
      </p:sp>
      <p:sp>
        <p:nvSpPr>
          <p:cNvPr id="348187" name="Text Box 27">
            <a:extLst>
              <a:ext uri="{FF2B5EF4-FFF2-40B4-BE49-F238E27FC236}">
                <a16:creationId xmlns:a16="http://schemas.microsoft.com/office/drawing/2014/main" id="{FDFF9DBE-5437-4E67-A172-01C31DE2170C}"/>
              </a:ext>
            </a:extLst>
          </p:cNvPr>
          <p:cNvSpPr txBox="1">
            <a:spLocks noChangeArrowheads="1"/>
          </p:cNvSpPr>
          <p:nvPr/>
        </p:nvSpPr>
        <p:spPr bwMode="auto">
          <a:xfrm>
            <a:off x="304800" y="3548063"/>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B</a:t>
            </a:r>
          </a:p>
        </p:txBody>
      </p:sp>
      <p:sp>
        <p:nvSpPr>
          <p:cNvPr id="348188" name="Text Box 28">
            <a:extLst>
              <a:ext uri="{FF2B5EF4-FFF2-40B4-BE49-F238E27FC236}">
                <a16:creationId xmlns:a16="http://schemas.microsoft.com/office/drawing/2014/main" id="{81A79167-0DCF-4EC3-9EEF-E263C33F9C85}"/>
              </a:ext>
            </a:extLst>
          </p:cNvPr>
          <p:cNvSpPr txBox="1">
            <a:spLocks noChangeArrowheads="1"/>
          </p:cNvSpPr>
          <p:nvPr/>
        </p:nvSpPr>
        <p:spPr bwMode="auto">
          <a:xfrm>
            <a:off x="7286625" y="2349500"/>
            <a:ext cx="159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C</a:t>
            </a:r>
          </a:p>
        </p:txBody>
      </p:sp>
      <p:sp>
        <p:nvSpPr>
          <p:cNvPr id="348189" name="Text Box 29">
            <a:extLst>
              <a:ext uri="{FF2B5EF4-FFF2-40B4-BE49-F238E27FC236}">
                <a16:creationId xmlns:a16="http://schemas.microsoft.com/office/drawing/2014/main" id="{07903BC1-A50D-4EF5-BA97-10FAD5766F64}"/>
              </a:ext>
            </a:extLst>
          </p:cNvPr>
          <p:cNvSpPr txBox="1">
            <a:spLocks noChangeArrowheads="1"/>
          </p:cNvSpPr>
          <p:nvPr/>
        </p:nvSpPr>
        <p:spPr bwMode="auto">
          <a:xfrm>
            <a:off x="7286625" y="3548063"/>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D</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D</a:t>
            </a:r>
          </a:p>
        </p:txBody>
      </p:sp>
      <p:sp>
        <p:nvSpPr>
          <p:cNvPr id="348190" name="Text Box 30">
            <a:extLst>
              <a:ext uri="{FF2B5EF4-FFF2-40B4-BE49-F238E27FC236}">
                <a16:creationId xmlns:a16="http://schemas.microsoft.com/office/drawing/2014/main" id="{747D228C-F0DA-43F1-8C3D-C466B3F9FB3C}"/>
              </a:ext>
            </a:extLst>
          </p:cNvPr>
          <p:cNvSpPr txBox="1">
            <a:spLocks noChangeArrowheads="1"/>
          </p:cNvSpPr>
          <p:nvPr/>
        </p:nvSpPr>
        <p:spPr bwMode="auto">
          <a:xfrm>
            <a:off x="2008188"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1</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1</a:t>
            </a:r>
          </a:p>
        </p:txBody>
      </p:sp>
      <p:sp>
        <p:nvSpPr>
          <p:cNvPr id="348191" name="Text Box 31">
            <a:extLst>
              <a:ext uri="{FF2B5EF4-FFF2-40B4-BE49-F238E27FC236}">
                <a16:creationId xmlns:a16="http://schemas.microsoft.com/office/drawing/2014/main" id="{3E2BDD8D-0F08-475E-9B21-9F79FDA319B7}"/>
              </a:ext>
            </a:extLst>
          </p:cNvPr>
          <p:cNvSpPr txBox="1">
            <a:spLocks noChangeArrowheads="1"/>
          </p:cNvSpPr>
          <p:nvPr/>
        </p:nvSpPr>
        <p:spPr bwMode="auto">
          <a:xfrm>
            <a:off x="3592513"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2</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2</a:t>
            </a:r>
          </a:p>
        </p:txBody>
      </p:sp>
      <p:sp>
        <p:nvSpPr>
          <p:cNvPr id="348192" name="Text Box 32">
            <a:extLst>
              <a:ext uri="{FF2B5EF4-FFF2-40B4-BE49-F238E27FC236}">
                <a16:creationId xmlns:a16="http://schemas.microsoft.com/office/drawing/2014/main" id="{29A918ED-3D5C-4691-8378-181E598AC6FD}"/>
              </a:ext>
            </a:extLst>
          </p:cNvPr>
          <p:cNvSpPr txBox="1">
            <a:spLocks noChangeArrowheads="1"/>
          </p:cNvSpPr>
          <p:nvPr/>
        </p:nvSpPr>
        <p:spPr bwMode="auto">
          <a:xfrm>
            <a:off x="4716463"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3</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3</a:t>
            </a:r>
          </a:p>
        </p:txBody>
      </p:sp>
      <p:sp>
        <p:nvSpPr>
          <p:cNvPr id="348193" name="Text Box 33">
            <a:extLst>
              <a:ext uri="{FF2B5EF4-FFF2-40B4-BE49-F238E27FC236}">
                <a16:creationId xmlns:a16="http://schemas.microsoft.com/office/drawing/2014/main" id="{42DE1138-4A17-4C1E-AAF4-9D9CFC690C3D}"/>
              </a:ext>
            </a:extLst>
          </p:cNvPr>
          <p:cNvSpPr txBox="1">
            <a:spLocks noChangeArrowheads="1"/>
          </p:cNvSpPr>
          <p:nvPr/>
        </p:nvSpPr>
        <p:spPr bwMode="auto">
          <a:xfrm>
            <a:off x="6256338"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4</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4</a:t>
            </a:r>
          </a:p>
        </p:txBody>
      </p:sp>
      <p:graphicFrame>
        <p:nvGraphicFramePr>
          <p:cNvPr id="348196" name="Group 36">
            <a:extLst>
              <a:ext uri="{FF2B5EF4-FFF2-40B4-BE49-F238E27FC236}">
                <a16:creationId xmlns:a16="http://schemas.microsoft.com/office/drawing/2014/main" id="{39FDA8A2-821B-4FD1-A522-2FC2B82E25E6}"/>
              </a:ext>
            </a:extLst>
          </p:cNvPr>
          <p:cNvGraphicFramePr>
            <a:graphicFrameLocks noGrp="1"/>
          </p:cNvGraphicFramePr>
          <p:nvPr/>
        </p:nvGraphicFramePr>
        <p:xfrm>
          <a:off x="3563938" y="4278313"/>
          <a:ext cx="4968875" cy="914400"/>
        </p:xfrm>
        <a:graphic>
          <a:graphicData uri="http://schemas.openxmlformats.org/drawingml/2006/table">
            <a:tbl>
              <a:tblPr/>
              <a:tblGrid>
                <a:gridCol w="2303462">
                  <a:extLst>
                    <a:ext uri="{9D8B030D-6E8A-4147-A177-3AD203B41FA5}">
                      <a16:colId xmlns:a16="http://schemas.microsoft.com/office/drawing/2014/main" val="329243624"/>
                    </a:ext>
                  </a:extLst>
                </a:gridCol>
                <a:gridCol w="2665413">
                  <a:extLst>
                    <a:ext uri="{9D8B030D-6E8A-4147-A177-3AD203B41FA5}">
                      <a16:colId xmlns:a16="http://schemas.microsoft.com/office/drawing/2014/main" val="1104449504"/>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IP Address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MAC Address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2915424849"/>
                  </a:ext>
                </a:extLst>
              </a:tr>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127345059"/>
                  </a:ext>
                </a:extLst>
              </a:tr>
            </a:tbl>
          </a:graphicData>
        </a:graphic>
      </p:graphicFrame>
      <p:sp>
        <p:nvSpPr>
          <p:cNvPr id="348207" name="Text Box 47">
            <a:extLst>
              <a:ext uri="{FF2B5EF4-FFF2-40B4-BE49-F238E27FC236}">
                <a16:creationId xmlns:a16="http://schemas.microsoft.com/office/drawing/2014/main" id="{C89557E6-A1F8-4C97-93C5-507D4FDE4B7A}"/>
              </a:ext>
            </a:extLst>
          </p:cNvPr>
          <p:cNvSpPr txBox="1">
            <a:spLocks noChangeArrowheads="1"/>
          </p:cNvSpPr>
          <p:nvPr/>
        </p:nvSpPr>
        <p:spPr bwMode="auto">
          <a:xfrm>
            <a:off x="682625" y="4686300"/>
            <a:ext cx="287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A’s  ARP Cache</a:t>
            </a:r>
            <a:r>
              <a:rPr lang="zh-CN" altLang="en-US" sz="2800">
                <a:effectLst>
                  <a:outerShdw blurRad="38100" dist="38100" dir="2700000" algn="tl">
                    <a:srgbClr val="000000"/>
                  </a:outerShdw>
                </a:effectLst>
              </a:rPr>
              <a:t>：</a:t>
            </a:r>
          </a:p>
        </p:txBody>
      </p:sp>
      <p:sp>
        <p:nvSpPr>
          <p:cNvPr id="348208" name="Rectangle 48">
            <a:extLst>
              <a:ext uri="{FF2B5EF4-FFF2-40B4-BE49-F238E27FC236}">
                <a16:creationId xmlns:a16="http://schemas.microsoft.com/office/drawing/2014/main" id="{D951FDC9-9888-416D-8CA9-D74BD8814120}"/>
              </a:ext>
            </a:extLst>
          </p:cNvPr>
          <p:cNvSpPr>
            <a:spLocks noChangeArrowheads="1"/>
          </p:cNvSpPr>
          <p:nvPr/>
        </p:nvSpPr>
        <p:spPr bwMode="auto">
          <a:xfrm>
            <a:off x="4411663" y="4732338"/>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B</a:t>
            </a:r>
          </a:p>
        </p:txBody>
      </p:sp>
      <p:sp>
        <p:nvSpPr>
          <p:cNvPr id="348209" name="Rectangle 49">
            <a:extLst>
              <a:ext uri="{FF2B5EF4-FFF2-40B4-BE49-F238E27FC236}">
                <a16:creationId xmlns:a16="http://schemas.microsoft.com/office/drawing/2014/main" id="{B3EAAAB0-5F63-4E4E-A7D4-51EAFA5175A8}"/>
              </a:ext>
            </a:extLst>
          </p:cNvPr>
          <p:cNvSpPr>
            <a:spLocks noChangeArrowheads="1"/>
          </p:cNvSpPr>
          <p:nvPr/>
        </p:nvSpPr>
        <p:spPr bwMode="auto">
          <a:xfrm>
            <a:off x="6735763" y="4732338"/>
            <a:ext cx="912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B</a:t>
            </a:r>
          </a:p>
        </p:txBody>
      </p:sp>
      <p:graphicFrame>
        <p:nvGraphicFramePr>
          <p:cNvPr id="348225" name="Group 65">
            <a:extLst>
              <a:ext uri="{FF2B5EF4-FFF2-40B4-BE49-F238E27FC236}">
                <a16:creationId xmlns:a16="http://schemas.microsoft.com/office/drawing/2014/main" id="{1262F1B2-A69D-4427-9D54-967FB58D26C1}"/>
              </a:ext>
            </a:extLst>
          </p:cNvPr>
          <p:cNvGraphicFramePr>
            <a:graphicFrameLocks noGrp="1"/>
          </p:cNvGraphicFramePr>
          <p:nvPr/>
        </p:nvGraphicFramePr>
        <p:xfrm>
          <a:off x="3563938" y="5310188"/>
          <a:ext cx="4968875" cy="457200"/>
        </p:xfrm>
        <a:graphic>
          <a:graphicData uri="http://schemas.openxmlformats.org/drawingml/2006/table">
            <a:tbl>
              <a:tblPr/>
              <a:tblGrid>
                <a:gridCol w="2303462">
                  <a:extLst>
                    <a:ext uri="{9D8B030D-6E8A-4147-A177-3AD203B41FA5}">
                      <a16:colId xmlns:a16="http://schemas.microsoft.com/office/drawing/2014/main" val="158404973"/>
                    </a:ext>
                  </a:extLst>
                </a:gridCol>
                <a:gridCol w="2665413">
                  <a:extLst>
                    <a:ext uri="{9D8B030D-6E8A-4147-A177-3AD203B41FA5}">
                      <a16:colId xmlns:a16="http://schemas.microsoft.com/office/drawing/2014/main" val="3359086778"/>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373454837"/>
                  </a:ext>
                </a:extLst>
              </a:tr>
            </a:tbl>
          </a:graphicData>
        </a:graphic>
      </p:graphicFrame>
      <p:sp>
        <p:nvSpPr>
          <p:cNvPr id="348221" name="Text Box 61">
            <a:extLst>
              <a:ext uri="{FF2B5EF4-FFF2-40B4-BE49-F238E27FC236}">
                <a16:creationId xmlns:a16="http://schemas.microsoft.com/office/drawing/2014/main" id="{7ACE55BD-6A01-4196-B45E-AD7B73E05981}"/>
              </a:ext>
            </a:extLst>
          </p:cNvPr>
          <p:cNvSpPr txBox="1">
            <a:spLocks noChangeArrowheads="1"/>
          </p:cNvSpPr>
          <p:nvPr/>
        </p:nvSpPr>
        <p:spPr bwMode="auto">
          <a:xfrm>
            <a:off x="682625" y="5286375"/>
            <a:ext cx="287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B’s  ARP Cache</a:t>
            </a:r>
            <a:r>
              <a:rPr lang="zh-CN" altLang="en-US" sz="2800">
                <a:effectLst>
                  <a:outerShdw blurRad="38100" dist="38100" dir="2700000" algn="tl">
                    <a:srgbClr val="000000"/>
                  </a:outerShdw>
                </a:effectLst>
              </a:rPr>
              <a:t>：</a:t>
            </a:r>
          </a:p>
        </p:txBody>
      </p:sp>
      <p:sp>
        <p:nvSpPr>
          <p:cNvPr id="348222" name="Rectangle 62">
            <a:extLst>
              <a:ext uri="{FF2B5EF4-FFF2-40B4-BE49-F238E27FC236}">
                <a16:creationId xmlns:a16="http://schemas.microsoft.com/office/drawing/2014/main" id="{2DC4CB1E-1A6D-499C-B7DF-0A00B6260D18}"/>
              </a:ext>
            </a:extLst>
          </p:cNvPr>
          <p:cNvSpPr>
            <a:spLocks noChangeArrowheads="1"/>
          </p:cNvSpPr>
          <p:nvPr/>
        </p:nvSpPr>
        <p:spPr bwMode="auto">
          <a:xfrm>
            <a:off x="4411663" y="5286375"/>
            <a:ext cx="569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A</a:t>
            </a:r>
          </a:p>
        </p:txBody>
      </p:sp>
      <p:sp>
        <p:nvSpPr>
          <p:cNvPr id="348223" name="Rectangle 63">
            <a:extLst>
              <a:ext uri="{FF2B5EF4-FFF2-40B4-BE49-F238E27FC236}">
                <a16:creationId xmlns:a16="http://schemas.microsoft.com/office/drawing/2014/main" id="{06073C7C-5F1E-45FD-B58A-853EC8B9951C}"/>
              </a:ext>
            </a:extLst>
          </p:cNvPr>
          <p:cNvSpPr>
            <a:spLocks noChangeArrowheads="1"/>
          </p:cNvSpPr>
          <p:nvPr/>
        </p:nvSpPr>
        <p:spPr bwMode="auto">
          <a:xfrm>
            <a:off x="6735763" y="5286375"/>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A</a:t>
            </a:r>
          </a:p>
        </p:txBody>
      </p:sp>
      <p:graphicFrame>
        <p:nvGraphicFramePr>
          <p:cNvPr id="348226" name="Group 66">
            <a:extLst>
              <a:ext uri="{FF2B5EF4-FFF2-40B4-BE49-F238E27FC236}">
                <a16:creationId xmlns:a16="http://schemas.microsoft.com/office/drawing/2014/main" id="{49443875-9295-4050-A07F-4859052288B5}"/>
              </a:ext>
            </a:extLst>
          </p:cNvPr>
          <p:cNvGraphicFramePr>
            <a:graphicFrameLocks noGrp="1"/>
          </p:cNvGraphicFramePr>
          <p:nvPr/>
        </p:nvGraphicFramePr>
        <p:xfrm>
          <a:off x="3563938" y="5886450"/>
          <a:ext cx="4968875" cy="457200"/>
        </p:xfrm>
        <a:graphic>
          <a:graphicData uri="http://schemas.openxmlformats.org/drawingml/2006/table">
            <a:tbl>
              <a:tblPr/>
              <a:tblGrid>
                <a:gridCol w="2303462">
                  <a:extLst>
                    <a:ext uri="{9D8B030D-6E8A-4147-A177-3AD203B41FA5}">
                      <a16:colId xmlns:a16="http://schemas.microsoft.com/office/drawing/2014/main" val="2119266989"/>
                    </a:ext>
                  </a:extLst>
                </a:gridCol>
                <a:gridCol w="2665413">
                  <a:extLst>
                    <a:ext uri="{9D8B030D-6E8A-4147-A177-3AD203B41FA5}">
                      <a16:colId xmlns:a16="http://schemas.microsoft.com/office/drawing/2014/main" val="3103301650"/>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3946556343"/>
                  </a:ext>
                </a:extLst>
              </a:tr>
            </a:tbl>
          </a:graphicData>
        </a:graphic>
      </p:graphicFrame>
      <p:sp>
        <p:nvSpPr>
          <p:cNvPr id="348234" name="Text Box 74">
            <a:extLst>
              <a:ext uri="{FF2B5EF4-FFF2-40B4-BE49-F238E27FC236}">
                <a16:creationId xmlns:a16="http://schemas.microsoft.com/office/drawing/2014/main" id="{2716283F-E12F-4A73-BC6C-5DD1022CC79B}"/>
              </a:ext>
            </a:extLst>
          </p:cNvPr>
          <p:cNvSpPr txBox="1">
            <a:spLocks noChangeArrowheads="1"/>
          </p:cNvSpPr>
          <p:nvPr/>
        </p:nvSpPr>
        <p:spPr bwMode="auto">
          <a:xfrm>
            <a:off x="466725" y="5862638"/>
            <a:ext cx="309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R1’s  ARP Cache</a:t>
            </a:r>
            <a:r>
              <a:rPr lang="zh-CN" altLang="en-US" sz="2800">
                <a:effectLst>
                  <a:outerShdw blurRad="38100" dist="38100" dir="2700000" algn="tl">
                    <a:srgbClr val="000000"/>
                  </a:outerShdw>
                </a:effectLst>
              </a:rPr>
              <a:t>：</a:t>
            </a:r>
          </a:p>
        </p:txBody>
      </p:sp>
      <p:grpSp>
        <p:nvGrpSpPr>
          <p:cNvPr id="348244" name="Group 84">
            <a:extLst>
              <a:ext uri="{FF2B5EF4-FFF2-40B4-BE49-F238E27FC236}">
                <a16:creationId xmlns:a16="http://schemas.microsoft.com/office/drawing/2014/main" id="{39ED42E7-EF26-4E24-9969-E42ED4742E48}"/>
              </a:ext>
            </a:extLst>
          </p:cNvPr>
          <p:cNvGrpSpPr>
            <a:grpSpLocks/>
          </p:cNvGrpSpPr>
          <p:nvPr/>
        </p:nvGrpSpPr>
        <p:grpSpPr bwMode="auto">
          <a:xfrm>
            <a:off x="1619250" y="1411288"/>
            <a:ext cx="2808288" cy="504825"/>
            <a:chOff x="1020" y="799"/>
            <a:chExt cx="1769" cy="318"/>
          </a:xfrm>
        </p:grpSpPr>
        <p:sp>
          <p:nvSpPr>
            <p:cNvPr id="348239" name="Text Box 79">
              <a:extLst>
                <a:ext uri="{FF2B5EF4-FFF2-40B4-BE49-F238E27FC236}">
                  <a16:creationId xmlns:a16="http://schemas.microsoft.com/office/drawing/2014/main" id="{B7E3A415-6976-46BA-9C3C-B6F76E65E1A7}"/>
                </a:ext>
              </a:extLst>
            </p:cNvPr>
            <p:cNvSpPr txBox="1">
              <a:spLocks noChangeArrowheads="1"/>
            </p:cNvSpPr>
            <p:nvPr/>
          </p:nvSpPr>
          <p:spPr bwMode="auto">
            <a:xfrm>
              <a:off x="1238" y="800"/>
              <a:ext cx="1551" cy="31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Ins="90000" bIns="82800" anchor="ctr" anchorCtr="1">
              <a:spAutoFit/>
            </a:bodyPr>
            <a:lstStyle/>
            <a:p>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B</a:t>
              </a:r>
            </a:p>
          </p:txBody>
        </p:sp>
        <p:sp>
          <p:nvSpPr>
            <p:cNvPr id="348241" name="Freeform 81">
              <a:extLst>
                <a:ext uri="{FF2B5EF4-FFF2-40B4-BE49-F238E27FC236}">
                  <a16:creationId xmlns:a16="http://schemas.microsoft.com/office/drawing/2014/main" id="{7E8B433E-11A4-4115-A538-13D515B6A48A}"/>
                </a:ext>
              </a:extLst>
            </p:cNvPr>
            <p:cNvSpPr>
              <a:spLocks/>
            </p:cNvSpPr>
            <p:nvPr/>
          </p:nvSpPr>
          <p:spPr bwMode="auto">
            <a:xfrm>
              <a:off x="1020" y="799"/>
              <a:ext cx="227" cy="318"/>
            </a:xfrm>
            <a:custGeom>
              <a:avLst/>
              <a:gdLst>
                <a:gd name="T0" fmla="*/ 0 w 136"/>
                <a:gd name="T1" fmla="*/ 46 h 318"/>
                <a:gd name="T2" fmla="*/ 136 w 136"/>
                <a:gd name="T3" fmla="*/ 0 h 318"/>
                <a:gd name="T4" fmla="*/ 136 w 136"/>
                <a:gd name="T5" fmla="*/ 272 h 318"/>
                <a:gd name="T6" fmla="*/ 136 w 136"/>
                <a:gd name="T7" fmla="*/ 318 h 318"/>
                <a:gd name="T8" fmla="*/ 0 w 136"/>
                <a:gd name="T9" fmla="*/ 227 h 318"/>
                <a:gd name="T10" fmla="*/ 0 w 136"/>
                <a:gd name="T11" fmla="*/ 46 h 318"/>
              </a:gdLst>
              <a:ahLst/>
              <a:cxnLst>
                <a:cxn ang="0">
                  <a:pos x="T0" y="T1"/>
                </a:cxn>
                <a:cxn ang="0">
                  <a:pos x="T2" y="T3"/>
                </a:cxn>
                <a:cxn ang="0">
                  <a:pos x="T4" y="T5"/>
                </a:cxn>
                <a:cxn ang="0">
                  <a:pos x="T6" y="T7"/>
                </a:cxn>
                <a:cxn ang="0">
                  <a:pos x="T8" y="T9"/>
                </a:cxn>
                <a:cxn ang="0">
                  <a:pos x="T10" y="T11"/>
                </a:cxn>
              </a:cxnLst>
              <a:rect l="0" t="0" r="r" b="b"/>
              <a:pathLst>
                <a:path w="136" h="318">
                  <a:moveTo>
                    <a:pt x="0" y="46"/>
                  </a:moveTo>
                  <a:lnTo>
                    <a:pt x="136" y="0"/>
                  </a:lnTo>
                  <a:lnTo>
                    <a:pt x="136" y="272"/>
                  </a:lnTo>
                  <a:lnTo>
                    <a:pt x="136" y="318"/>
                  </a:lnTo>
                  <a:lnTo>
                    <a:pt x="0" y="227"/>
                  </a:lnTo>
                  <a:lnTo>
                    <a:pt x="0" y="46"/>
                  </a:lnTo>
                  <a:close/>
                </a:path>
              </a:pathLst>
            </a:custGeom>
            <a:gradFill rotWithShape="1">
              <a:gsLst>
                <a:gs pos="0">
                  <a:srgbClr val="006666"/>
                </a:gs>
                <a:gs pos="100000">
                  <a:srgbClr val="CCFFFF">
                    <a:alpha val="39999"/>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245" name="Rectangle 85">
            <a:extLst>
              <a:ext uri="{FF2B5EF4-FFF2-40B4-BE49-F238E27FC236}">
                <a16:creationId xmlns:a16="http://schemas.microsoft.com/office/drawing/2014/main" id="{0201EEE0-E44D-4FA0-8D34-02AD17ECBB16}"/>
              </a:ext>
            </a:extLst>
          </p:cNvPr>
          <p:cNvSpPr>
            <a:spLocks noChangeArrowheads="1"/>
          </p:cNvSpPr>
          <p:nvPr/>
        </p:nvSpPr>
        <p:spPr bwMode="auto">
          <a:xfrm>
            <a:off x="827088" y="1987550"/>
            <a:ext cx="865187"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48247" name="Rectangle 87">
            <a:extLst>
              <a:ext uri="{FF2B5EF4-FFF2-40B4-BE49-F238E27FC236}">
                <a16:creationId xmlns:a16="http://schemas.microsoft.com/office/drawing/2014/main" id="{2F7E4A0A-0AFC-4F63-9225-F3F3EB544998}"/>
              </a:ext>
            </a:extLst>
          </p:cNvPr>
          <p:cNvSpPr>
            <a:spLocks noChangeArrowheads="1"/>
          </p:cNvSpPr>
          <p:nvPr/>
        </p:nvSpPr>
        <p:spPr bwMode="auto">
          <a:xfrm>
            <a:off x="1546225" y="2779713"/>
            <a:ext cx="865188"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48262" name="Rectangle 102">
            <a:extLst>
              <a:ext uri="{FF2B5EF4-FFF2-40B4-BE49-F238E27FC236}">
                <a16:creationId xmlns:a16="http://schemas.microsoft.com/office/drawing/2014/main" id="{84848AE3-C0BF-4817-B217-6227AFB5F22B}"/>
              </a:ext>
            </a:extLst>
          </p:cNvPr>
          <p:cNvSpPr>
            <a:spLocks noChangeArrowheads="1"/>
          </p:cNvSpPr>
          <p:nvPr/>
        </p:nvSpPr>
        <p:spPr bwMode="auto">
          <a:xfrm>
            <a:off x="2843213" y="2779713"/>
            <a:ext cx="865187" cy="4318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48263" name="Rectangle 103">
            <a:extLst>
              <a:ext uri="{FF2B5EF4-FFF2-40B4-BE49-F238E27FC236}">
                <a16:creationId xmlns:a16="http://schemas.microsoft.com/office/drawing/2014/main" id="{76476687-E13C-4902-BC56-D6E55BD28E34}"/>
              </a:ext>
            </a:extLst>
          </p:cNvPr>
          <p:cNvSpPr>
            <a:spLocks noChangeArrowheads="1"/>
          </p:cNvSpPr>
          <p:nvPr/>
        </p:nvSpPr>
        <p:spPr bwMode="auto">
          <a:xfrm>
            <a:off x="827088" y="3140075"/>
            <a:ext cx="865187" cy="4318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48246" name="Rectangle 86">
            <a:extLst>
              <a:ext uri="{FF2B5EF4-FFF2-40B4-BE49-F238E27FC236}">
                <a16:creationId xmlns:a16="http://schemas.microsoft.com/office/drawing/2014/main" id="{E0059B66-7DC4-4C56-9590-3B1A6145E7B1}"/>
              </a:ext>
            </a:extLst>
          </p:cNvPr>
          <p:cNvSpPr>
            <a:spLocks noChangeArrowheads="1"/>
          </p:cNvSpPr>
          <p:nvPr/>
        </p:nvSpPr>
        <p:spPr bwMode="auto">
          <a:xfrm>
            <a:off x="827088" y="3141663"/>
            <a:ext cx="865187"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reply</a:t>
            </a:r>
          </a:p>
        </p:txBody>
      </p:sp>
      <p:grpSp>
        <p:nvGrpSpPr>
          <p:cNvPr id="348270" name="Group 110">
            <a:extLst>
              <a:ext uri="{FF2B5EF4-FFF2-40B4-BE49-F238E27FC236}">
                <a16:creationId xmlns:a16="http://schemas.microsoft.com/office/drawing/2014/main" id="{2B125E62-9B54-4182-A73D-B8DD15F3CC29}"/>
              </a:ext>
            </a:extLst>
          </p:cNvPr>
          <p:cNvGrpSpPr>
            <a:grpSpLocks/>
          </p:cNvGrpSpPr>
          <p:nvPr/>
        </p:nvGrpSpPr>
        <p:grpSpPr bwMode="auto">
          <a:xfrm>
            <a:off x="323850" y="1976438"/>
            <a:ext cx="1368425" cy="431800"/>
            <a:chOff x="249" y="436"/>
            <a:chExt cx="862" cy="272"/>
          </a:xfrm>
        </p:grpSpPr>
        <p:sp>
          <p:nvSpPr>
            <p:cNvPr id="348268" name="Rectangle 108">
              <a:extLst>
                <a:ext uri="{FF2B5EF4-FFF2-40B4-BE49-F238E27FC236}">
                  <a16:creationId xmlns:a16="http://schemas.microsoft.com/office/drawing/2014/main" id="{3C6AED27-EFF0-4B24-80DF-E11AD1ED1F44}"/>
                </a:ext>
              </a:extLst>
            </p:cNvPr>
            <p:cNvSpPr>
              <a:spLocks noChangeArrowheads="1"/>
            </p:cNvSpPr>
            <p:nvPr/>
          </p:nvSpPr>
          <p:spPr bwMode="auto">
            <a:xfrm>
              <a:off x="657" y="482"/>
              <a:ext cx="408"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000000"/>
                    </a:outerShdw>
                  </a:effectLst>
                </a:rPr>
                <a:t>IP</a:t>
              </a:r>
            </a:p>
          </p:txBody>
        </p:sp>
        <p:sp>
          <p:nvSpPr>
            <p:cNvPr id="348264" name="Rectangle 104">
              <a:extLst>
                <a:ext uri="{FF2B5EF4-FFF2-40B4-BE49-F238E27FC236}">
                  <a16:creationId xmlns:a16="http://schemas.microsoft.com/office/drawing/2014/main" id="{3C75709C-566B-4EB2-A870-D7E18E8AFC91}"/>
                </a:ext>
              </a:extLst>
            </p:cNvPr>
            <p:cNvSpPr>
              <a:spLocks noChangeArrowheads="1"/>
            </p:cNvSpPr>
            <p:nvPr/>
          </p:nvSpPr>
          <p:spPr bwMode="auto">
            <a:xfrm>
              <a:off x="249" y="436"/>
              <a:ext cx="862" cy="272"/>
            </a:xfrm>
            <a:prstGeom prst="rect">
              <a:avLst/>
            </a:prstGeom>
            <a:solidFill>
              <a:schemeClr val="accent1">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237" name="Rectangle 77">
            <a:extLst>
              <a:ext uri="{FF2B5EF4-FFF2-40B4-BE49-F238E27FC236}">
                <a16:creationId xmlns:a16="http://schemas.microsoft.com/office/drawing/2014/main" id="{4F368DE3-A888-4D5B-9574-3CA436E2E792}"/>
              </a:ext>
            </a:extLst>
          </p:cNvPr>
          <p:cNvSpPr>
            <a:spLocks noChangeArrowheads="1"/>
          </p:cNvSpPr>
          <p:nvPr/>
        </p:nvSpPr>
        <p:spPr bwMode="auto">
          <a:xfrm>
            <a:off x="971550" y="1484313"/>
            <a:ext cx="647700" cy="2873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000000"/>
                  </a:outerShdw>
                </a:effectLst>
              </a:rPr>
              <a:t>IP</a:t>
            </a:r>
          </a:p>
        </p:txBody>
      </p:sp>
      <p:grpSp>
        <p:nvGrpSpPr>
          <p:cNvPr id="348272" name="Group 112">
            <a:extLst>
              <a:ext uri="{FF2B5EF4-FFF2-40B4-BE49-F238E27FC236}">
                <a16:creationId xmlns:a16="http://schemas.microsoft.com/office/drawing/2014/main" id="{DBEF5608-C466-48E2-903F-7713DC7A60C8}"/>
              </a:ext>
            </a:extLst>
          </p:cNvPr>
          <p:cNvGrpSpPr>
            <a:grpSpLocks/>
          </p:cNvGrpSpPr>
          <p:nvPr/>
        </p:nvGrpSpPr>
        <p:grpSpPr bwMode="auto">
          <a:xfrm>
            <a:off x="1692275" y="1341438"/>
            <a:ext cx="4176713" cy="1079500"/>
            <a:chOff x="1066" y="754"/>
            <a:chExt cx="2631" cy="680"/>
          </a:xfrm>
        </p:grpSpPr>
        <p:sp>
          <p:nvSpPr>
            <p:cNvPr id="348266" name="Text Box 106">
              <a:extLst>
                <a:ext uri="{FF2B5EF4-FFF2-40B4-BE49-F238E27FC236}">
                  <a16:creationId xmlns:a16="http://schemas.microsoft.com/office/drawing/2014/main" id="{7095908B-0629-4E20-A8FB-EE86BC262EBD}"/>
                </a:ext>
              </a:extLst>
            </p:cNvPr>
            <p:cNvSpPr txBox="1">
              <a:spLocks noChangeArrowheads="1"/>
            </p:cNvSpPr>
            <p:nvPr/>
          </p:nvSpPr>
          <p:spPr bwMode="auto">
            <a:xfrm>
              <a:off x="1292" y="766"/>
              <a:ext cx="2405" cy="48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pPr algn="ctr"/>
              <a:r>
                <a:rPr lang="en-US" altLang="zh-CN">
                  <a:effectLst>
                    <a:outerShdw blurRad="38100" dist="38100" dir="2700000" algn="tl">
                      <a:srgbClr val="000000"/>
                    </a:outerShdw>
                  </a:effectLst>
                </a:rPr>
                <a:t>sMAC=MAC</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dMAC=MAC</a:t>
              </a:r>
              <a:r>
                <a:rPr lang="en-US" altLang="zh-CN" baseline="-20000">
                  <a:effectLst>
                    <a:outerShdw blurRad="38100" dist="38100" dir="2700000" algn="tl">
                      <a:srgbClr val="000000"/>
                    </a:outerShdw>
                  </a:effectLst>
                </a:rPr>
                <a:t>B</a:t>
              </a:r>
            </a:p>
            <a:p>
              <a:pPr algn="ctr"/>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B</a:t>
              </a:r>
            </a:p>
          </p:txBody>
        </p:sp>
        <p:sp>
          <p:nvSpPr>
            <p:cNvPr id="348271" name="Freeform 111">
              <a:extLst>
                <a:ext uri="{FF2B5EF4-FFF2-40B4-BE49-F238E27FC236}">
                  <a16:creationId xmlns:a16="http://schemas.microsoft.com/office/drawing/2014/main" id="{A0BA49E5-0345-49BE-A53C-3679DDBAF6B7}"/>
                </a:ext>
              </a:extLst>
            </p:cNvPr>
            <p:cNvSpPr>
              <a:spLocks/>
            </p:cNvSpPr>
            <p:nvPr/>
          </p:nvSpPr>
          <p:spPr bwMode="auto">
            <a:xfrm>
              <a:off x="1066" y="754"/>
              <a:ext cx="226" cy="680"/>
            </a:xfrm>
            <a:custGeom>
              <a:avLst/>
              <a:gdLst>
                <a:gd name="T0" fmla="*/ 0 w 226"/>
                <a:gd name="T1" fmla="*/ 408 h 680"/>
                <a:gd name="T2" fmla="*/ 226 w 226"/>
                <a:gd name="T3" fmla="*/ 0 h 680"/>
                <a:gd name="T4" fmla="*/ 226 w 226"/>
                <a:gd name="T5" fmla="*/ 499 h 680"/>
                <a:gd name="T6" fmla="*/ 0 w 226"/>
                <a:gd name="T7" fmla="*/ 680 h 680"/>
                <a:gd name="T8" fmla="*/ 0 w 226"/>
                <a:gd name="T9" fmla="*/ 408 h 680"/>
              </a:gdLst>
              <a:ahLst/>
              <a:cxnLst>
                <a:cxn ang="0">
                  <a:pos x="T0" y="T1"/>
                </a:cxn>
                <a:cxn ang="0">
                  <a:pos x="T2" y="T3"/>
                </a:cxn>
                <a:cxn ang="0">
                  <a:pos x="T4" y="T5"/>
                </a:cxn>
                <a:cxn ang="0">
                  <a:pos x="T6" y="T7"/>
                </a:cxn>
                <a:cxn ang="0">
                  <a:pos x="T8" y="T9"/>
                </a:cxn>
              </a:cxnLst>
              <a:rect l="0" t="0" r="r" b="b"/>
              <a:pathLst>
                <a:path w="226" h="680">
                  <a:moveTo>
                    <a:pt x="0" y="408"/>
                  </a:moveTo>
                  <a:lnTo>
                    <a:pt x="226" y="0"/>
                  </a:lnTo>
                  <a:lnTo>
                    <a:pt x="226" y="499"/>
                  </a:lnTo>
                  <a:lnTo>
                    <a:pt x="0" y="680"/>
                  </a:lnTo>
                  <a:lnTo>
                    <a:pt x="0" y="408"/>
                  </a:lnTo>
                  <a:close/>
                </a:path>
              </a:pathLst>
            </a:custGeom>
            <a:gradFill rotWithShape="1">
              <a:gsLst>
                <a:gs pos="0">
                  <a:srgbClr val="006666">
                    <a:alpha val="60001"/>
                  </a:srgbClr>
                </a:gs>
                <a:gs pos="100000">
                  <a:srgbClr val="CCFFFF">
                    <a:alpha val="60001"/>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80" name="Group 120">
            <a:extLst>
              <a:ext uri="{FF2B5EF4-FFF2-40B4-BE49-F238E27FC236}">
                <a16:creationId xmlns:a16="http://schemas.microsoft.com/office/drawing/2014/main" id="{CA417BF2-EC8D-4FCD-BB5E-2BDBCFBC060A}"/>
              </a:ext>
            </a:extLst>
          </p:cNvPr>
          <p:cNvGrpSpPr>
            <a:grpSpLocks/>
          </p:cNvGrpSpPr>
          <p:nvPr/>
        </p:nvGrpSpPr>
        <p:grpSpPr bwMode="auto">
          <a:xfrm>
            <a:off x="1692275" y="1341438"/>
            <a:ext cx="4248150" cy="1079500"/>
            <a:chOff x="1066" y="845"/>
            <a:chExt cx="2676" cy="680"/>
          </a:xfrm>
        </p:grpSpPr>
        <p:sp>
          <p:nvSpPr>
            <p:cNvPr id="348277" name="Text Box 117">
              <a:extLst>
                <a:ext uri="{FF2B5EF4-FFF2-40B4-BE49-F238E27FC236}">
                  <a16:creationId xmlns:a16="http://schemas.microsoft.com/office/drawing/2014/main" id="{78AFC027-6311-4BA1-B008-2F253D5A2F2A}"/>
                </a:ext>
              </a:extLst>
            </p:cNvPr>
            <p:cNvSpPr txBox="1">
              <a:spLocks noChangeArrowheads="1"/>
            </p:cNvSpPr>
            <p:nvPr/>
          </p:nvSpPr>
          <p:spPr bwMode="auto">
            <a:xfrm>
              <a:off x="1292" y="857"/>
              <a:ext cx="2450" cy="487"/>
            </a:xfrm>
            <a:prstGeom prst="rect">
              <a:avLst/>
            </a:prstGeom>
            <a:solidFill>
              <a:srgbClr val="FFFF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r>
                <a:rPr lang="en-US" altLang="zh-CN">
                  <a:effectLst>
                    <a:outerShdw blurRad="38100" dist="38100" dir="2700000" algn="tl">
                      <a:srgbClr val="000000"/>
                    </a:outerShdw>
                  </a:effectLst>
                </a:rPr>
                <a:t>dMAC=</a:t>
              </a:r>
              <a:r>
                <a:rPr lang="zh-CN" altLang="en-US">
                  <a:effectLst>
                    <a:outerShdw blurRad="38100" dist="38100" dir="2700000" algn="tl">
                      <a:srgbClr val="000000"/>
                    </a:outerShdw>
                  </a:effectLst>
                </a:rPr>
                <a:t>广播，</a:t>
              </a:r>
              <a:r>
                <a:rPr lang="en-US" altLang="zh-CN">
                  <a:effectLst>
                    <a:outerShdw blurRad="38100" dist="38100" dir="2700000" algn="tl">
                      <a:srgbClr val="000000"/>
                    </a:outerShdw>
                  </a:effectLst>
                </a:rPr>
                <a:t>Target_IP=IP</a:t>
              </a:r>
              <a:r>
                <a:rPr lang="en-US" altLang="zh-CN" baseline="-20000">
                  <a:effectLst>
                    <a:outerShdw blurRad="38100" dist="38100" dir="2700000" algn="tl">
                      <a:srgbClr val="000000"/>
                    </a:outerShdw>
                  </a:effectLst>
                </a:rPr>
                <a:t>B</a:t>
              </a:r>
            </a:p>
          </p:txBody>
        </p:sp>
        <p:sp>
          <p:nvSpPr>
            <p:cNvPr id="348278" name="Freeform 118">
              <a:extLst>
                <a:ext uri="{FF2B5EF4-FFF2-40B4-BE49-F238E27FC236}">
                  <a16:creationId xmlns:a16="http://schemas.microsoft.com/office/drawing/2014/main" id="{3BF57F59-97DC-4BF2-8BE7-764C0863A125}"/>
                </a:ext>
              </a:extLst>
            </p:cNvPr>
            <p:cNvSpPr>
              <a:spLocks/>
            </p:cNvSpPr>
            <p:nvPr/>
          </p:nvSpPr>
          <p:spPr bwMode="auto">
            <a:xfrm>
              <a:off x="1066" y="845"/>
              <a:ext cx="226" cy="680"/>
            </a:xfrm>
            <a:custGeom>
              <a:avLst/>
              <a:gdLst>
                <a:gd name="T0" fmla="*/ 0 w 226"/>
                <a:gd name="T1" fmla="*/ 408 h 680"/>
                <a:gd name="T2" fmla="*/ 226 w 226"/>
                <a:gd name="T3" fmla="*/ 0 h 680"/>
                <a:gd name="T4" fmla="*/ 226 w 226"/>
                <a:gd name="T5" fmla="*/ 499 h 680"/>
                <a:gd name="T6" fmla="*/ 0 w 226"/>
                <a:gd name="T7" fmla="*/ 680 h 680"/>
                <a:gd name="T8" fmla="*/ 0 w 226"/>
                <a:gd name="T9" fmla="*/ 408 h 680"/>
              </a:gdLst>
              <a:ahLst/>
              <a:cxnLst>
                <a:cxn ang="0">
                  <a:pos x="T0" y="T1"/>
                </a:cxn>
                <a:cxn ang="0">
                  <a:pos x="T2" y="T3"/>
                </a:cxn>
                <a:cxn ang="0">
                  <a:pos x="T4" y="T5"/>
                </a:cxn>
                <a:cxn ang="0">
                  <a:pos x="T6" y="T7"/>
                </a:cxn>
                <a:cxn ang="0">
                  <a:pos x="T8" y="T9"/>
                </a:cxn>
              </a:cxnLst>
              <a:rect l="0" t="0" r="r" b="b"/>
              <a:pathLst>
                <a:path w="226" h="680">
                  <a:moveTo>
                    <a:pt x="0" y="408"/>
                  </a:moveTo>
                  <a:lnTo>
                    <a:pt x="226" y="0"/>
                  </a:lnTo>
                  <a:lnTo>
                    <a:pt x="226" y="499"/>
                  </a:lnTo>
                  <a:lnTo>
                    <a:pt x="0" y="680"/>
                  </a:lnTo>
                  <a:lnTo>
                    <a:pt x="0" y="408"/>
                  </a:lnTo>
                  <a:close/>
                </a:path>
              </a:pathLst>
            </a:custGeom>
            <a:gradFill rotWithShape="1">
              <a:gsLst>
                <a:gs pos="0">
                  <a:srgbClr val="FF9900">
                    <a:alpha val="60001"/>
                  </a:srgbClr>
                </a:gs>
                <a:gs pos="100000">
                  <a:srgbClr val="FFFFCC">
                    <a:alpha val="60001"/>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37"/>
                                        </p:tgtEl>
                                        <p:attrNameLst>
                                          <p:attrName>style.visibility</p:attrName>
                                        </p:attrNameLst>
                                      </p:cBhvr>
                                      <p:to>
                                        <p:strVal val="visible"/>
                                      </p:to>
                                    </p:set>
                                    <p:animEffect transition="in" filter="dissolve">
                                      <p:cBhvr>
                                        <p:cTn id="7" dur="1000"/>
                                        <p:tgtEl>
                                          <p:spTgt spid="34823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348244"/>
                                        </p:tgtEl>
                                        <p:attrNameLst>
                                          <p:attrName>style.visibility</p:attrName>
                                        </p:attrNameLst>
                                      </p:cBhvr>
                                      <p:to>
                                        <p:strVal val="visible"/>
                                      </p:to>
                                    </p:set>
                                    <p:animEffect transition="in" filter="wipe(left)">
                                      <p:cBhvr>
                                        <p:cTn id="11" dur="1000"/>
                                        <p:tgtEl>
                                          <p:spTgt spid="3482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348244"/>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348245"/>
                                        </p:tgtEl>
                                        <p:attrNameLst>
                                          <p:attrName>style.visibility</p:attrName>
                                        </p:attrNameLst>
                                      </p:cBhvr>
                                      <p:to>
                                        <p:strVal val="visible"/>
                                      </p:to>
                                    </p:set>
                                    <p:animEffect transition="in" filter="dissolve">
                                      <p:cBhvr>
                                        <p:cTn id="18" dur="1000"/>
                                        <p:tgtEl>
                                          <p:spTgt spid="348245"/>
                                        </p:tgtEl>
                                      </p:cBhvr>
                                    </p:animEffect>
                                  </p:childTnLst>
                                </p:cTn>
                              </p:par>
                            </p:childTnLst>
                          </p:cTn>
                        </p:par>
                        <p:par>
                          <p:cTn id="19" fill="hold" nodeType="afterGroup">
                            <p:stCondLst>
                              <p:cond delay="1000"/>
                            </p:stCondLst>
                            <p:childTnLst>
                              <p:par>
                                <p:cTn id="20" presetID="22" presetClass="entr" presetSubtype="8" fill="hold" nodeType="afterEffect">
                                  <p:stCondLst>
                                    <p:cond delay="0"/>
                                  </p:stCondLst>
                                  <p:childTnLst>
                                    <p:set>
                                      <p:cBhvr>
                                        <p:cTn id="21" dur="1" fill="hold">
                                          <p:stCondLst>
                                            <p:cond delay="0"/>
                                          </p:stCondLst>
                                        </p:cTn>
                                        <p:tgtEl>
                                          <p:spTgt spid="348280"/>
                                        </p:tgtEl>
                                        <p:attrNameLst>
                                          <p:attrName>style.visibility</p:attrName>
                                        </p:attrNameLst>
                                      </p:cBhvr>
                                      <p:to>
                                        <p:strVal val="visible"/>
                                      </p:to>
                                    </p:set>
                                    <p:animEffect transition="in" filter="wipe(left)">
                                      <p:cBhvr>
                                        <p:cTn id="22" dur="1000"/>
                                        <p:tgtEl>
                                          <p:spTgt spid="34828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48208"/>
                                        </p:tgtEl>
                                        <p:attrNameLst>
                                          <p:attrName>style.visibility</p:attrName>
                                        </p:attrNameLst>
                                      </p:cBhvr>
                                      <p:to>
                                        <p:strVal val="visible"/>
                                      </p:to>
                                    </p:set>
                                    <p:animEffect transition="in" filter="dissolve">
                                      <p:cBhvr>
                                        <p:cTn id="25" dur="1000"/>
                                        <p:tgtEl>
                                          <p:spTgt spid="3482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348280"/>
                                        </p:tgtEl>
                                        <p:attrNameLst>
                                          <p:attrName>style.visibility</p:attrName>
                                        </p:attrNameLst>
                                      </p:cBhvr>
                                      <p:to>
                                        <p:strVal val="hidden"/>
                                      </p:to>
                                    </p:set>
                                  </p:childTnLst>
                                </p:cTn>
                              </p:par>
                            </p:childTnLst>
                          </p:cTn>
                        </p:par>
                        <p:par>
                          <p:cTn id="30" fill="hold" nodeType="afterGroup">
                            <p:stCondLst>
                              <p:cond delay="0"/>
                            </p:stCondLst>
                            <p:childTnLst>
                              <p:par>
                                <p:cTn id="31" presetID="0" presetClass="path" presetSubtype="0" accel="50000" decel="50000" fill="hold" grpId="1" nodeType="afterEffect">
                                  <p:stCondLst>
                                    <p:cond delay="0"/>
                                  </p:stCondLst>
                                  <p:childTnLst>
                                    <p:animMotion origin="layout" path="M 0.0 0.0 L 0.07882 0.0 " pathEditMode="relative" ptsTypes="AA">
                                      <p:cBhvr>
                                        <p:cTn id="32" dur="2000" fill="hold"/>
                                        <p:tgtEl>
                                          <p:spTgt spid="348245"/>
                                        </p:tgtEl>
                                        <p:attrNameLst>
                                          <p:attrName>ppt_x</p:attrName>
                                          <p:attrName>ppt_y</p:attrName>
                                        </p:attrNameLst>
                                      </p:cBhvr>
                                    </p:animMotion>
                                  </p:childTnLst>
                                </p:cTn>
                              </p:par>
                            </p:childTnLst>
                          </p:cTn>
                        </p:par>
                        <p:par>
                          <p:cTn id="33" fill="hold" nodeType="afterGroup">
                            <p:stCondLst>
                              <p:cond delay="2000"/>
                            </p:stCondLst>
                            <p:childTnLst>
                              <p:par>
                                <p:cTn id="34" presetID="0" presetClass="path" presetSubtype="0" accel="50000" decel="50000" fill="hold" grpId="2" nodeType="afterEffect">
                                  <p:stCondLst>
                                    <p:cond delay="0"/>
                                  </p:stCondLst>
                                  <p:childTnLst>
                                    <p:animMotion origin="layout" path="M 0.07882 -2.96296E-6 L 0.07882 0.11551 " pathEditMode="relative" rAng="0" ptsTypes="AA">
                                      <p:cBhvr>
                                        <p:cTn id="35" dur="2000" fill="hold"/>
                                        <p:tgtEl>
                                          <p:spTgt spid="348245"/>
                                        </p:tgtEl>
                                        <p:attrNameLst>
                                          <p:attrName>ppt_x</p:attrName>
                                          <p:attrName>ppt_y</p:attrName>
                                        </p:attrNameLst>
                                      </p:cBhvr>
                                      <p:rCtr x="0" y="5764"/>
                                    </p:animMotion>
                                  </p:childTnLst>
                                </p:cTn>
                              </p:par>
                            </p:childTnLst>
                          </p:cTn>
                        </p:par>
                        <p:par>
                          <p:cTn id="36" fill="hold" nodeType="afterGroup">
                            <p:stCondLst>
                              <p:cond delay="4000"/>
                            </p:stCondLst>
                            <p:childTnLst>
                              <p:par>
                                <p:cTn id="37" presetID="0" presetClass="path" presetSubtype="0" accel="50000" decel="50000" fill="hold" grpId="3" nodeType="afterEffect">
                                  <p:stCondLst>
                                    <p:cond delay="0"/>
                                  </p:stCondLst>
                                  <p:childTnLst>
                                    <p:animMotion origin="layout" path="M 0.07882 0.11551 L 0.07882 0.16806 " pathEditMode="relative" rAng="0" ptsTypes="AA">
                                      <p:cBhvr>
                                        <p:cTn id="38" dur="2000" fill="hold"/>
                                        <p:tgtEl>
                                          <p:spTgt spid="348245"/>
                                        </p:tgtEl>
                                        <p:attrNameLst>
                                          <p:attrName>ppt_x</p:attrName>
                                          <p:attrName>ppt_y</p:attrName>
                                        </p:attrNameLst>
                                      </p:cBhvr>
                                      <p:rCtr x="0" y="2616"/>
                                    </p:animMotion>
                                  </p:childTnLst>
                                </p:cTn>
                              </p:par>
                              <p:par>
                                <p:cTn id="39" presetID="1" presetClass="entr" presetSubtype="0" fill="hold" grpId="0" nodeType="withEffect">
                                  <p:stCondLst>
                                    <p:cond delay="0"/>
                                  </p:stCondLst>
                                  <p:childTnLst>
                                    <p:set>
                                      <p:cBhvr>
                                        <p:cTn id="40" dur="1" fill="hold">
                                          <p:stCondLst>
                                            <p:cond delay="0"/>
                                          </p:stCondLst>
                                        </p:cTn>
                                        <p:tgtEl>
                                          <p:spTgt spid="348247"/>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0.0 0.0 L 0.14184 0.0 " pathEditMode="relative" ptsTypes="AA">
                                      <p:cBhvr>
                                        <p:cTn id="42" dur="2000" fill="hold"/>
                                        <p:tgtEl>
                                          <p:spTgt spid="348247"/>
                                        </p:tgtEl>
                                        <p:attrNameLst>
                                          <p:attrName>ppt_x</p:attrName>
                                          <p:attrName>ppt_y</p:attrName>
                                        </p:attrNameLst>
                                      </p:cBhvr>
                                    </p:animMotion>
                                  </p:childTnLst>
                                </p:cTn>
                              </p:par>
                            </p:childTnLst>
                          </p:cTn>
                        </p:par>
                        <p:par>
                          <p:cTn id="43" fill="hold" nodeType="afterGroup">
                            <p:stCondLst>
                              <p:cond delay="6000"/>
                            </p:stCondLst>
                            <p:childTnLst>
                              <p:par>
                                <p:cTn id="44" presetID="1" presetClass="exit" presetSubtype="0" fill="hold" grpId="2" nodeType="afterEffect">
                                  <p:stCondLst>
                                    <p:cond delay="0"/>
                                  </p:stCondLst>
                                  <p:childTnLst>
                                    <p:set>
                                      <p:cBhvr>
                                        <p:cTn id="45" dur="1" fill="hold">
                                          <p:stCondLst>
                                            <p:cond delay="0"/>
                                          </p:stCondLst>
                                        </p:cTn>
                                        <p:tgtEl>
                                          <p:spTgt spid="34824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34826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grpId="5" nodeType="clickEffect">
                                  <p:stCondLst>
                                    <p:cond delay="0"/>
                                  </p:stCondLst>
                                  <p:childTnLst>
                                    <p:animEffect transition="out" filter="dissolve">
                                      <p:cBhvr>
                                        <p:cTn id="51" dur="500"/>
                                        <p:tgtEl>
                                          <p:spTgt spid="348262"/>
                                        </p:tgtEl>
                                      </p:cBhvr>
                                    </p:animEffect>
                                    <p:set>
                                      <p:cBhvr>
                                        <p:cTn id="52" dur="1" fill="hold">
                                          <p:stCondLst>
                                            <p:cond delay="499"/>
                                          </p:stCondLst>
                                        </p:cTn>
                                        <p:tgtEl>
                                          <p:spTgt spid="348262"/>
                                        </p:tgtEl>
                                        <p:attrNameLst>
                                          <p:attrName>style.visibility</p:attrName>
                                        </p:attrNameLst>
                                      </p:cBhvr>
                                      <p:to>
                                        <p:strVal val="hidden"/>
                                      </p:to>
                                    </p:set>
                                  </p:childTnLst>
                                </p:cTn>
                              </p:par>
                              <p:par>
                                <p:cTn id="53" presetID="0" presetClass="path" presetSubtype="0" accel="50000" decel="50000" fill="hold" grpId="4" nodeType="withEffect">
                                  <p:stCondLst>
                                    <p:cond delay="0"/>
                                  </p:stCondLst>
                                  <p:childTnLst>
                                    <p:animMotion origin="layout" path="M 0.07882 0.16806 L -1.11111E-6 0.16806 " pathEditMode="relative" rAng="0" ptsTypes="AA">
                                      <p:cBhvr>
                                        <p:cTn id="54" dur="2000" fill="hold"/>
                                        <p:tgtEl>
                                          <p:spTgt spid="348245"/>
                                        </p:tgtEl>
                                        <p:attrNameLst>
                                          <p:attrName>ppt_x</p:attrName>
                                          <p:attrName>ppt_y</p:attrName>
                                        </p:attrNameLst>
                                      </p:cBhvr>
                                      <p:rCtr x="-3941" y="0"/>
                                    </p:animMotion>
                                  </p:childTnLst>
                                </p:cTn>
                              </p:par>
                            </p:childTnLst>
                          </p:cTn>
                        </p:par>
                        <p:par>
                          <p:cTn id="55" fill="hold" nodeType="afterGroup">
                            <p:stCondLst>
                              <p:cond delay="2000"/>
                            </p:stCondLst>
                            <p:childTnLst>
                              <p:par>
                                <p:cTn id="56" presetID="1" presetClass="exit" presetSubtype="0" fill="hold" grpId="5" nodeType="afterEffect">
                                  <p:stCondLst>
                                    <p:cond delay="0"/>
                                  </p:stCondLst>
                                  <p:childTnLst>
                                    <p:set>
                                      <p:cBhvr>
                                        <p:cTn id="57" dur="1" fill="hold">
                                          <p:stCondLst>
                                            <p:cond delay="0"/>
                                          </p:stCondLst>
                                        </p:cTn>
                                        <p:tgtEl>
                                          <p:spTgt spid="348245"/>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4826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48222"/>
                                        </p:tgtEl>
                                        <p:attrNameLst>
                                          <p:attrName>style.visibility</p:attrName>
                                        </p:attrNameLst>
                                      </p:cBhvr>
                                      <p:to>
                                        <p:strVal val="visible"/>
                                      </p:to>
                                    </p:set>
                                    <p:animEffect transition="in" filter="dissolve">
                                      <p:cBhvr>
                                        <p:cTn id="64" dur="500"/>
                                        <p:tgtEl>
                                          <p:spTgt spid="348222"/>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348223"/>
                                        </p:tgtEl>
                                        <p:attrNameLst>
                                          <p:attrName>style.visibility</p:attrName>
                                        </p:attrNameLst>
                                      </p:cBhvr>
                                      <p:to>
                                        <p:strVal val="visible"/>
                                      </p:to>
                                    </p:set>
                                    <p:animEffect transition="in" filter="dissolve">
                                      <p:cBhvr>
                                        <p:cTn id="68" dur="500"/>
                                        <p:tgtEl>
                                          <p:spTgt spid="34822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xit" presetSubtype="0" fill="hold" grpId="1" nodeType="clickEffect">
                                  <p:stCondLst>
                                    <p:cond delay="0"/>
                                  </p:stCondLst>
                                  <p:childTnLst>
                                    <p:animEffect transition="out" filter="dissolve">
                                      <p:cBhvr>
                                        <p:cTn id="72" dur="500"/>
                                        <p:tgtEl>
                                          <p:spTgt spid="348263"/>
                                        </p:tgtEl>
                                      </p:cBhvr>
                                    </p:animEffect>
                                    <p:set>
                                      <p:cBhvr>
                                        <p:cTn id="73" dur="1" fill="hold">
                                          <p:stCondLst>
                                            <p:cond delay="499"/>
                                          </p:stCondLst>
                                        </p:cTn>
                                        <p:tgtEl>
                                          <p:spTgt spid="348263"/>
                                        </p:tgtEl>
                                        <p:attrNameLst>
                                          <p:attrName>style.visibility</p:attrName>
                                        </p:attrNameLst>
                                      </p:cBhvr>
                                      <p:to>
                                        <p:strVal val="hidden"/>
                                      </p:to>
                                    </p:set>
                                  </p:childTnLst>
                                </p:cTn>
                              </p:par>
                            </p:childTnLst>
                          </p:cTn>
                        </p:par>
                        <p:par>
                          <p:cTn id="74" fill="hold" nodeType="afterGroup">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348246"/>
                                        </p:tgtEl>
                                        <p:attrNameLst>
                                          <p:attrName>style.visibility</p:attrName>
                                        </p:attrNameLst>
                                      </p:cBhvr>
                                      <p:to>
                                        <p:strVal val="visible"/>
                                      </p:to>
                                    </p:set>
                                    <p:animEffect transition="in" filter="dissolve">
                                      <p:cBhvr>
                                        <p:cTn id="77" dur="1000"/>
                                        <p:tgtEl>
                                          <p:spTgt spid="348246"/>
                                        </p:tgtEl>
                                      </p:cBhvr>
                                    </p:animEffect>
                                  </p:childTnLst>
                                </p:cTn>
                              </p:par>
                            </p:childTnLst>
                          </p:cTn>
                        </p:par>
                        <p:par>
                          <p:cTn id="78" fill="hold" nodeType="afterGroup">
                            <p:stCondLst>
                              <p:cond delay="1500"/>
                            </p:stCondLst>
                            <p:childTnLst>
                              <p:par>
                                <p:cTn id="79" presetID="0" presetClass="path" presetSubtype="0" accel="50000" decel="50000" fill="hold" grpId="1" nodeType="afterEffect">
                                  <p:stCondLst>
                                    <p:cond delay="0"/>
                                  </p:stCondLst>
                                  <p:childTnLst>
                                    <p:animMotion origin="layout" path="M 0.0 0.0 L 0.07882 0.0 " pathEditMode="relative" ptsTypes="AA">
                                      <p:cBhvr>
                                        <p:cTn id="80" dur="2000" fill="hold"/>
                                        <p:tgtEl>
                                          <p:spTgt spid="348246"/>
                                        </p:tgtEl>
                                        <p:attrNameLst>
                                          <p:attrName>ppt_x</p:attrName>
                                          <p:attrName>ppt_y</p:attrName>
                                        </p:attrNameLst>
                                      </p:cBhvr>
                                    </p:animMotion>
                                  </p:childTnLst>
                                </p:cTn>
                              </p:par>
                            </p:childTnLst>
                          </p:cTn>
                        </p:par>
                        <p:par>
                          <p:cTn id="81" fill="hold" nodeType="afterGroup">
                            <p:stCondLst>
                              <p:cond delay="3500"/>
                            </p:stCondLst>
                            <p:childTnLst>
                              <p:par>
                                <p:cTn id="82" presetID="0" presetClass="path" presetSubtype="0" accel="50000" decel="50000" fill="hold" grpId="3" nodeType="afterEffect">
                                  <p:stCondLst>
                                    <p:cond delay="0"/>
                                  </p:stCondLst>
                                  <p:childTnLst>
                                    <p:animMotion origin="layout" path="M 0.07899 3.7037E-7 L 0.07882 -0.16782 " pathEditMode="relative" rAng="0" ptsTypes="AA">
                                      <p:cBhvr>
                                        <p:cTn id="83" dur="2000" fill="hold"/>
                                        <p:tgtEl>
                                          <p:spTgt spid="348246"/>
                                        </p:tgtEl>
                                        <p:attrNameLst>
                                          <p:attrName>ppt_x</p:attrName>
                                          <p:attrName>ppt_y</p:attrName>
                                        </p:attrNameLst>
                                      </p:cBhvr>
                                      <p:rCtr x="-17" y="-8403"/>
                                    </p:animMotion>
                                  </p:childTnLst>
                                </p:cTn>
                              </p:par>
                            </p:childTnLst>
                          </p:cTn>
                        </p:par>
                        <p:par>
                          <p:cTn id="84" fill="hold" nodeType="afterGroup">
                            <p:stCondLst>
                              <p:cond delay="5500"/>
                            </p:stCondLst>
                            <p:childTnLst>
                              <p:par>
                                <p:cTn id="85" presetID="0" presetClass="path" presetSubtype="0" accel="50000" decel="50000" fill="hold" grpId="4" nodeType="afterEffect">
                                  <p:stCondLst>
                                    <p:cond delay="0"/>
                                  </p:stCondLst>
                                  <p:childTnLst>
                                    <p:animMotion origin="layout" path="M 0.07882 -0.16806 L -3.61111E-6 -0.16806 " pathEditMode="relative" rAng="0" ptsTypes="AA">
                                      <p:cBhvr>
                                        <p:cTn id="86" dur="2000" fill="hold"/>
                                        <p:tgtEl>
                                          <p:spTgt spid="348246"/>
                                        </p:tgtEl>
                                        <p:attrNameLst>
                                          <p:attrName>ppt_x</p:attrName>
                                          <p:attrName>ppt_y</p:attrName>
                                        </p:attrNameLst>
                                      </p:cBhvr>
                                      <p:rCtr x="-3941" y="0"/>
                                    </p:animMotion>
                                  </p:childTnLst>
                                </p:cTn>
                              </p:par>
                            </p:childTnLst>
                          </p:cTn>
                        </p:par>
                        <p:par>
                          <p:cTn id="87" fill="hold" nodeType="afterGroup">
                            <p:stCondLst>
                              <p:cond delay="7500"/>
                            </p:stCondLst>
                            <p:childTnLst>
                              <p:par>
                                <p:cTn id="88" presetID="9" presetClass="entr" presetSubtype="0" fill="hold" grpId="0" nodeType="afterEffect">
                                  <p:stCondLst>
                                    <p:cond delay="0"/>
                                  </p:stCondLst>
                                  <p:childTnLst>
                                    <p:set>
                                      <p:cBhvr>
                                        <p:cTn id="89" dur="1" fill="hold">
                                          <p:stCondLst>
                                            <p:cond delay="0"/>
                                          </p:stCondLst>
                                        </p:cTn>
                                        <p:tgtEl>
                                          <p:spTgt spid="348209"/>
                                        </p:tgtEl>
                                        <p:attrNameLst>
                                          <p:attrName>style.visibility</p:attrName>
                                        </p:attrNameLst>
                                      </p:cBhvr>
                                      <p:to>
                                        <p:strVal val="visible"/>
                                      </p:to>
                                    </p:set>
                                    <p:animEffect transition="in" filter="dissolve">
                                      <p:cBhvr>
                                        <p:cTn id="90" dur="500"/>
                                        <p:tgtEl>
                                          <p:spTgt spid="34820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xit" presetSubtype="0" fill="hold" grpId="5" nodeType="clickEffect">
                                  <p:stCondLst>
                                    <p:cond delay="0"/>
                                  </p:stCondLst>
                                  <p:childTnLst>
                                    <p:animEffect transition="out" filter="dissolve">
                                      <p:cBhvr>
                                        <p:cTn id="94" dur="500"/>
                                        <p:tgtEl>
                                          <p:spTgt spid="348246"/>
                                        </p:tgtEl>
                                      </p:cBhvr>
                                    </p:animEffect>
                                    <p:set>
                                      <p:cBhvr>
                                        <p:cTn id="95" dur="1" fill="hold">
                                          <p:stCondLst>
                                            <p:cond delay="499"/>
                                          </p:stCondLst>
                                        </p:cTn>
                                        <p:tgtEl>
                                          <p:spTgt spid="348246"/>
                                        </p:tgtEl>
                                        <p:attrNameLst>
                                          <p:attrName>style.visibility</p:attrName>
                                        </p:attrNameLst>
                                      </p:cBhvr>
                                      <p:to>
                                        <p:strVal val="hidden"/>
                                      </p:to>
                                    </p:set>
                                  </p:childTnLst>
                                </p:cTn>
                              </p:par>
                            </p:childTnLst>
                          </p:cTn>
                        </p:par>
                        <p:par>
                          <p:cTn id="96" fill="hold" nodeType="afterGroup">
                            <p:stCondLst>
                              <p:cond delay="500"/>
                            </p:stCondLst>
                            <p:childTnLst>
                              <p:par>
                                <p:cTn id="97" presetID="0" presetClass="path" presetSubtype="0" accel="50000" decel="50000" fill="hold" grpId="2" nodeType="afterEffect">
                                  <p:stCondLst>
                                    <p:cond delay="0"/>
                                  </p:stCondLst>
                                  <p:childTnLst>
                                    <p:animMotion origin="layout" path="M 0.0 0.0 L 0.0 0.08402 " pathEditMode="relative" ptsTypes="AA">
                                      <p:cBhvr>
                                        <p:cTn id="98" dur="2000" fill="hold"/>
                                        <p:tgtEl>
                                          <p:spTgt spid="348237"/>
                                        </p:tgtEl>
                                        <p:attrNameLst>
                                          <p:attrName>ppt_x</p:attrName>
                                          <p:attrName>ppt_y</p:attrName>
                                        </p:attrNameLst>
                                      </p:cBhvr>
                                    </p:animMotion>
                                  </p:childTnLst>
                                </p:cTn>
                              </p:par>
                            </p:childTnLst>
                          </p:cTn>
                        </p:par>
                        <p:par>
                          <p:cTn id="99" fill="hold" nodeType="afterGroup">
                            <p:stCondLst>
                              <p:cond delay="2500"/>
                            </p:stCondLst>
                            <p:childTnLst>
                              <p:par>
                                <p:cTn id="100" presetID="35" presetClass="emph" presetSubtype="0" fill="hold" grpId="1" nodeType="afterEffect">
                                  <p:stCondLst>
                                    <p:cond delay="0"/>
                                  </p:stCondLst>
                                  <p:childTnLst>
                                    <p:anim calcmode="discrete" valueType="str">
                                      <p:cBhvr>
                                        <p:cTn id="101" dur="1000" fill="hold"/>
                                        <p:tgtEl>
                                          <p:spTgt spid="348208"/>
                                        </p:tgtEl>
                                        <p:attrNameLst>
                                          <p:attrName>style.visibility</p:attrName>
                                        </p:attrNameLst>
                                      </p:cBhvr>
                                      <p:tavLst>
                                        <p:tav tm="0">
                                          <p:val>
                                            <p:strVal val="hidden"/>
                                          </p:val>
                                        </p:tav>
                                        <p:tav tm="50000">
                                          <p:val>
                                            <p:strVal val="visible"/>
                                          </p:val>
                                        </p:tav>
                                      </p:tavLst>
                                    </p:anim>
                                  </p:childTnLst>
                                </p:cTn>
                              </p:par>
                              <p:par>
                                <p:cTn id="102" presetID="35" presetClass="emph" presetSubtype="0" fill="hold" grpId="1" nodeType="withEffect">
                                  <p:stCondLst>
                                    <p:cond delay="0"/>
                                  </p:stCondLst>
                                  <p:childTnLst>
                                    <p:anim calcmode="discrete" valueType="str">
                                      <p:cBhvr>
                                        <p:cTn id="103" dur="1000" fill="hold"/>
                                        <p:tgtEl>
                                          <p:spTgt spid="348209"/>
                                        </p:tgtEl>
                                        <p:attrNameLst>
                                          <p:attrName>style.visibility</p:attrName>
                                        </p:attrNameLst>
                                      </p:cBhvr>
                                      <p:tavLst>
                                        <p:tav tm="0">
                                          <p:val>
                                            <p:strVal val="hidden"/>
                                          </p:val>
                                        </p:tav>
                                        <p:tav tm="50000">
                                          <p:val>
                                            <p:strVal val="visible"/>
                                          </p:val>
                                        </p:tav>
                                      </p:tavLst>
                                    </p:anim>
                                  </p:childTnLst>
                                </p:cTn>
                              </p:par>
                            </p:childTnLst>
                          </p:cTn>
                        </p:par>
                        <p:par>
                          <p:cTn id="104" fill="hold" nodeType="afterGroup">
                            <p:stCondLst>
                              <p:cond delay="3500"/>
                            </p:stCondLst>
                            <p:childTnLst>
                              <p:par>
                                <p:cTn id="105" presetID="1" presetClass="exit" presetSubtype="0" fill="hold" grpId="1" nodeType="afterEffect">
                                  <p:stCondLst>
                                    <p:cond delay="0"/>
                                  </p:stCondLst>
                                  <p:childTnLst>
                                    <p:set>
                                      <p:cBhvr>
                                        <p:cTn id="106" dur="1" fill="hold">
                                          <p:stCondLst>
                                            <p:cond delay="0"/>
                                          </p:stCondLst>
                                        </p:cTn>
                                        <p:tgtEl>
                                          <p:spTgt spid="348237"/>
                                        </p:tgtEl>
                                        <p:attrNameLst>
                                          <p:attrName>style.visibility</p:attrName>
                                        </p:attrNameLst>
                                      </p:cBhvr>
                                      <p:to>
                                        <p:strVal val="hidden"/>
                                      </p:to>
                                    </p:set>
                                  </p:childTnLst>
                                </p:cTn>
                              </p:par>
                              <p:par>
                                <p:cTn id="107" presetID="9" presetClass="entr" presetSubtype="0" fill="hold" nodeType="withEffect">
                                  <p:stCondLst>
                                    <p:cond delay="0"/>
                                  </p:stCondLst>
                                  <p:childTnLst>
                                    <p:set>
                                      <p:cBhvr>
                                        <p:cTn id="108" dur="1" fill="hold">
                                          <p:stCondLst>
                                            <p:cond delay="0"/>
                                          </p:stCondLst>
                                        </p:cTn>
                                        <p:tgtEl>
                                          <p:spTgt spid="348270"/>
                                        </p:tgtEl>
                                        <p:attrNameLst>
                                          <p:attrName>style.visibility</p:attrName>
                                        </p:attrNameLst>
                                      </p:cBhvr>
                                      <p:to>
                                        <p:strVal val="visible"/>
                                      </p:to>
                                    </p:set>
                                    <p:animEffect transition="in" filter="dissolve">
                                      <p:cBhvr>
                                        <p:cTn id="109" dur="1000"/>
                                        <p:tgtEl>
                                          <p:spTgt spid="348270"/>
                                        </p:tgtEl>
                                      </p:cBhvr>
                                    </p:animEffect>
                                  </p:childTnLst>
                                </p:cTn>
                              </p:par>
                            </p:childTnLst>
                          </p:cTn>
                        </p:par>
                        <p:par>
                          <p:cTn id="110" fill="hold" nodeType="afterGroup">
                            <p:stCondLst>
                              <p:cond delay="4500"/>
                            </p:stCondLst>
                            <p:childTnLst>
                              <p:par>
                                <p:cTn id="111" presetID="22" presetClass="entr" presetSubtype="8" fill="hold" nodeType="afterEffect">
                                  <p:stCondLst>
                                    <p:cond delay="0"/>
                                  </p:stCondLst>
                                  <p:childTnLst>
                                    <p:set>
                                      <p:cBhvr>
                                        <p:cTn id="112" dur="1" fill="hold">
                                          <p:stCondLst>
                                            <p:cond delay="0"/>
                                          </p:stCondLst>
                                        </p:cTn>
                                        <p:tgtEl>
                                          <p:spTgt spid="348272"/>
                                        </p:tgtEl>
                                        <p:attrNameLst>
                                          <p:attrName>style.visibility</p:attrName>
                                        </p:attrNameLst>
                                      </p:cBhvr>
                                      <p:to>
                                        <p:strVal val="visible"/>
                                      </p:to>
                                    </p:set>
                                    <p:animEffect transition="in" filter="wipe(left)">
                                      <p:cBhvr>
                                        <p:cTn id="113" dur="1000"/>
                                        <p:tgtEl>
                                          <p:spTgt spid="34827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nodeType="clickEffect">
                                  <p:stCondLst>
                                    <p:cond delay="0"/>
                                  </p:stCondLst>
                                  <p:childTnLst>
                                    <p:set>
                                      <p:cBhvr>
                                        <p:cTn id="117" dur="1" fill="hold">
                                          <p:stCondLst>
                                            <p:cond delay="0"/>
                                          </p:stCondLst>
                                        </p:cTn>
                                        <p:tgtEl>
                                          <p:spTgt spid="348272"/>
                                        </p:tgtEl>
                                        <p:attrNameLst>
                                          <p:attrName>style.visibility</p:attrName>
                                        </p:attrNameLst>
                                      </p:cBhvr>
                                      <p:to>
                                        <p:strVal val="hidden"/>
                                      </p:to>
                                    </p:set>
                                  </p:childTnLst>
                                </p:cTn>
                              </p:par>
                            </p:childTnLst>
                          </p:cTn>
                        </p:par>
                        <p:par>
                          <p:cTn id="118" fill="hold" nodeType="afterGroup">
                            <p:stCondLst>
                              <p:cond delay="0"/>
                            </p:stCondLst>
                            <p:childTnLst>
                              <p:par>
                                <p:cTn id="119" presetID="0" presetClass="path" presetSubtype="0" accel="50000" decel="50000" fill="hold" nodeType="afterEffect">
                                  <p:stCondLst>
                                    <p:cond delay="0"/>
                                  </p:stCondLst>
                                  <p:childTnLst>
                                    <p:animMotion origin="layout" path="M 3.05556E-6 -3.7037E-7 L 0.11024 -3.7037E-7 " pathEditMode="relative" ptsTypes="AA">
                                      <p:cBhvr>
                                        <p:cTn id="120" dur="2000" fill="hold"/>
                                        <p:tgtEl>
                                          <p:spTgt spid="348270"/>
                                        </p:tgtEl>
                                        <p:attrNameLst>
                                          <p:attrName>ppt_x</p:attrName>
                                          <p:attrName>ppt_y</p:attrName>
                                        </p:attrNameLst>
                                      </p:cBhvr>
                                    </p:animMotion>
                                  </p:childTnLst>
                                </p:cTn>
                              </p:par>
                            </p:childTnLst>
                          </p:cTn>
                        </p:par>
                        <p:par>
                          <p:cTn id="121" fill="hold" nodeType="afterGroup">
                            <p:stCondLst>
                              <p:cond delay="2000"/>
                            </p:stCondLst>
                            <p:childTnLst>
                              <p:par>
                                <p:cTn id="122" presetID="0" presetClass="path" presetSubtype="0" accel="50000" decel="50000" fill="hold" nodeType="afterEffect">
                                  <p:stCondLst>
                                    <p:cond delay="0"/>
                                  </p:stCondLst>
                                  <p:childTnLst>
                                    <p:animMotion origin="layout" path="M 0.10625 0.00162 L 0.10625 0.16968 " pathEditMode="relative" ptsTypes="AA">
                                      <p:cBhvr>
                                        <p:cTn id="123" dur="2000" fill="hold"/>
                                        <p:tgtEl>
                                          <p:spTgt spid="348270"/>
                                        </p:tgtEl>
                                        <p:attrNameLst>
                                          <p:attrName>ppt_x</p:attrName>
                                          <p:attrName>ppt_y</p:attrName>
                                        </p:attrNameLst>
                                      </p:cBhvr>
                                    </p:animMotion>
                                  </p:childTnLst>
                                </p:cTn>
                              </p:par>
                            </p:childTnLst>
                          </p:cTn>
                        </p:par>
                        <p:par>
                          <p:cTn id="124" fill="hold" nodeType="afterGroup">
                            <p:stCondLst>
                              <p:cond delay="4000"/>
                            </p:stCondLst>
                            <p:childTnLst>
                              <p:par>
                                <p:cTn id="125" presetID="0" presetClass="path" presetSubtype="0" accel="50000" decel="50000" fill="hold" nodeType="afterEffect">
                                  <p:stCondLst>
                                    <p:cond delay="0"/>
                                  </p:stCondLst>
                                  <p:childTnLst>
                                    <p:animMotion origin="layout" path="M 0.10625 0.16968 L 0.00382 0.16968 " pathEditMode="relative" rAng="0" ptsTypes="AA">
                                      <p:cBhvr>
                                        <p:cTn id="126" dur="2000" fill="hold"/>
                                        <p:tgtEl>
                                          <p:spTgt spid="348270"/>
                                        </p:tgtEl>
                                        <p:attrNameLst>
                                          <p:attrName>ppt_x</p:attrName>
                                          <p:attrName>ppt_y</p:attrName>
                                        </p:attrNameLst>
                                      </p:cBhvr>
                                      <p:rCtr x="-51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8" grpId="0"/>
      <p:bldP spid="348208" grpId="1"/>
      <p:bldP spid="348209" grpId="0"/>
      <p:bldP spid="348209" grpId="1"/>
      <p:bldP spid="348222" grpId="0"/>
      <p:bldP spid="348223" grpId="0"/>
      <p:bldP spid="348245" grpId="0" animBg="1"/>
      <p:bldP spid="348245" grpId="1" animBg="1"/>
      <p:bldP spid="348245" grpId="2" animBg="1"/>
      <p:bldP spid="348245" grpId="3" animBg="1"/>
      <p:bldP spid="348245" grpId="4" animBg="1"/>
      <p:bldP spid="348245" grpId="5" animBg="1"/>
      <p:bldP spid="348247" grpId="0" animBg="1"/>
      <p:bldP spid="348247" grpId="1" animBg="1"/>
      <p:bldP spid="348247" grpId="2" animBg="1"/>
      <p:bldP spid="348262" grpId="0" animBg="1"/>
      <p:bldP spid="348262" grpId="5" animBg="1"/>
      <p:bldP spid="348263" grpId="0" animBg="1"/>
      <p:bldP spid="348263" grpId="1" animBg="1"/>
      <p:bldP spid="348246" grpId="0" animBg="1"/>
      <p:bldP spid="348246" grpId="1" animBg="1"/>
      <p:bldP spid="348246" grpId="3" animBg="1"/>
      <p:bldP spid="348246" grpId="4" animBg="1"/>
      <p:bldP spid="348246" grpId="5" animBg="1"/>
      <p:bldP spid="348237" grpId="0" animBg="1"/>
      <p:bldP spid="348237" grpId="1" animBg="1"/>
      <p:bldP spid="348237"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6">
            <a:extLst>
              <a:ext uri="{FF2B5EF4-FFF2-40B4-BE49-F238E27FC236}">
                <a16:creationId xmlns:a16="http://schemas.microsoft.com/office/drawing/2014/main" id="{B0EEFA33-B045-4F13-8726-B90C245A6BAC}"/>
              </a:ext>
            </a:extLst>
          </p:cNvPr>
          <p:cNvSpPr>
            <a:spLocks noGrp="1"/>
          </p:cNvSpPr>
          <p:nvPr>
            <p:ph type="sldNum" sz="quarter" idx="12"/>
          </p:nvPr>
        </p:nvSpPr>
        <p:spPr/>
        <p:txBody>
          <a:bodyPr/>
          <a:lstStyle/>
          <a:p>
            <a:fld id="{53CA68AB-9FC3-49F9-8B2A-6B2DB2EEED30}" type="slidenum">
              <a:rPr lang="en-US" altLang="zh-CN"/>
              <a:pPr/>
              <a:t>12</a:t>
            </a:fld>
            <a:endParaRPr lang="en-US" altLang="zh-CN"/>
          </a:p>
        </p:txBody>
      </p:sp>
      <p:sp>
        <p:nvSpPr>
          <p:cNvPr id="350210" name="Rectangle 2">
            <a:extLst>
              <a:ext uri="{FF2B5EF4-FFF2-40B4-BE49-F238E27FC236}">
                <a16:creationId xmlns:a16="http://schemas.microsoft.com/office/drawing/2014/main" id="{509128EA-D582-4F16-B5CC-93E5A397B17E}"/>
              </a:ext>
            </a:extLst>
          </p:cNvPr>
          <p:cNvSpPr>
            <a:spLocks noGrp="1" noChangeArrowheads="1"/>
          </p:cNvSpPr>
          <p:nvPr>
            <p:ph type="title"/>
          </p:nvPr>
        </p:nvSpPr>
        <p:spPr/>
        <p:txBody>
          <a:bodyPr/>
          <a:lstStyle/>
          <a:p>
            <a:r>
              <a:rPr lang="en-US" altLang="zh-CN"/>
              <a:t>Case 2</a:t>
            </a:r>
            <a:r>
              <a:rPr lang="zh-CN" altLang="en-US"/>
              <a:t>：</a:t>
            </a:r>
            <a:r>
              <a:rPr lang="en-US" altLang="zh-CN"/>
              <a:t>A </a:t>
            </a:r>
            <a:r>
              <a:rPr lang="en-US" altLang="zh-CN">
                <a:sym typeface="Wingdings" panose="05000000000000000000" pitchFamily="2" charset="2"/>
              </a:rPr>
              <a:t> D</a:t>
            </a:r>
            <a:endParaRPr lang="en-US" altLang="zh-CN"/>
          </a:p>
        </p:txBody>
      </p:sp>
      <p:sp>
        <p:nvSpPr>
          <p:cNvPr id="350211" name="Line 3">
            <a:extLst>
              <a:ext uri="{FF2B5EF4-FFF2-40B4-BE49-F238E27FC236}">
                <a16:creationId xmlns:a16="http://schemas.microsoft.com/office/drawing/2014/main" id="{007F868E-BAD2-485C-868F-3BF69B8DF234}"/>
              </a:ext>
            </a:extLst>
          </p:cNvPr>
          <p:cNvSpPr>
            <a:spLocks noChangeShapeType="1"/>
          </p:cNvSpPr>
          <p:nvPr/>
        </p:nvSpPr>
        <p:spPr bwMode="auto">
          <a:xfrm>
            <a:off x="4032250" y="3052763"/>
            <a:ext cx="0" cy="774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12" name="Line 4">
            <a:extLst>
              <a:ext uri="{FF2B5EF4-FFF2-40B4-BE49-F238E27FC236}">
                <a16:creationId xmlns:a16="http://schemas.microsoft.com/office/drawing/2014/main" id="{893FB9B3-11FF-4084-B9E6-A6DA85A003A3}"/>
              </a:ext>
            </a:extLst>
          </p:cNvPr>
          <p:cNvSpPr>
            <a:spLocks noChangeShapeType="1"/>
          </p:cNvSpPr>
          <p:nvPr/>
        </p:nvSpPr>
        <p:spPr bwMode="auto">
          <a:xfrm>
            <a:off x="1979613" y="2997200"/>
            <a:ext cx="52562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13" name="Line 5">
            <a:extLst>
              <a:ext uri="{FF2B5EF4-FFF2-40B4-BE49-F238E27FC236}">
                <a16:creationId xmlns:a16="http://schemas.microsoft.com/office/drawing/2014/main" id="{2A1C4C5E-240A-4F40-8C05-521F6BADAC23}"/>
              </a:ext>
            </a:extLst>
          </p:cNvPr>
          <p:cNvSpPr>
            <a:spLocks noChangeShapeType="1"/>
          </p:cNvSpPr>
          <p:nvPr/>
        </p:nvSpPr>
        <p:spPr bwMode="auto">
          <a:xfrm>
            <a:off x="7235825" y="2217738"/>
            <a:ext cx="6461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14" name="Line 6">
            <a:extLst>
              <a:ext uri="{FF2B5EF4-FFF2-40B4-BE49-F238E27FC236}">
                <a16:creationId xmlns:a16="http://schemas.microsoft.com/office/drawing/2014/main" id="{709676A2-B284-4A61-B86D-66C0285559E9}"/>
              </a:ext>
            </a:extLst>
          </p:cNvPr>
          <p:cNvSpPr>
            <a:spLocks noChangeShapeType="1"/>
          </p:cNvSpPr>
          <p:nvPr/>
        </p:nvSpPr>
        <p:spPr bwMode="auto">
          <a:xfrm flipV="1">
            <a:off x="7235825" y="3365500"/>
            <a:ext cx="646113"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0215" name="Picture 7">
            <a:extLst>
              <a:ext uri="{FF2B5EF4-FFF2-40B4-BE49-F238E27FC236}">
                <a16:creationId xmlns:a16="http://schemas.microsoft.com/office/drawing/2014/main" id="{A0DD5F8C-9660-48E0-A84E-A96842DBE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197167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0216" name="Picture 8">
            <a:extLst>
              <a:ext uri="{FF2B5EF4-FFF2-40B4-BE49-F238E27FC236}">
                <a16:creationId xmlns:a16="http://schemas.microsoft.com/office/drawing/2014/main" id="{47B82BD7-BB25-44B5-9A00-87DB46E29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425" y="3149600"/>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0217" name="Text Box 9">
            <a:extLst>
              <a:ext uri="{FF2B5EF4-FFF2-40B4-BE49-F238E27FC236}">
                <a16:creationId xmlns:a16="http://schemas.microsoft.com/office/drawing/2014/main" id="{8E3F3579-56A9-4249-AD7F-ECD9A95D7DD5}"/>
              </a:ext>
            </a:extLst>
          </p:cNvPr>
          <p:cNvSpPr txBox="1">
            <a:spLocks noChangeArrowheads="1"/>
          </p:cNvSpPr>
          <p:nvPr/>
        </p:nvSpPr>
        <p:spPr bwMode="auto">
          <a:xfrm>
            <a:off x="671513" y="1917700"/>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A</a:t>
            </a:r>
          </a:p>
        </p:txBody>
      </p:sp>
      <p:sp>
        <p:nvSpPr>
          <p:cNvPr id="350218" name="Text Box 10">
            <a:extLst>
              <a:ext uri="{FF2B5EF4-FFF2-40B4-BE49-F238E27FC236}">
                <a16:creationId xmlns:a16="http://schemas.microsoft.com/office/drawing/2014/main" id="{5972C39D-EE73-4738-B41B-F85080E1243E}"/>
              </a:ext>
            </a:extLst>
          </p:cNvPr>
          <p:cNvSpPr txBox="1">
            <a:spLocks noChangeArrowheads="1"/>
          </p:cNvSpPr>
          <p:nvPr/>
        </p:nvSpPr>
        <p:spPr bwMode="auto">
          <a:xfrm>
            <a:off x="8220075" y="19177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C</a:t>
            </a:r>
          </a:p>
        </p:txBody>
      </p:sp>
      <p:grpSp>
        <p:nvGrpSpPr>
          <p:cNvPr id="350219" name="Group 11">
            <a:extLst>
              <a:ext uri="{FF2B5EF4-FFF2-40B4-BE49-F238E27FC236}">
                <a16:creationId xmlns:a16="http://schemas.microsoft.com/office/drawing/2014/main" id="{E8E6C747-E6DE-438E-A37C-28ECFF5CB66D}"/>
              </a:ext>
            </a:extLst>
          </p:cNvPr>
          <p:cNvGrpSpPr>
            <a:grpSpLocks/>
          </p:cNvGrpSpPr>
          <p:nvPr/>
        </p:nvGrpSpPr>
        <p:grpSpPr bwMode="auto">
          <a:xfrm>
            <a:off x="1979613" y="1917700"/>
            <a:ext cx="5256212" cy="2087563"/>
            <a:chOff x="926" y="1234"/>
            <a:chExt cx="3902" cy="952"/>
          </a:xfrm>
        </p:grpSpPr>
        <p:sp>
          <p:nvSpPr>
            <p:cNvPr id="350220" name="Line 12">
              <a:extLst>
                <a:ext uri="{FF2B5EF4-FFF2-40B4-BE49-F238E27FC236}">
                  <a16:creationId xmlns:a16="http://schemas.microsoft.com/office/drawing/2014/main" id="{038D4B1A-3767-4647-9AE9-BF3920052774}"/>
                </a:ext>
              </a:extLst>
            </p:cNvPr>
            <p:cNvSpPr>
              <a:spLocks noChangeShapeType="1"/>
            </p:cNvSpPr>
            <p:nvPr/>
          </p:nvSpPr>
          <p:spPr bwMode="auto">
            <a:xfrm>
              <a:off x="4828"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1" name="Line 13">
              <a:extLst>
                <a:ext uri="{FF2B5EF4-FFF2-40B4-BE49-F238E27FC236}">
                  <a16:creationId xmlns:a16="http://schemas.microsoft.com/office/drawing/2014/main" id="{8551D169-3AA9-45B9-8EEA-EBE1DFA12308}"/>
                </a:ext>
              </a:extLst>
            </p:cNvPr>
            <p:cNvSpPr>
              <a:spLocks noChangeShapeType="1"/>
            </p:cNvSpPr>
            <p:nvPr/>
          </p:nvSpPr>
          <p:spPr bwMode="auto">
            <a:xfrm>
              <a:off x="926" y="1234"/>
              <a:ext cx="0" cy="9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0222" name="Line 14">
            <a:extLst>
              <a:ext uri="{FF2B5EF4-FFF2-40B4-BE49-F238E27FC236}">
                <a16:creationId xmlns:a16="http://schemas.microsoft.com/office/drawing/2014/main" id="{1E602ACD-7139-4E59-AD5A-36C2E9B9C9D1}"/>
              </a:ext>
            </a:extLst>
          </p:cNvPr>
          <p:cNvSpPr>
            <a:spLocks noChangeShapeType="1"/>
          </p:cNvSpPr>
          <p:nvPr/>
        </p:nvSpPr>
        <p:spPr bwMode="auto">
          <a:xfrm>
            <a:off x="1401763" y="2206625"/>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223" name="Line 15">
            <a:extLst>
              <a:ext uri="{FF2B5EF4-FFF2-40B4-BE49-F238E27FC236}">
                <a16:creationId xmlns:a16="http://schemas.microsoft.com/office/drawing/2014/main" id="{73F8ED18-E12E-4210-B7B5-5F95A42B22DD}"/>
              </a:ext>
            </a:extLst>
          </p:cNvPr>
          <p:cNvSpPr>
            <a:spLocks noChangeShapeType="1"/>
          </p:cNvSpPr>
          <p:nvPr/>
        </p:nvSpPr>
        <p:spPr bwMode="auto">
          <a:xfrm>
            <a:off x="1403350" y="3376613"/>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0224" name="Picture 16">
            <a:extLst>
              <a:ext uri="{FF2B5EF4-FFF2-40B4-BE49-F238E27FC236}">
                <a16:creationId xmlns:a16="http://schemas.microsoft.com/office/drawing/2014/main" id="{5FC2C47F-30E2-4A4D-8A2E-797B5E017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3160713"/>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0225" name="Picture 17">
            <a:extLst>
              <a:ext uri="{FF2B5EF4-FFF2-40B4-BE49-F238E27FC236}">
                <a16:creationId xmlns:a16="http://schemas.microsoft.com/office/drawing/2014/main" id="{66C1AA98-65A1-4210-B3BB-295CA7852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2752725"/>
            <a:ext cx="87153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0226" name="Picture 18">
            <a:extLst>
              <a:ext uri="{FF2B5EF4-FFF2-40B4-BE49-F238E27FC236}">
                <a16:creationId xmlns:a16="http://schemas.microsoft.com/office/drawing/2014/main" id="{3C54A893-6B44-48E6-BC14-53629E890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751138"/>
            <a:ext cx="8715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0227" name="Text Box 19">
            <a:extLst>
              <a:ext uri="{FF2B5EF4-FFF2-40B4-BE49-F238E27FC236}">
                <a16:creationId xmlns:a16="http://schemas.microsoft.com/office/drawing/2014/main" id="{74E5C249-38F4-44AE-ADE2-CC6222B6DA4F}"/>
              </a:ext>
            </a:extLst>
          </p:cNvPr>
          <p:cNvSpPr txBox="1">
            <a:spLocks noChangeArrowheads="1"/>
          </p:cNvSpPr>
          <p:nvPr/>
        </p:nvSpPr>
        <p:spPr bwMode="auto">
          <a:xfrm>
            <a:off x="682625" y="31527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B</a:t>
            </a:r>
          </a:p>
        </p:txBody>
      </p:sp>
      <p:sp>
        <p:nvSpPr>
          <p:cNvPr id="350228" name="Text Box 20">
            <a:extLst>
              <a:ext uri="{FF2B5EF4-FFF2-40B4-BE49-F238E27FC236}">
                <a16:creationId xmlns:a16="http://schemas.microsoft.com/office/drawing/2014/main" id="{1D5456FA-E330-44D7-B7EE-233C604FD00D}"/>
              </a:ext>
            </a:extLst>
          </p:cNvPr>
          <p:cNvSpPr txBox="1">
            <a:spLocks noChangeArrowheads="1"/>
          </p:cNvSpPr>
          <p:nvPr/>
        </p:nvSpPr>
        <p:spPr bwMode="auto">
          <a:xfrm>
            <a:off x="8231188" y="3141663"/>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D</a:t>
            </a:r>
          </a:p>
        </p:txBody>
      </p:sp>
      <p:pic>
        <p:nvPicPr>
          <p:cNvPr id="350229" name="Picture 21">
            <a:extLst>
              <a:ext uri="{FF2B5EF4-FFF2-40B4-BE49-F238E27FC236}">
                <a16:creationId xmlns:a16="http://schemas.microsoft.com/office/drawing/2014/main" id="{7164040E-0541-43B7-88EF-E412BCE2D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99072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0230" name="Text Box 22">
            <a:extLst>
              <a:ext uri="{FF2B5EF4-FFF2-40B4-BE49-F238E27FC236}">
                <a16:creationId xmlns:a16="http://schemas.microsoft.com/office/drawing/2014/main" id="{258FB512-D46A-4ED0-AACE-658CC3B88536}"/>
              </a:ext>
            </a:extLst>
          </p:cNvPr>
          <p:cNvSpPr txBox="1">
            <a:spLocks noChangeArrowheads="1"/>
          </p:cNvSpPr>
          <p:nvPr/>
        </p:nvSpPr>
        <p:spPr bwMode="auto">
          <a:xfrm>
            <a:off x="2979738" y="3141663"/>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R1</a:t>
            </a:r>
          </a:p>
        </p:txBody>
      </p:sp>
      <p:sp>
        <p:nvSpPr>
          <p:cNvPr id="350231" name="Text Box 23">
            <a:extLst>
              <a:ext uri="{FF2B5EF4-FFF2-40B4-BE49-F238E27FC236}">
                <a16:creationId xmlns:a16="http://schemas.microsoft.com/office/drawing/2014/main" id="{7670AE99-293D-4FD0-8296-3106349E738F}"/>
              </a:ext>
            </a:extLst>
          </p:cNvPr>
          <p:cNvSpPr txBox="1">
            <a:spLocks noChangeArrowheads="1"/>
          </p:cNvSpPr>
          <p:nvPr/>
        </p:nvSpPr>
        <p:spPr bwMode="auto">
          <a:xfrm>
            <a:off x="5651500" y="3141663"/>
            <a:ext cx="55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R2</a:t>
            </a:r>
          </a:p>
        </p:txBody>
      </p:sp>
      <p:sp>
        <p:nvSpPr>
          <p:cNvPr id="350232" name="Text Box 24">
            <a:extLst>
              <a:ext uri="{FF2B5EF4-FFF2-40B4-BE49-F238E27FC236}">
                <a16:creationId xmlns:a16="http://schemas.microsoft.com/office/drawing/2014/main" id="{5ADD92D3-1CBA-453B-963E-887E97DBF840}"/>
              </a:ext>
            </a:extLst>
          </p:cNvPr>
          <p:cNvSpPr txBox="1">
            <a:spLocks noChangeArrowheads="1"/>
          </p:cNvSpPr>
          <p:nvPr/>
        </p:nvSpPr>
        <p:spPr bwMode="auto">
          <a:xfrm>
            <a:off x="304800" y="2398713"/>
            <a:ext cx="160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A</a:t>
            </a:r>
          </a:p>
        </p:txBody>
      </p:sp>
      <p:sp>
        <p:nvSpPr>
          <p:cNvPr id="350233" name="Text Box 25">
            <a:extLst>
              <a:ext uri="{FF2B5EF4-FFF2-40B4-BE49-F238E27FC236}">
                <a16:creationId xmlns:a16="http://schemas.microsoft.com/office/drawing/2014/main" id="{0C946A5A-A96F-4A88-932C-4177DA5B9BD5}"/>
              </a:ext>
            </a:extLst>
          </p:cNvPr>
          <p:cNvSpPr txBox="1">
            <a:spLocks noChangeArrowheads="1"/>
          </p:cNvSpPr>
          <p:nvPr/>
        </p:nvSpPr>
        <p:spPr bwMode="auto">
          <a:xfrm>
            <a:off x="304800" y="3548063"/>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B</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B</a:t>
            </a:r>
          </a:p>
        </p:txBody>
      </p:sp>
      <p:sp>
        <p:nvSpPr>
          <p:cNvPr id="350234" name="Text Box 26">
            <a:extLst>
              <a:ext uri="{FF2B5EF4-FFF2-40B4-BE49-F238E27FC236}">
                <a16:creationId xmlns:a16="http://schemas.microsoft.com/office/drawing/2014/main" id="{5B1ADF64-4CB6-40C8-BAE7-A11602EAC6DD}"/>
              </a:ext>
            </a:extLst>
          </p:cNvPr>
          <p:cNvSpPr txBox="1">
            <a:spLocks noChangeArrowheads="1"/>
          </p:cNvSpPr>
          <p:nvPr/>
        </p:nvSpPr>
        <p:spPr bwMode="auto">
          <a:xfrm>
            <a:off x="7286625" y="2349500"/>
            <a:ext cx="159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C</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C</a:t>
            </a:r>
          </a:p>
        </p:txBody>
      </p:sp>
      <p:sp>
        <p:nvSpPr>
          <p:cNvPr id="350235" name="Text Box 27">
            <a:extLst>
              <a:ext uri="{FF2B5EF4-FFF2-40B4-BE49-F238E27FC236}">
                <a16:creationId xmlns:a16="http://schemas.microsoft.com/office/drawing/2014/main" id="{1ADA8D39-98CD-466E-B864-195C3F9F379B}"/>
              </a:ext>
            </a:extLst>
          </p:cNvPr>
          <p:cNvSpPr txBox="1">
            <a:spLocks noChangeArrowheads="1"/>
          </p:cNvSpPr>
          <p:nvPr/>
        </p:nvSpPr>
        <p:spPr bwMode="auto">
          <a:xfrm>
            <a:off x="7286625" y="3548063"/>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D</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D</a:t>
            </a:r>
          </a:p>
        </p:txBody>
      </p:sp>
      <p:sp>
        <p:nvSpPr>
          <p:cNvPr id="350236" name="Text Box 28">
            <a:extLst>
              <a:ext uri="{FF2B5EF4-FFF2-40B4-BE49-F238E27FC236}">
                <a16:creationId xmlns:a16="http://schemas.microsoft.com/office/drawing/2014/main" id="{AE8659FF-C11B-413E-BC6F-43EE83533700}"/>
              </a:ext>
            </a:extLst>
          </p:cNvPr>
          <p:cNvSpPr txBox="1">
            <a:spLocks noChangeArrowheads="1"/>
          </p:cNvSpPr>
          <p:nvPr/>
        </p:nvSpPr>
        <p:spPr bwMode="auto">
          <a:xfrm>
            <a:off x="2008188"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1</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1</a:t>
            </a:r>
          </a:p>
        </p:txBody>
      </p:sp>
      <p:sp>
        <p:nvSpPr>
          <p:cNvPr id="350237" name="Text Box 29">
            <a:extLst>
              <a:ext uri="{FF2B5EF4-FFF2-40B4-BE49-F238E27FC236}">
                <a16:creationId xmlns:a16="http://schemas.microsoft.com/office/drawing/2014/main" id="{B8F27A94-217D-4BBE-8F6E-55BA3F5A5535}"/>
              </a:ext>
            </a:extLst>
          </p:cNvPr>
          <p:cNvSpPr txBox="1">
            <a:spLocks noChangeArrowheads="1"/>
          </p:cNvSpPr>
          <p:nvPr/>
        </p:nvSpPr>
        <p:spPr bwMode="auto">
          <a:xfrm>
            <a:off x="3592513"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2</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2</a:t>
            </a:r>
          </a:p>
        </p:txBody>
      </p:sp>
      <p:sp>
        <p:nvSpPr>
          <p:cNvPr id="350238" name="Text Box 30">
            <a:extLst>
              <a:ext uri="{FF2B5EF4-FFF2-40B4-BE49-F238E27FC236}">
                <a16:creationId xmlns:a16="http://schemas.microsoft.com/office/drawing/2014/main" id="{4098E383-5EE7-4C04-A141-E66713D2EDC0}"/>
              </a:ext>
            </a:extLst>
          </p:cNvPr>
          <p:cNvSpPr txBox="1">
            <a:spLocks noChangeArrowheads="1"/>
          </p:cNvSpPr>
          <p:nvPr/>
        </p:nvSpPr>
        <p:spPr bwMode="auto">
          <a:xfrm>
            <a:off x="4716463"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3</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3</a:t>
            </a:r>
          </a:p>
        </p:txBody>
      </p:sp>
      <p:sp>
        <p:nvSpPr>
          <p:cNvPr id="350239" name="Text Box 31">
            <a:extLst>
              <a:ext uri="{FF2B5EF4-FFF2-40B4-BE49-F238E27FC236}">
                <a16:creationId xmlns:a16="http://schemas.microsoft.com/office/drawing/2014/main" id="{1ACA17E9-D3D3-4953-BD41-0074BB6925B9}"/>
              </a:ext>
            </a:extLst>
          </p:cNvPr>
          <p:cNvSpPr txBox="1">
            <a:spLocks noChangeArrowheads="1"/>
          </p:cNvSpPr>
          <p:nvPr/>
        </p:nvSpPr>
        <p:spPr bwMode="auto">
          <a:xfrm>
            <a:off x="6256338" y="2133600"/>
            <a:ext cx="908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4</a:t>
            </a:r>
            <a:endParaRPr lang="en-US" altLang="zh-CN">
              <a:effectLst>
                <a:outerShdw blurRad="38100" dist="38100" dir="2700000" algn="tl">
                  <a:srgbClr val="000000"/>
                </a:outerShdw>
              </a:effectLst>
            </a:endParaRPr>
          </a:p>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4</a:t>
            </a:r>
          </a:p>
        </p:txBody>
      </p:sp>
      <p:graphicFrame>
        <p:nvGraphicFramePr>
          <p:cNvPr id="350240" name="Group 32">
            <a:extLst>
              <a:ext uri="{FF2B5EF4-FFF2-40B4-BE49-F238E27FC236}">
                <a16:creationId xmlns:a16="http://schemas.microsoft.com/office/drawing/2014/main" id="{D8BDF5BB-CC7B-4B7B-814A-F660F2804EDA}"/>
              </a:ext>
            </a:extLst>
          </p:cNvPr>
          <p:cNvGraphicFramePr>
            <a:graphicFrameLocks noGrp="1"/>
          </p:cNvGraphicFramePr>
          <p:nvPr/>
        </p:nvGraphicFramePr>
        <p:xfrm>
          <a:off x="3563938" y="4292600"/>
          <a:ext cx="4968875" cy="914400"/>
        </p:xfrm>
        <a:graphic>
          <a:graphicData uri="http://schemas.openxmlformats.org/drawingml/2006/table">
            <a:tbl>
              <a:tblPr/>
              <a:tblGrid>
                <a:gridCol w="2303462">
                  <a:extLst>
                    <a:ext uri="{9D8B030D-6E8A-4147-A177-3AD203B41FA5}">
                      <a16:colId xmlns:a16="http://schemas.microsoft.com/office/drawing/2014/main" val="514819741"/>
                    </a:ext>
                  </a:extLst>
                </a:gridCol>
                <a:gridCol w="2665413">
                  <a:extLst>
                    <a:ext uri="{9D8B030D-6E8A-4147-A177-3AD203B41FA5}">
                      <a16:colId xmlns:a16="http://schemas.microsoft.com/office/drawing/2014/main" val="1318190524"/>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IP Address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MAC Address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2036024341"/>
                  </a:ext>
                </a:extLst>
              </a:tr>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3931334914"/>
                  </a:ext>
                </a:extLst>
              </a:tr>
            </a:tbl>
          </a:graphicData>
        </a:graphic>
      </p:graphicFrame>
      <p:sp>
        <p:nvSpPr>
          <p:cNvPr id="350251" name="Text Box 43">
            <a:extLst>
              <a:ext uri="{FF2B5EF4-FFF2-40B4-BE49-F238E27FC236}">
                <a16:creationId xmlns:a16="http://schemas.microsoft.com/office/drawing/2014/main" id="{22DFA613-9ABF-4510-8455-CF62DF869E82}"/>
              </a:ext>
            </a:extLst>
          </p:cNvPr>
          <p:cNvSpPr txBox="1">
            <a:spLocks noChangeArrowheads="1"/>
          </p:cNvSpPr>
          <p:nvPr/>
        </p:nvSpPr>
        <p:spPr bwMode="auto">
          <a:xfrm>
            <a:off x="682625" y="4700588"/>
            <a:ext cx="287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A’s  ARP Cache</a:t>
            </a:r>
            <a:r>
              <a:rPr lang="zh-CN" altLang="en-US" sz="2800">
                <a:effectLst>
                  <a:outerShdw blurRad="38100" dist="38100" dir="2700000" algn="tl">
                    <a:srgbClr val="000000"/>
                  </a:outerShdw>
                </a:effectLst>
              </a:rPr>
              <a:t>：</a:t>
            </a:r>
          </a:p>
        </p:txBody>
      </p:sp>
      <p:sp>
        <p:nvSpPr>
          <p:cNvPr id="350252" name="Rectangle 44">
            <a:extLst>
              <a:ext uri="{FF2B5EF4-FFF2-40B4-BE49-F238E27FC236}">
                <a16:creationId xmlns:a16="http://schemas.microsoft.com/office/drawing/2014/main" id="{398A7C8D-281C-40D1-AF1F-5884FB1080B8}"/>
              </a:ext>
            </a:extLst>
          </p:cNvPr>
          <p:cNvSpPr>
            <a:spLocks noChangeArrowheads="1"/>
          </p:cNvSpPr>
          <p:nvPr/>
        </p:nvSpPr>
        <p:spPr bwMode="auto">
          <a:xfrm>
            <a:off x="4413250" y="4746625"/>
            <a:ext cx="566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1</a:t>
            </a:r>
          </a:p>
        </p:txBody>
      </p:sp>
      <p:sp>
        <p:nvSpPr>
          <p:cNvPr id="350253" name="Rectangle 45">
            <a:extLst>
              <a:ext uri="{FF2B5EF4-FFF2-40B4-BE49-F238E27FC236}">
                <a16:creationId xmlns:a16="http://schemas.microsoft.com/office/drawing/2014/main" id="{EDEA3DF0-E7BF-4495-988F-5292D8BE76F9}"/>
              </a:ext>
            </a:extLst>
          </p:cNvPr>
          <p:cNvSpPr>
            <a:spLocks noChangeArrowheads="1"/>
          </p:cNvSpPr>
          <p:nvPr/>
        </p:nvSpPr>
        <p:spPr bwMode="auto">
          <a:xfrm>
            <a:off x="6737350" y="4746625"/>
            <a:ext cx="90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1</a:t>
            </a:r>
          </a:p>
        </p:txBody>
      </p:sp>
      <p:graphicFrame>
        <p:nvGraphicFramePr>
          <p:cNvPr id="350254" name="Group 46">
            <a:extLst>
              <a:ext uri="{FF2B5EF4-FFF2-40B4-BE49-F238E27FC236}">
                <a16:creationId xmlns:a16="http://schemas.microsoft.com/office/drawing/2014/main" id="{52F7DCCC-1645-4E18-8254-AE1A6F415176}"/>
              </a:ext>
            </a:extLst>
          </p:cNvPr>
          <p:cNvGraphicFramePr>
            <a:graphicFrameLocks noGrp="1"/>
          </p:cNvGraphicFramePr>
          <p:nvPr/>
        </p:nvGraphicFramePr>
        <p:xfrm>
          <a:off x="3563938" y="5324475"/>
          <a:ext cx="4968875" cy="457200"/>
        </p:xfrm>
        <a:graphic>
          <a:graphicData uri="http://schemas.openxmlformats.org/drawingml/2006/table">
            <a:tbl>
              <a:tblPr/>
              <a:tblGrid>
                <a:gridCol w="2303462">
                  <a:extLst>
                    <a:ext uri="{9D8B030D-6E8A-4147-A177-3AD203B41FA5}">
                      <a16:colId xmlns:a16="http://schemas.microsoft.com/office/drawing/2014/main" val="3858251833"/>
                    </a:ext>
                  </a:extLst>
                </a:gridCol>
                <a:gridCol w="2665413">
                  <a:extLst>
                    <a:ext uri="{9D8B030D-6E8A-4147-A177-3AD203B41FA5}">
                      <a16:colId xmlns:a16="http://schemas.microsoft.com/office/drawing/2014/main" val="1881708113"/>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3463764441"/>
                  </a:ext>
                </a:extLst>
              </a:tr>
            </a:tbl>
          </a:graphicData>
        </a:graphic>
      </p:graphicFrame>
      <p:sp>
        <p:nvSpPr>
          <p:cNvPr id="350262" name="Text Box 54">
            <a:extLst>
              <a:ext uri="{FF2B5EF4-FFF2-40B4-BE49-F238E27FC236}">
                <a16:creationId xmlns:a16="http://schemas.microsoft.com/office/drawing/2014/main" id="{68BF207D-0DE8-4BD9-BEBF-00D7F803BD5F}"/>
              </a:ext>
            </a:extLst>
          </p:cNvPr>
          <p:cNvSpPr txBox="1">
            <a:spLocks noChangeArrowheads="1"/>
          </p:cNvSpPr>
          <p:nvPr/>
        </p:nvSpPr>
        <p:spPr bwMode="auto">
          <a:xfrm>
            <a:off x="682625" y="5300663"/>
            <a:ext cx="287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B’s  ARP Cache</a:t>
            </a:r>
            <a:r>
              <a:rPr lang="zh-CN" altLang="en-US" sz="2800">
                <a:effectLst>
                  <a:outerShdw blurRad="38100" dist="38100" dir="2700000" algn="tl">
                    <a:srgbClr val="000000"/>
                  </a:outerShdw>
                </a:effectLst>
              </a:rPr>
              <a:t>：</a:t>
            </a:r>
          </a:p>
        </p:txBody>
      </p:sp>
      <p:graphicFrame>
        <p:nvGraphicFramePr>
          <p:cNvPr id="350265" name="Group 57">
            <a:extLst>
              <a:ext uri="{FF2B5EF4-FFF2-40B4-BE49-F238E27FC236}">
                <a16:creationId xmlns:a16="http://schemas.microsoft.com/office/drawing/2014/main" id="{38882E58-5068-4F89-BA36-E50A3F7B6AC9}"/>
              </a:ext>
            </a:extLst>
          </p:cNvPr>
          <p:cNvGraphicFramePr>
            <a:graphicFrameLocks noGrp="1"/>
          </p:cNvGraphicFramePr>
          <p:nvPr/>
        </p:nvGraphicFramePr>
        <p:xfrm>
          <a:off x="3563938" y="5900738"/>
          <a:ext cx="4968875" cy="457200"/>
        </p:xfrm>
        <a:graphic>
          <a:graphicData uri="http://schemas.openxmlformats.org/drawingml/2006/table">
            <a:tbl>
              <a:tblPr/>
              <a:tblGrid>
                <a:gridCol w="2303462">
                  <a:extLst>
                    <a:ext uri="{9D8B030D-6E8A-4147-A177-3AD203B41FA5}">
                      <a16:colId xmlns:a16="http://schemas.microsoft.com/office/drawing/2014/main" val="3815804630"/>
                    </a:ext>
                  </a:extLst>
                </a:gridCol>
                <a:gridCol w="2665413">
                  <a:extLst>
                    <a:ext uri="{9D8B030D-6E8A-4147-A177-3AD203B41FA5}">
                      <a16:colId xmlns:a16="http://schemas.microsoft.com/office/drawing/2014/main" val="2795122"/>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756263690"/>
                  </a:ext>
                </a:extLst>
              </a:tr>
            </a:tbl>
          </a:graphicData>
        </a:graphic>
      </p:graphicFrame>
      <p:sp>
        <p:nvSpPr>
          <p:cNvPr id="350273" name="Text Box 65">
            <a:extLst>
              <a:ext uri="{FF2B5EF4-FFF2-40B4-BE49-F238E27FC236}">
                <a16:creationId xmlns:a16="http://schemas.microsoft.com/office/drawing/2014/main" id="{E319B4A1-17E1-43C4-BFB6-B86706620275}"/>
              </a:ext>
            </a:extLst>
          </p:cNvPr>
          <p:cNvSpPr txBox="1">
            <a:spLocks noChangeArrowheads="1"/>
          </p:cNvSpPr>
          <p:nvPr/>
        </p:nvSpPr>
        <p:spPr bwMode="auto">
          <a:xfrm>
            <a:off x="466725" y="5876925"/>
            <a:ext cx="309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R1’s  ARP Cache</a:t>
            </a:r>
            <a:r>
              <a:rPr lang="zh-CN" altLang="en-US" sz="2800">
                <a:effectLst>
                  <a:outerShdw blurRad="38100" dist="38100" dir="2700000" algn="tl">
                    <a:srgbClr val="000000"/>
                  </a:outerShdw>
                </a:effectLst>
              </a:rPr>
              <a:t>：</a:t>
            </a:r>
          </a:p>
        </p:txBody>
      </p:sp>
      <p:sp>
        <p:nvSpPr>
          <p:cNvPr id="350274" name="Rectangle 66">
            <a:extLst>
              <a:ext uri="{FF2B5EF4-FFF2-40B4-BE49-F238E27FC236}">
                <a16:creationId xmlns:a16="http://schemas.microsoft.com/office/drawing/2014/main" id="{C073215F-0395-4572-86D7-1F95F9C82713}"/>
              </a:ext>
            </a:extLst>
          </p:cNvPr>
          <p:cNvSpPr>
            <a:spLocks noChangeArrowheads="1"/>
          </p:cNvSpPr>
          <p:nvPr/>
        </p:nvSpPr>
        <p:spPr bwMode="auto">
          <a:xfrm>
            <a:off x="4411663" y="5892800"/>
            <a:ext cx="569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A</a:t>
            </a:r>
          </a:p>
        </p:txBody>
      </p:sp>
      <p:sp>
        <p:nvSpPr>
          <p:cNvPr id="350275" name="Rectangle 67">
            <a:extLst>
              <a:ext uri="{FF2B5EF4-FFF2-40B4-BE49-F238E27FC236}">
                <a16:creationId xmlns:a16="http://schemas.microsoft.com/office/drawing/2014/main" id="{CF4EDF56-EF42-4227-8F2A-55373F58D94E}"/>
              </a:ext>
            </a:extLst>
          </p:cNvPr>
          <p:cNvSpPr>
            <a:spLocks noChangeArrowheads="1"/>
          </p:cNvSpPr>
          <p:nvPr/>
        </p:nvSpPr>
        <p:spPr bwMode="auto">
          <a:xfrm>
            <a:off x="6735763" y="58928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MAC</a:t>
            </a:r>
            <a:r>
              <a:rPr lang="en-US" altLang="zh-CN" baseline="-20000">
                <a:effectLst>
                  <a:outerShdw blurRad="38100" dist="38100" dir="2700000" algn="tl">
                    <a:srgbClr val="000000"/>
                  </a:outerShdw>
                </a:effectLst>
              </a:rPr>
              <a:t>A</a:t>
            </a:r>
          </a:p>
        </p:txBody>
      </p:sp>
      <p:grpSp>
        <p:nvGrpSpPr>
          <p:cNvPr id="350276" name="Group 68">
            <a:extLst>
              <a:ext uri="{FF2B5EF4-FFF2-40B4-BE49-F238E27FC236}">
                <a16:creationId xmlns:a16="http://schemas.microsoft.com/office/drawing/2014/main" id="{17FBB986-9A54-4AFE-9441-B171B3878C89}"/>
              </a:ext>
            </a:extLst>
          </p:cNvPr>
          <p:cNvGrpSpPr>
            <a:grpSpLocks/>
          </p:cNvGrpSpPr>
          <p:nvPr/>
        </p:nvGrpSpPr>
        <p:grpSpPr bwMode="auto">
          <a:xfrm>
            <a:off x="1619250" y="1411288"/>
            <a:ext cx="2881313" cy="504825"/>
            <a:chOff x="1020" y="799"/>
            <a:chExt cx="1769" cy="318"/>
          </a:xfrm>
        </p:grpSpPr>
        <p:sp>
          <p:nvSpPr>
            <p:cNvPr id="350277" name="Text Box 69">
              <a:extLst>
                <a:ext uri="{FF2B5EF4-FFF2-40B4-BE49-F238E27FC236}">
                  <a16:creationId xmlns:a16="http://schemas.microsoft.com/office/drawing/2014/main" id="{9B571D03-261E-4F6B-AC4E-E42EB1D918E1}"/>
                </a:ext>
              </a:extLst>
            </p:cNvPr>
            <p:cNvSpPr txBox="1">
              <a:spLocks noChangeArrowheads="1"/>
            </p:cNvSpPr>
            <p:nvPr/>
          </p:nvSpPr>
          <p:spPr bwMode="auto">
            <a:xfrm>
              <a:off x="1238" y="800"/>
              <a:ext cx="1551" cy="31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rIns="90000" bIns="82800" anchor="ctr" anchorCtr="1">
              <a:spAutoFit/>
            </a:bodyPr>
            <a:lstStyle/>
            <a:p>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D</a:t>
              </a:r>
            </a:p>
          </p:txBody>
        </p:sp>
        <p:sp>
          <p:nvSpPr>
            <p:cNvPr id="350278" name="Freeform 70">
              <a:extLst>
                <a:ext uri="{FF2B5EF4-FFF2-40B4-BE49-F238E27FC236}">
                  <a16:creationId xmlns:a16="http://schemas.microsoft.com/office/drawing/2014/main" id="{1C0BB875-3894-4054-80E0-E8A3DD5FAF8B}"/>
                </a:ext>
              </a:extLst>
            </p:cNvPr>
            <p:cNvSpPr>
              <a:spLocks/>
            </p:cNvSpPr>
            <p:nvPr/>
          </p:nvSpPr>
          <p:spPr bwMode="auto">
            <a:xfrm>
              <a:off x="1020" y="799"/>
              <a:ext cx="227" cy="318"/>
            </a:xfrm>
            <a:custGeom>
              <a:avLst/>
              <a:gdLst>
                <a:gd name="T0" fmla="*/ 0 w 136"/>
                <a:gd name="T1" fmla="*/ 46 h 318"/>
                <a:gd name="T2" fmla="*/ 136 w 136"/>
                <a:gd name="T3" fmla="*/ 0 h 318"/>
                <a:gd name="T4" fmla="*/ 136 w 136"/>
                <a:gd name="T5" fmla="*/ 272 h 318"/>
                <a:gd name="T6" fmla="*/ 136 w 136"/>
                <a:gd name="T7" fmla="*/ 318 h 318"/>
                <a:gd name="T8" fmla="*/ 0 w 136"/>
                <a:gd name="T9" fmla="*/ 227 h 318"/>
                <a:gd name="T10" fmla="*/ 0 w 136"/>
                <a:gd name="T11" fmla="*/ 46 h 318"/>
              </a:gdLst>
              <a:ahLst/>
              <a:cxnLst>
                <a:cxn ang="0">
                  <a:pos x="T0" y="T1"/>
                </a:cxn>
                <a:cxn ang="0">
                  <a:pos x="T2" y="T3"/>
                </a:cxn>
                <a:cxn ang="0">
                  <a:pos x="T4" y="T5"/>
                </a:cxn>
                <a:cxn ang="0">
                  <a:pos x="T6" y="T7"/>
                </a:cxn>
                <a:cxn ang="0">
                  <a:pos x="T8" y="T9"/>
                </a:cxn>
                <a:cxn ang="0">
                  <a:pos x="T10" y="T11"/>
                </a:cxn>
              </a:cxnLst>
              <a:rect l="0" t="0" r="r" b="b"/>
              <a:pathLst>
                <a:path w="136" h="318">
                  <a:moveTo>
                    <a:pt x="0" y="46"/>
                  </a:moveTo>
                  <a:lnTo>
                    <a:pt x="136" y="0"/>
                  </a:lnTo>
                  <a:lnTo>
                    <a:pt x="136" y="272"/>
                  </a:lnTo>
                  <a:lnTo>
                    <a:pt x="136" y="318"/>
                  </a:lnTo>
                  <a:lnTo>
                    <a:pt x="0" y="227"/>
                  </a:lnTo>
                  <a:lnTo>
                    <a:pt x="0" y="46"/>
                  </a:lnTo>
                  <a:close/>
                </a:path>
              </a:pathLst>
            </a:custGeom>
            <a:gradFill rotWithShape="1">
              <a:gsLst>
                <a:gs pos="0">
                  <a:srgbClr val="006666"/>
                </a:gs>
                <a:gs pos="100000">
                  <a:srgbClr val="CCFFFF">
                    <a:alpha val="39999"/>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0279" name="Rectangle 71">
            <a:extLst>
              <a:ext uri="{FF2B5EF4-FFF2-40B4-BE49-F238E27FC236}">
                <a16:creationId xmlns:a16="http://schemas.microsoft.com/office/drawing/2014/main" id="{597CC292-8F48-47FE-A670-B479970B0B14}"/>
              </a:ext>
            </a:extLst>
          </p:cNvPr>
          <p:cNvSpPr>
            <a:spLocks noChangeArrowheads="1"/>
          </p:cNvSpPr>
          <p:nvPr/>
        </p:nvSpPr>
        <p:spPr bwMode="auto">
          <a:xfrm>
            <a:off x="827088" y="1989138"/>
            <a:ext cx="865187"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50280" name="Rectangle 72">
            <a:extLst>
              <a:ext uri="{FF2B5EF4-FFF2-40B4-BE49-F238E27FC236}">
                <a16:creationId xmlns:a16="http://schemas.microsoft.com/office/drawing/2014/main" id="{3FF80217-A1EA-4D6E-B9CE-082171A21BEF}"/>
              </a:ext>
            </a:extLst>
          </p:cNvPr>
          <p:cNvSpPr>
            <a:spLocks noChangeArrowheads="1"/>
          </p:cNvSpPr>
          <p:nvPr/>
        </p:nvSpPr>
        <p:spPr bwMode="auto">
          <a:xfrm>
            <a:off x="1546225" y="2779713"/>
            <a:ext cx="865188"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50281" name="Rectangle 73">
            <a:extLst>
              <a:ext uri="{FF2B5EF4-FFF2-40B4-BE49-F238E27FC236}">
                <a16:creationId xmlns:a16="http://schemas.microsoft.com/office/drawing/2014/main" id="{A10C390D-8BE9-40D8-8D98-F18F3D446067}"/>
              </a:ext>
            </a:extLst>
          </p:cNvPr>
          <p:cNvSpPr>
            <a:spLocks noChangeArrowheads="1"/>
          </p:cNvSpPr>
          <p:nvPr/>
        </p:nvSpPr>
        <p:spPr bwMode="auto">
          <a:xfrm>
            <a:off x="2843213" y="2781300"/>
            <a:ext cx="865187" cy="4318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50282" name="Rectangle 74">
            <a:extLst>
              <a:ext uri="{FF2B5EF4-FFF2-40B4-BE49-F238E27FC236}">
                <a16:creationId xmlns:a16="http://schemas.microsoft.com/office/drawing/2014/main" id="{7F3B3228-FF9D-42E4-B9C6-3787168E681A}"/>
              </a:ext>
            </a:extLst>
          </p:cNvPr>
          <p:cNvSpPr>
            <a:spLocks noChangeArrowheads="1"/>
          </p:cNvSpPr>
          <p:nvPr/>
        </p:nvSpPr>
        <p:spPr bwMode="auto">
          <a:xfrm>
            <a:off x="827088" y="3140075"/>
            <a:ext cx="865187" cy="4318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request</a:t>
            </a:r>
          </a:p>
        </p:txBody>
      </p:sp>
      <p:sp>
        <p:nvSpPr>
          <p:cNvPr id="350283" name="Rectangle 75">
            <a:extLst>
              <a:ext uri="{FF2B5EF4-FFF2-40B4-BE49-F238E27FC236}">
                <a16:creationId xmlns:a16="http://schemas.microsoft.com/office/drawing/2014/main" id="{58C09D92-5776-4933-B814-66743740022A}"/>
              </a:ext>
            </a:extLst>
          </p:cNvPr>
          <p:cNvSpPr>
            <a:spLocks noChangeArrowheads="1"/>
          </p:cNvSpPr>
          <p:nvPr/>
        </p:nvSpPr>
        <p:spPr bwMode="auto">
          <a:xfrm>
            <a:off x="2843213" y="2781300"/>
            <a:ext cx="865187"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CN" sz="2000">
                <a:effectLst>
                  <a:outerShdw blurRad="38100" dist="38100" dir="2700000" algn="tl">
                    <a:srgbClr val="000000"/>
                  </a:outerShdw>
                </a:effectLst>
              </a:rPr>
              <a:t>ARP</a:t>
            </a:r>
          </a:p>
          <a:p>
            <a:pPr algn="ctr">
              <a:lnSpc>
                <a:spcPct val="70000"/>
              </a:lnSpc>
            </a:pPr>
            <a:r>
              <a:rPr lang="en-US" altLang="zh-CN" sz="2000">
                <a:effectLst>
                  <a:outerShdw blurRad="38100" dist="38100" dir="2700000" algn="tl">
                    <a:srgbClr val="000000"/>
                  </a:outerShdw>
                </a:effectLst>
              </a:rPr>
              <a:t>reply</a:t>
            </a:r>
          </a:p>
        </p:txBody>
      </p:sp>
      <p:grpSp>
        <p:nvGrpSpPr>
          <p:cNvPr id="350284" name="Group 76">
            <a:extLst>
              <a:ext uri="{FF2B5EF4-FFF2-40B4-BE49-F238E27FC236}">
                <a16:creationId xmlns:a16="http://schemas.microsoft.com/office/drawing/2014/main" id="{2DDB76F1-4E06-4DD0-B72E-44E7AC82CCE7}"/>
              </a:ext>
            </a:extLst>
          </p:cNvPr>
          <p:cNvGrpSpPr>
            <a:grpSpLocks/>
          </p:cNvGrpSpPr>
          <p:nvPr/>
        </p:nvGrpSpPr>
        <p:grpSpPr bwMode="auto">
          <a:xfrm>
            <a:off x="323850" y="1989138"/>
            <a:ext cx="1368425" cy="431800"/>
            <a:chOff x="249" y="436"/>
            <a:chExt cx="862" cy="272"/>
          </a:xfrm>
        </p:grpSpPr>
        <p:sp>
          <p:nvSpPr>
            <p:cNvPr id="350285" name="Rectangle 77">
              <a:extLst>
                <a:ext uri="{FF2B5EF4-FFF2-40B4-BE49-F238E27FC236}">
                  <a16:creationId xmlns:a16="http://schemas.microsoft.com/office/drawing/2014/main" id="{C59CA816-145E-4E3F-8774-D794DAE5E956}"/>
                </a:ext>
              </a:extLst>
            </p:cNvPr>
            <p:cNvSpPr>
              <a:spLocks noChangeArrowheads="1"/>
            </p:cNvSpPr>
            <p:nvPr/>
          </p:nvSpPr>
          <p:spPr bwMode="auto">
            <a:xfrm>
              <a:off x="657" y="482"/>
              <a:ext cx="408"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000000"/>
                    </a:outerShdw>
                  </a:effectLst>
                </a:rPr>
                <a:t>IP</a:t>
              </a:r>
            </a:p>
          </p:txBody>
        </p:sp>
        <p:sp>
          <p:nvSpPr>
            <p:cNvPr id="350286" name="Rectangle 78">
              <a:extLst>
                <a:ext uri="{FF2B5EF4-FFF2-40B4-BE49-F238E27FC236}">
                  <a16:creationId xmlns:a16="http://schemas.microsoft.com/office/drawing/2014/main" id="{51CF3C1C-CCE3-4E21-B407-DEF6D0DAD57A}"/>
                </a:ext>
              </a:extLst>
            </p:cNvPr>
            <p:cNvSpPr>
              <a:spLocks noChangeArrowheads="1"/>
            </p:cNvSpPr>
            <p:nvPr/>
          </p:nvSpPr>
          <p:spPr bwMode="auto">
            <a:xfrm>
              <a:off x="249" y="436"/>
              <a:ext cx="862" cy="272"/>
            </a:xfrm>
            <a:prstGeom prst="rect">
              <a:avLst/>
            </a:prstGeom>
            <a:solidFill>
              <a:schemeClr val="accent1">
                <a:alpha val="39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287" name="Rectangle 79">
            <a:extLst>
              <a:ext uri="{FF2B5EF4-FFF2-40B4-BE49-F238E27FC236}">
                <a16:creationId xmlns:a16="http://schemas.microsoft.com/office/drawing/2014/main" id="{45E798A8-CF8E-49B7-8FF2-C5C72FEE1890}"/>
              </a:ext>
            </a:extLst>
          </p:cNvPr>
          <p:cNvSpPr>
            <a:spLocks noChangeArrowheads="1"/>
          </p:cNvSpPr>
          <p:nvPr/>
        </p:nvSpPr>
        <p:spPr bwMode="auto">
          <a:xfrm>
            <a:off x="971550" y="1484313"/>
            <a:ext cx="647700" cy="2873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ffectLst>
                  <a:outerShdw blurRad="38100" dist="38100" dir="2700000" algn="tl">
                    <a:srgbClr val="000000"/>
                  </a:outerShdw>
                </a:effectLst>
              </a:rPr>
              <a:t>IP</a:t>
            </a:r>
          </a:p>
        </p:txBody>
      </p:sp>
      <p:grpSp>
        <p:nvGrpSpPr>
          <p:cNvPr id="350288" name="Group 80">
            <a:extLst>
              <a:ext uri="{FF2B5EF4-FFF2-40B4-BE49-F238E27FC236}">
                <a16:creationId xmlns:a16="http://schemas.microsoft.com/office/drawing/2014/main" id="{7D82B9BF-6214-42E9-9DAF-BECFB11736C1}"/>
              </a:ext>
            </a:extLst>
          </p:cNvPr>
          <p:cNvGrpSpPr>
            <a:grpSpLocks/>
          </p:cNvGrpSpPr>
          <p:nvPr/>
        </p:nvGrpSpPr>
        <p:grpSpPr bwMode="auto">
          <a:xfrm>
            <a:off x="1692275" y="1341438"/>
            <a:ext cx="4176713" cy="1079500"/>
            <a:chOff x="1066" y="754"/>
            <a:chExt cx="2631" cy="680"/>
          </a:xfrm>
        </p:grpSpPr>
        <p:sp>
          <p:nvSpPr>
            <p:cNvPr id="350289" name="Text Box 81">
              <a:extLst>
                <a:ext uri="{FF2B5EF4-FFF2-40B4-BE49-F238E27FC236}">
                  <a16:creationId xmlns:a16="http://schemas.microsoft.com/office/drawing/2014/main" id="{72530C16-503E-4493-A01A-1BF0FE7DEAE8}"/>
                </a:ext>
              </a:extLst>
            </p:cNvPr>
            <p:cNvSpPr txBox="1">
              <a:spLocks noChangeArrowheads="1"/>
            </p:cNvSpPr>
            <p:nvPr/>
          </p:nvSpPr>
          <p:spPr bwMode="auto">
            <a:xfrm>
              <a:off x="1292" y="766"/>
              <a:ext cx="2405" cy="48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pPr algn="ctr"/>
              <a:r>
                <a:rPr lang="en-US" altLang="zh-CN">
                  <a:effectLst>
                    <a:outerShdw blurRad="38100" dist="38100" dir="2700000" algn="tl">
                      <a:srgbClr val="000000"/>
                    </a:outerShdw>
                  </a:effectLst>
                </a:rPr>
                <a:t>sMAC=MAC</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dMAC=MAC</a:t>
              </a:r>
              <a:r>
                <a:rPr lang="en-US" altLang="zh-CN" baseline="-20000">
                  <a:effectLst>
                    <a:outerShdw blurRad="38100" dist="38100" dir="2700000" algn="tl">
                      <a:srgbClr val="000000"/>
                    </a:outerShdw>
                  </a:effectLst>
                </a:rPr>
                <a:t>1</a:t>
              </a:r>
            </a:p>
            <a:p>
              <a:pPr algn="ctr"/>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D</a:t>
              </a:r>
            </a:p>
          </p:txBody>
        </p:sp>
        <p:sp>
          <p:nvSpPr>
            <p:cNvPr id="350290" name="Freeform 82">
              <a:extLst>
                <a:ext uri="{FF2B5EF4-FFF2-40B4-BE49-F238E27FC236}">
                  <a16:creationId xmlns:a16="http://schemas.microsoft.com/office/drawing/2014/main" id="{63EBA6F8-5764-4B1D-BF32-B40FE9B5B972}"/>
                </a:ext>
              </a:extLst>
            </p:cNvPr>
            <p:cNvSpPr>
              <a:spLocks/>
            </p:cNvSpPr>
            <p:nvPr/>
          </p:nvSpPr>
          <p:spPr bwMode="auto">
            <a:xfrm>
              <a:off x="1066" y="754"/>
              <a:ext cx="226" cy="680"/>
            </a:xfrm>
            <a:custGeom>
              <a:avLst/>
              <a:gdLst>
                <a:gd name="T0" fmla="*/ 0 w 226"/>
                <a:gd name="T1" fmla="*/ 408 h 680"/>
                <a:gd name="T2" fmla="*/ 226 w 226"/>
                <a:gd name="T3" fmla="*/ 0 h 680"/>
                <a:gd name="T4" fmla="*/ 226 w 226"/>
                <a:gd name="T5" fmla="*/ 499 h 680"/>
                <a:gd name="T6" fmla="*/ 0 w 226"/>
                <a:gd name="T7" fmla="*/ 680 h 680"/>
                <a:gd name="T8" fmla="*/ 0 w 226"/>
                <a:gd name="T9" fmla="*/ 408 h 680"/>
              </a:gdLst>
              <a:ahLst/>
              <a:cxnLst>
                <a:cxn ang="0">
                  <a:pos x="T0" y="T1"/>
                </a:cxn>
                <a:cxn ang="0">
                  <a:pos x="T2" y="T3"/>
                </a:cxn>
                <a:cxn ang="0">
                  <a:pos x="T4" y="T5"/>
                </a:cxn>
                <a:cxn ang="0">
                  <a:pos x="T6" y="T7"/>
                </a:cxn>
                <a:cxn ang="0">
                  <a:pos x="T8" y="T9"/>
                </a:cxn>
              </a:cxnLst>
              <a:rect l="0" t="0" r="r" b="b"/>
              <a:pathLst>
                <a:path w="226" h="680">
                  <a:moveTo>
                    <a:pt x="0" y="408"/>
                  </a:moveTo>
                  <a:lnTo>
                    <a:pt x="226" y="0"/>
                  </a:lnTo>
                  <a:lnTo>
                    <a:pt x="226" y="499"/>
                  </a:lnTo>
                  <a:lnTo>
                    <a:pt x="0" y="680"/>
                  </a:lnTo>
                  <a:lnTo>
                    <a:pt x="0" y="408"/>
                  </a:lnTo>
                  <a:close/>
                </a:path>
              </a:pathLst>
            </a:custGeom>
            <a:gradFill rotWithShape="1">
              <a:gsLst>
                <a:gs pos="0">
                  <a:srgbClr val="006666">
                    <a:alpha val="60001"/>
                  </a:srgbClr>
                </a:gs>
                <a:gs pos="100000">
                  <a:srgbClr val="CCFFFF">
                    <a:alpha val="60001"/>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0291" name="Group 83">
            <a:extLst>
              <a:ext uri="{FF2B5EF4-FFF2-40B4-BE49-F238E27FC236}">
                <a16:creationId xmlns:a16="http://schemas.microsoft.com/office/drawing/2014/main" id="{9FF98F37-A478-4183-BBF9-447AA2FEAED7}"/>
              </a:ext>
            </a:extLst>
          </p:cNvPr>
          <p:cNvGrpSpPr>
            <a:grpSpLocks/>
          </p:cNvGrpSpPr>
          <p:nvPr/>
        </p:nvGrpSpPr>
        <p:grpSpPr bwMode="auto">
          <a:xfrm>
            <a:off x="1692275" y="1341438"/>
            <a:ext cx="4248150" cy="1079500"/>
            <a:chOff x="1066" y="845"/>
            <a:chExt cx="2676" cy="680"/>
          </a:xfrm>
        </p:grpSpPr>
        <p:sp>
          <p:nvSpPr>
            <p:cNvPr id="350292" name="Text Box 84">
              <a:extLst>
                <a:ext uri="{FF2B5EF4-FFF2-40B4-BE49-F238E27FC236}">
                  <a16:creationId xmlns:a16="http://schemas.microsoft.com/office/drawing/2014/main" id="{A8BA1CC7-6EE0-409C-9975-54E672493288}"/>
                </a:ext>
              </a:extLst>
            </p:cNvPr>
            <p:cNvSpPr txBox="1">
              <a:spLocks noChangeArrowheads="1"/>
            </p:cNvSpPr>
            <p:nvPr/>
          </p:nvSpPr>
          <p:spPr bwMode="auto">
            <a:xfrm>
              <a:off x="1292" y="857"/>
              <a:ext cx="2450" cy="487"/>
            </a:xfrm>
            <a:prstGeom prst="rect">
              <a:avLst/>
            </a:prstGeom>
            <a:solidFill>
              <a:srgbClr val="FFFF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r>
                <a:rPr lang="en-US" altLang="zh-CN">
                  <a:effectLst>
                    <a:outerShdw blurRad="38100" dist="38100" dir="2700000" algn="tl">
                      <a:srgbClr val="000000"/>
                    </a:outerShdw>
                  </a:effectLst>
                </a:rPr>
                <a:t>dMAC=</a:t>
              </a:r>
              <a:r>
                <a:rPr lang="zh-CN" altLang="en-US">
                  <a:effectLst>
                    <a:outerShdw blurRad="38100" dist="38100" dir="2700000" algn="tl">
                      <a:srgbClr val="000000"/>
                    </a:outerShdw>
                  </a:effectLst>
                </a:rPr>
                <a:t>广播，</a:t>
              </a:r>
              <a:r>
                <a:rPr lang="en-US" altLang="zh-CN">
                  <a:effectLst>
                    <a:outerShdw blurRad="38100" dist="38100" dir="2700000" algn="tl">
                      <a:srgbClr val="000000"/>
                    </a:outerShdw>
                  </a:effectLst>
                </a:rPr>
                <a:t>Target_IP=IP</a:t>
              </a:r>
              <a:r>
                <a:rPr lang="en-US" altLang="zh-CN" baseline="-20000">
                  <a:effectLst>
                    <a:outerShdw blurRad="38100" dist="38100" dir="2700000" algn="tl">
                      <a:srgbClr val="000000"/>
                    </a:outerShdw>
                  </a:effectLst>
                </a:rPr>
                <a:t>1</a:t>
              </a:r>
            </a:p>
          </p:txBody>
        </p:sp>
        <p:sp>
          <p:nvSpPr>
            <p:cNvPr id="350293" name="Freeform 85">
              <a:extLst>
                <a:ext uri="{FF2B5EF4-FFF2-40B4-BE49-F238E27FC236}">
                  <a16:creationId xmlns:a16="http://schemas.microsoft.com/office/drawing/2014/main" id="{9D44FC31-9C8E-45FE-9D9E-61E200F432AA}"/>
                </a:ext>
              </a:extLst>
            </p:cNvPr>
            <p:cNvSpPr>
              <a:spLocks/>
            </p:cNvSpPr>
            <p:nvPr/>
          </p:nvSpPr>
          <p:spPr bwMode="auto">
            <a:xfrm>
              <a:off x="1066" y="845"/>
              <a:ext cx="226" cy="680"/>
            </a:xfrm>
            <a:custGeom>
              <a:avLst/>
              <a:gdLst>
                <a:gd name="T0" fmla="*/ 0 w 226"/>
                <a:gd name="T1" fmla="*/ 408 h 680"/>
                <a:gd name="T2" fmla="*/ 226 w 226"/>
                <a:gd name="T3" fmla="*/ 0 h 680"/>
                <a:gd name="T4" fmla="*/ 226 w 226"/>
                <a:gd name="T5" fmla="*/ 499 h 680"/>
                <a:gd name="T6" fmla="*/ 0 w 226"/>
                <a:gd name="T7" fmla="*/ 680 h 680"/>
                <a:gd name="T8" fmla="*/ 0 w 226"/>
                <a:gd name="T9" fmla="*/ 408 h 680"/>
              </a:gdLst>
              <a:ahLst/>
              <a:cxnLst>
                <a:cxn ang="0">
                  <a:pos x="T0" y="T1"/>
                </a:cxn>
                <a:cxn ang="0">
                  <a:pos x="T2" y="T3"/>
                </a:cxn>
                <a:cxn ang="0">
                  <a:pos x="T4" y="T5"/>
                </a:cxn>
                <a:cxn ang="0">
                  <a:pos x="T6" y="T7"/>
                </a:cxn>
                <a:cxn ang="0">
                  <a:pos x="T8" y="T9"/>
                </a:cxn>
              </a:cxnLst>
              <a:rect l="0" t="0" r="r" b="b"/>
              <a:pathLst>
                <a:path w="226" h="680">
                  <a:moveTo>
                    <a:pt x="0" y="408"/>
                  </a:moveTo>
                  <a:lnTo>
                    <a:pt x="226" y="0"/>
                  </a:lnTo>
                  <a:lnTo>
                    <a:pt x="226" y="499"/>
                  </a:lnTo>
                  <a:lnTo>
                    <a:pt x="0" y="680"/>
                  </a:lnTo>
                  <a:lnTo>
                    <a:pt x="0" y="408"/>
                  </a:lnTo>
                  <a:close/>
                </a:path>
              </a:pathLst>
            </a:custGeom>
            <a:gradFill rotWithShape="1">
              <a:gsLst>
                <a:gs pos="0">
                  <a:srgbClr val="FF9900">
                    <a:alpha val="60001"/>
                  </a:srgbClr>
                </a:gs>
                <a:gs pos="100000">
                  <a:srgbClr val="FFFFCC">
                    <a:alpha val="60001"/>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0294" name="AutoShape 86">
            <a:extLst>
              <a:ext uri="{FF2B5EF4-FFF2-40B4-BE49-F238E27FC236}">
                <a16:creationId xmlns:a16="http://schemas.microsoft.com/office/drawing/2014/main" id="{C5711CD7-8937-4EFA-B008-DCC4FC9316E2}"/>
              </a:ext>
            </a:extLst>
          </p:cNvPr>
          <p:cNvSpPr>
            <a:spLocks noChangeArrowheads="1"/>
          </p:cNvSpPr>
          <p:nvPr/>
        </p:nvSpPr>
        <p:spPr bwMode="auto">
          <a:xfrm>
            <a:off x="6029325" y="1293813"/>
            <a:ext cx="2503488" cy="911225"/>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rIns="18000" anchor="ctr" anchorCtr="1">
            <a:spAutoFit/>
          </a:bodyPr>
          <a:lstStyle/>
          <a:p>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D</a:t>
            </a:r>
            <a:r>
              <a:rPr lang="zh-CN" altLang="en-US">
                <a:effectLst>
                  <a:outerShdw blurRad="38100" dist="38100" dir="2700000" algn="tl">
                    <a:srgbClr val="000000"/>
                  </a:outerShdw>
                </a:effectLst>
              </a:rPr>
              <a:t>不在本网内，分组由</a:t>
            </a:r>
            <a:r>
              <a:rPr lang="en-US" altLang="zh-CN">
                <a:effectLst>
                  <a:outerShdw blurRad="38100" dist="38100" dir="2700000" algn="tl">
                    <a:srgbClr val="000000"/>
                  </a:outerShdw>
                </a:effectLst>
              </a:rPr>
              <a:t>R1</a:t>
            </a:r>
            <a:r>
              <a:rPr lang="zh-CN" altLang="en-US">
                <a:effectLst>
                  <a:outerShdw blurRad="38100" dist="38100" dir="2700000" algn="tl">
                    <a:srgbClr val="000000"/>
                  </a:outerShdw>
                </a:effectLst>
              </a:rPr>
              <a:t>转发</a:t>
            </a:r>
          </a:p>
        </p:txBody>
      </p:sp>
      <p:grpSp>
        <p:nvGrpSpPr>
          <p:cNvPr id="350312" name="Group 104">
            <a:extLst>
              <a:ext uri="{FF2B5EF4-FFF2-40B4-BE49-F238E27FC236}">
                <a16:creationId xmlns:a16="http://schemas.microsoft.com/office/drawing/2014/main" id="{E26F87D4-65BA-4E24-9C6E-1192699E47D0}"/>
              </a:ext>
            </a:extLst>
          </p:cNvPr>
          <p:cNvGrpSpPr>
            <a:grpSpLocks/>
          </p:cNvGrpSpPr>
          <p:nvPr/>
        </p:nvGrpSpPr>
        <p:grpSpPr bwMode="auto">
          <a:xfrm>
            <a:off x="2079625" y="1358900"/>
            <a:ext cx="3817938" cy="1422400"/>
            <a:chOff x="1247" y="2126"/>
            <a:chExt cx="2405" cy="896"/>
          </a:xfrm>
        </p:grpSpPr>
        <p:sp>
          <p:nvSpPr>
            <p:cNvPr id="350302" name="Text Box 94">
              <a:extLst>
                <a:ext uri="{FF2B5EF4-FFF2-40B4-BE49-F238E27FC236}">
                  <a16:creationId xmlns:a16="http://schemas.microsoft.com/office/drawing/2014/main" id="{2E363CD0-22EB-4E4B-94B2-ED58C120DC5A}"/>
                </a:ext>
              </a:extLst>
            </p:cNvPr>
            <p:cNvSpPr txBox="1">
              <a:spLocks noChangeArrowheads="1"/>
            </p:cNvSpPr>
            <p:nvPr/>
          </p:nvSpPr>
          <p:spPr bwMode="auto">
            <a:xfrm>
              <a:off x="1247" y="2126"/>
              <a:ext cx="2405" cy="48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pPr algn="ctr"/>
              <a:r>
                <a:rPr lang="en-US" altLang="zh-CN">
                  <a:effectLst>
                    <a:outerShdw blurRad="38100" dist="38100" dir="2700000" algn="tl">
                      <a:srgbClr val="000000"/>
                    </a:outerShdw>
                  </a:effectLst>
                </a:rPr>
                <a:t>sMAC=MAC</a:t>
              </a:r>
              <a:r>
                <a:rPr lang="en-US" altLang="zh-CN" baseline="-20000">
                  <a:effectLst>
                    <a:outerShdw blurRad="38100" dist="38100" dir="2700000" algn="tl">
                      <a:srgbClr val="000000"/>
                    </a:outerShdw>
                  </a:effectLst>
                </a:rPr>
                <a:t>2</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dMAC=MAC</a:t>
              </a:r>
              <a:r>
                <a:rPr lang="en-US" altLang="zh-CN" baseline="-20000">
                  <a:effectLst>
                    <a:outerShdw blurRad="38100" dist="38100" dir="2700000" algn="tl">
                      <a:srgbClr val="000000"/>
                    </a:outerShdw>
                  </a:effectLst>
                </a:rPr>
                <a:t>3</a:t>
              </a:r>
            </a:p>
            <a:p>
              <a:pPr algn="ctr"/>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D</a:t>
              </a:r>
            </a:p>
          </p:txBody>
        </p:sp>
        <p:sp>
          <p:nvSpPr>
            <p:cNvPr id="350308" name="Freeform 100">
              <a:extLst>
                <a:ext uri="{FF2B5EF4-FFF2-40B4-BE49-F238E27FC236}">
                  <a16:creationId xmlns:a16="http://schemas.microsoft.com/office/drawing/2014/main" id="{245A5F25-FAF8-4476-AD10-0E9161DEC965}"/>
                </a:ext>
              </a:extLst>
            </p:cNvPr>
            <p:cNvSpPr>
              <a:spLocks/>
            </p:cNvSpPr>
            <p:nvPr/>
          </p:nvSpPr>
          <p:spPr bwMode="auto">
            <a:xfrm>
              <a:off x="1248" y="2613"/>
              <a:ext cx="2404" cy="409"/>
            </a:xfrm>
            <a:custGeom>
              <a:avLst/>
              <a:gdLst>
                <a:gd name="T0" fmla="*/ 181 w 2404"/>
                <a:gd name="T1" fmla="*/ 227 h 227"/>
                <a:gd name="T2" fmla="*/ 0 w 2404"/>
                <a:gd name="T3" fmla="*/ 0 h 227"/>
                <a:gd name="T4" fmla="*/ 2404 w 2404"/>
                <a:gd name="T5" fmla="*/ 0 h 227"/>
                <a:gd name="T6" fmla="*/ 1043 w 2404"/>
                <a:gd name="T7" fmla="*/ 227 h 227"/>
                <a:gd name="T8" fmla="*/ 181 w 2404"/>
                <a:gd name="T9" fmla="*/ 227 h 227"/>
              </a:gdLst>
              <a:ahLst/>
              <a:cxnLst>
                <a:cxn ang="0">
                  <a:pos x="T0" y="T1"/>
                </a:cxn>
                <a:cxn ang="0">
                  <a:pos x="T2" y="T3"/>
                </a:cxn>
                <a:cxn ang="0">
                  <a:pos x="T4" y="T5"/>
                </a:cxn>
                <a:cxn ang="0">
                  <a:pos x="T6" y="T7"/>
                </a:cxn>
                <a:cxn ang="0">
                  <a:pos x="T8" y="T9"/>
                </a:cxn>
              </a:cxnLst>
              <a:rect l="0" t="0" r="r" b="b"/>
              <a:pathLst>
                <a:path w="2404" h="227">
                  <a:moveTo>
                    <a:pt x="181" y="227"/>
                  </a:moveTo>
                  <a:lnTo>
                    <a:pt x="0" y="0"/>
                  </a:lnTo>
                  <a:lnTo>
                    <a:pt x="2404" y="0"/>
                  </a:lnTo>
                  <a:lnTo>
                    <a:pt x="1043" y="227"/>
                  </a:lnTo>
                  <a:lnTo>
                    <a:pt x="181" y="227"/>
                  </a:lnTo>
                  <a:close/>
                </a:path>
              </a:pathLst>
            </a:custGeom>
            <a:gradFill rotWithShape="1">
              <a:gsLst>
                <a:gs pos="0">
                  <a:srgbClr val="CCFFFF">
                    <a:alpha val="39999"/>
                  </a:srgbClr>
                </a:gs>
                <a:gs pos="100000">
                  <a:srgbClr val="006666">
                    <a:alpha val="39999"/>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0313" name="Group 105">
            <a:extLst>
              <a:ext uri="{FF2B5EF4-FFF2-40B4-BE49-F238E27FC236}">
                <a16:creationId xmlns:a16="http://schemas.microsoft.com/office/drawing/2014/main" id="{5DE2CACD-075D-44B7-8ACD-530E42CE9E09}"/>
              </a:ext>
            </a:extLst>
          </p:cNvPr>
          <p:cNvGrpSpPr>
            <a:grpSpLocks/>
          </p:cNvGrpSpPr>
          <p:nvPr/>
        </p:nvGrpSpPr>
        <p:grpSpPr bwMode="auto">
          <a:xfrm>
            <a:off x="2871788" y="1358900"/>
            <a:ext cx="3817937" cy="1422400"/>
            <a:chOff x="3106" y="2580"/>
            <a:chExt cx="2405" cy="896"/>
          </a:xfrm>
        </p:grpSpPr>
        <p:sp>
          <p:nvSpPr>
            <p:cNvPr id="350304" name="Text Box 96">
              <a:extLst>
                <a:ext uri="{FF2B5EF4-FFF2-40B4-BE49-F238E27FC236}">
                  <a16:creationId xmlns:a16="http://schemas.microsoft.com/office/drawing/2014/main" id="{3A7A18A9-4DA1-46B3-841F-FF3D5E411C0E}"/>
                </a:ext>
              </a:extLst>
            </p:cNvPr>
            <p:cNvSpPr txBox="1">
              <a:spLocks noChangeArrowheads="1"/>
            </p:cNvSpPr>
            <p:nvPr/>
          </p:nvSpPr>
          <p:spPr bwMode="auto">
            <a:xfrm>
              <a:off x="3106" y="2580"/>
              <a:ext cx="2405" cy="487"/>
            </a:xfrm>
            <a:prstGeom prst="rect">
              <a:avLst/>
            </a:prstGeom>
            <a:solidFill>
              <a:srgbClr val="CCFFFF">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rIns="90000" bIns="82800" anchor="ctr" anchorCtr="1"/>
            <a:lstStyle/>
            <a:p>
              <a:pPr algn="ctr"/>
              <a:r>
                <a:rPr lang="en-US" altLang="zh-CN">
                  <a:effectLst>
                    <a:outerShdw blurRad="38100" dist="38100" dir="2700000" algn="tl">
                      <a:srgbClr val="000000"/>
                    </a:outerShdw>
                  </a:effectLst>
                </a:rPr>
                <a:t>sMAC=MAC</a:t>
              </a:r>
              <a:r>
                <a:rPr lang="en-US" altLang="zh-CN" baseline="-20000">
                  <a:effectLst>
                    <a:outerShdw blurRad="38100" dist="38100" dir="2700000" algn="tl">
                      <a:srgbClr val="000000"/>
                    </a:outerShdw>
                  </a:effectLst>
                </a:rPr>
                <a:t>4</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dMAC=MAC</a:t>
              </a:r>
              <a:r>
                <a:rPr lang="en-US" altLang="zh-CN" baseline="-20000">
                  <a:effectLst>
                    <a:outerShdw blurRad="38100" dist="38100" dir="2700000" algn="tl">
                      <a:srgbClr val="000000"/>
                    </a:outerShdw>
                  </a:effectLst>
                </a:rPr>
                <a:t>D</a:t>
              </a:r>
            </a:p>
            <a:p>
              <a:pPr algn="ctr"/>
              <a:r>
                <a:rPr lang="en-US" altLang="zh-CN">
                  <a:effectLst>
                    <a:outerShdw blurRad="38100" dist="38100" dir="2700000" algn="tl">
                      <a:srgbClr val="000000"/>
                    </a:outerShdw>
                  </a:effectLst>
                </a:rPr>
                <a:t>sIP=IP</a:t>
              </a:r>
              <a:r>
                <a:rPr lang="en-US" altLang="zh-CN" baseline="-20000">
                  <a:effectLst>
                    <a:outerShdw blurRad="38100" dist="38100" dir="2700000" algn="tl">
                      <a:srgbClr val="000000"/>
                    </a:outerShdw>
                  </a:effectLst>
                </a:rPr>
                <a:t>A</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dIP=IP</a:t>
              </a:r>
              <a:r>
                <a:rPr lang="en-US" altLang="zh-CN" baseline="-20000">
                  <a:effectLst>
                    <a:outerShdw blurRad="38100" dist="38100" dir="2700000" algn="tl">
                      <a:srgbClr val="000000"/>
                    </a:outerShdw>
                  </a:effectLst>
                </a:rPr>
                <a:t>D</a:t>
              </a:r>
            </a:p>
          </p:txBody>
        </p:sp>
        <p:sp>
          <p:nvSpPr>
            <p:cNvPr id="350309" name="Freeform 101">
              <a:extLst>
                <a:ext uri="{FF2B5EF4-FFF2-40B4-BE49-F238E27FC236}">
                  <a16:creationId xmlns:a16="http://schemas.microsoft.com/office/drawing/2014/main" id="{B1AC8293-B7EB-4150-9176-BDA17361EF8E}"/>
                </a:ext>
              </a:extLst>
            </p:cNvPr>
            <p:cNvSpPr>
              <a:spLocks/>
            </p:cNvSpPr>
            <p:nvPr/>
          </p:nvSpPr>
          <p:spPr bwMode="auto">
            <a:xfrm flipH="1">
              <a:off x="3106" y="3067"/>
              <a:ext cx="2404" cy="409"/>
            </a:xfrm>
            <a:custGeom>
              <a:avLst/>
              <a:gdLst>
                <a:gd name="T0" fmla="*/ 181 w 2404"/>
                <a:gd name="T1" fmla="*/ 227 h 227"/>
                <a:gd name="T2" fmla="*/ 0 w 2404"/>
                <a:gd name="T3" fmla="*/ 0 h 227"/>
                <a:gd name="T4" fmla="*/ 2404 w 2404"/>
                <a:gd name="T5" fmla="*/ 0 h 227"/>
                <a:gd name="T6" fmla="*/ 1043 w 2404"/>
                <a:gd name="T7" fmla="*/ 227 h 227"/>
                <a:gd name="T8" fmla="*/ 181 w 2404"/>
                <a:gd name="T9" fmla="*/ 227 h 227"/>
              </a:gdLst>
              <a:ahLst/>
              <a:cxnLst>
                <a:cxn ang="0">
                  <a:pos x="T0" y="T1"/>
                </a:cxn>
                <a:cxn ang="0">
                  <a:pos x="T2" y="T3"/>
                </a:cxn>
                <a:cxn ang="0">
                  <a:pos x="T4" y="T5"/>
                </a:cxn>
                <a:cxn ang="0">
                  <a:pos x="T6" y="T7"/>
                </a:cxn>
                <a:cxn ang="0">
                  <a:pos x="T8" y="T9"/>
                </a:cxn>
              </a:cxnLst>
              <a:rect l="0" t="0" r="r" b="b"/>
              <a:pathLst>
                <a:path w="2404" h="227">
                  <a:moveTo>
                    <a:pt x="181" y="227"/>
                  </a:moveTo>
                  <a:lnTo>
                    <a:pt x="0" y="0"/>
                  </a:lnTo>
                  <a:lnTo>
                    <a:pt x="2404" y="0"/>
                  </a:lnTo>
                  <a:lnTo>
                    <a:pt x="1043" y="227"/>
                  </a:lnTo>
                  <a:lnTo>
                    <a:pt x="181" y="227"/>
                  </a:lnTo>
                  <a:close/>
                </a:path>
              </a:pathLst>
            </a:custGeom>
            <a:gradFill rotWithShape="1">
              <a:gsLst>
                <a:gs pos="0">
                  <a:srgbClr val="CCFFFF">
                    <a:alpha val="39999"/>
                  </a:srgbClr>
                </a:gs>
                <a:gs pos="100000">
                  <a:srgbClr val="006666">
                    <a:alpha val="39999"/>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0314" name="AutoShape 106">
            <a:extLst>
              <a:ext uri="{FF2B5EF4-FFF2-40B4-BE49-F238E27FC236}">
                <a16:creationId xmlns:a16="http://schemas.microsoft.com/office/drawing/2014/main" id="{4232A2FA-E6EF-4094-84F4-68F4A3C0E7FF}"/>
              </a:ext>
            </a:extLst>
          </p:cNvPr>
          <p:cNvSpPr>
            <a:spLocks noChangeArrowheads="1"/>
          </p:cNvSpPr>
          <p:nvPr/>
        </p:nvSpPr>
        <p:spPr bwMode="auto">
          <a:xfrm>
            <a:off x="2124075" y="3284538"/>
            <a:ext cx="3103563" cy="84137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nchor="ctr" anchorCtr="1">
            <a:spAutoFit/>
          </a:bodyPr>
          <a:lstStyle/>
          <a:p>
            <a:pPr algn="ctr"/>
            <a:r>
              <a:rPr lang="en-US" altLang="zh-CN">
                <a:effectLst>
                  <a:outerShdw blurRad="38100" dist="38100" dir="2700000" algn="tl">
                    <a:srgbClr val="000000"/>
                  </a:outerShdw>
                </a:effectLst>
              </a:rPr>
              <a:t>IP</a:t>
            </a:r>
            <a:r>
              <a:rPr lang="en-US" altLang="zh-CN" baseline="-20000">
                <a:effectLst>
                  <a:outerShdw blurRad="38100" dist="38100" dir="2700000" algn="tl">
                    <a:srgbClr val="000000"/>
                  </a:outerShdw>
                </a:effectLst>
              </a:rPr>
              <a:t>1</a:t>
            </a:r>
            <a:r>
              <a:rPr lang="zh-CN" altLang="en-US">
                <a:effectLst>
                  <a:outerShdw blurRad="38100" dist="38100" dir="2700000" algn="tl">
                    <a:srgbClr val="000000"/>
                  </a:outerShdw>
                </a:effectLst>
              </a:rPr>
              <a:t>是</a:t>
            </a:r>
            <a:r>
              <a:rPr lang="en-US" altLang="zh-CN">
                <a:effectLst>
                  <a:outerShdw blurRad="38100" dist="38100" dir="2700000" algn="tl">
                    <a:srgbClr val="000000"/>
                  </a:outerShdw>
                </a:effectLst>
              </a:rPr>
              <a:t>A</a:t>
            </a:r>
            <a:r>
              <a:rPr lang="zh-CN" altLang="en-US">
                <a:effectLst>
                  <a:outerShdw blurRad="38100" dist="38100" dir="2700000" algn="tl">
                    <a:srgbClr val="000000"/>
                  </a:outerShdw>
                </a:effectLst>
              </a:rPr>
              <a:t>的缺省网关（</a:t>
            </a:r>
            <a:r>
              <a:rPr lang="en-US" altLang="zh-CN">
                <a:effectLst>
                  <a:outerShdw blurRad="38100" dist="38100" dir="2700000" algn="tl">
                    <a:srgbClr val="000000"/>
                  </a:outerShdw>
                </a:effectLst>
              </a:rPr>
              <a:t>Default Gateway</a:t>
            </a:r>
            <a:r>
              <a:rPr lang="zh-CN" altLang="en-US">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0287"/>
                                        </p:tgtEl>
                                        <p:attrNameLst>
                                          <p:attrName>style.visibility</p:attrName>
                                        </p:attrNameLst>
                                      </p:cBhvr>
                                      <p:to>
                                        <p:strVal val="visible"/>
                                      </p:to>
                                    </p:set>
                                    <p:animEffect transition="in" filter="dissolve">
                                      <p:cBhvr>
                                        <p:cTn id="7" dur="1000"/>
                                        <p:tgtEl>
                                          <p:spTgt spid="35028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350276"/>
                                        </p:tgtEl>
                                        <p:attrNameLst>
                                          <p:attrName>style.visibility</p:attrName>
                                        </p:attrNameLst>
                                      </p:cBhvr>
                                      <p:to>
                                        <p:strVal val="visible"/>
                                      </p:to>
                                    </p:set>
                                    <p:animEffect transition="in" filter="wipe(left)">
                                      <p:cBhvr>
                                        <p:cTn id="11" dur="1000"/>
                                        <p:tgtEl>
                                          <p:spTgt spid="350276"/>
                                        </p:tgtEl>
                                      </p:cBhvr>
                                    </p:animEffect>
                                  </p:childTnLst>
                                </p:cTn>
                              </p:par>
                            </p:childTnLst>
                          </p:cTn>
                        </p:par>
                        <p:par>
                          <p:cTn id="12" fill="hold" nodeType="after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350294"/>
                                        </p:tgtEl>
                                        <p:attrNameLst>
                                          <p:attrName>style.visibility</p:attrName>
                                        </p:attrNameLst>
                                      </p:cBhvr>
                                      <p:to>
                                        <p:strVal val="visible"/>
                                      </p:to>
                                    </p:set>
                                    <p:animEffect transition="in" filter="dissolve">
                                      <p:cBhvr>
                                        <p:cTn id="15" dur="1000"/>
                                        <p:tgtEl>
                                          <p:spTgt spid="350294"/>
                                        </p:tgtEl>
                                      </p:cBhvr>
                                    </p:animEffect>
                                  </p:childTnLst>
                                </p:cTn>
                              </p:par>
                            </p:childTnLst>
                          </p:cTn>
                        </p:par>
                        <p:par>
                          <p:cTn id="16" fill="hold" nodeType="afterGroup">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50314"/>
                                        </p:tgtEl>
                                        <p:attrNameLst>
                                          <p:attrName>style.visibility</p:attrName>
                                        </p:attrNameLst>
                                      </p:cBhvr>
                                      <p:to>
                                        <p:strVal val="visible"/>
                                      </p:to>
                                    </p:set>
                                    <p:animEffect transition="in" filter="dissolve">
                                      <p:cBhvr>
                                        <p:cTn id="19" dur="1000"/>
                                        <p:tgtEl>
                                          <p:spTgt spid="3503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0279"/>
                                        </p:tgtEl>
                                        <p:attrNameLst>
                                          <p:attrName>style.visibility</p:attrName>
                                        </p:attrNameLst>
                                      </p:cBhvr>
                                      <p:to>
                                        <p:strVal val="visible"/>
                                      </p:to>
                                    </p:set>
                                    <p:animEffect transition="in" filter="dissolve">
                                      <p:cBhvr>
                                        <p:cTn id="24" dur="1000"/>
                                        <p:tgtEl>
                                          <p:spTgt spid="350279"/>
                                        </p:tgtEl>
                                      </p:cBhvr>
                                    </p:animEffect>
                                  </p:childTnLst>
                                </p:cTn>
                              </p:par>
                            </p:childTnLst>
                          </p:cTn>
                        </p:par>
                        <p:par>
                          <p:cTn id="25" fill="hold" nodeType="afterGroup">
                            <p:stCondLst>
                              <p:cond delay="1000"/>
                            </p:stCondLst>
                            <p:childTnLst>
                              <p:par>
                                <p:cTn id="26" presetID="1" presetClass="exit" presetSubtype="0" fill="hold" nodeType="afterEffect">
                                  <p:stCondLst>
                                    <p:cond delay="0"/>
                                  </p:stCondLst>
                                  <p:childTnLst>
                                    <p:set>
                                      <p:cBhvr>
                                        <p:cTn id="27" dur="1" fill="hold">
                                          <p:stCondLst>
                                            <p:cond delay="0"/>
                                          </p:stCondLst>
                                        </p:cTn>
                                        <p:tgtEl>
                                          <p:spTgt spid="350276"/>
                                        </p:tgtEl>
                                        <p:attrNameLst>
                                          <p:attrName>style.visibility</p:attrName>
                                        </p:attrNameLst>
                                      </p:cBhvr>
                                      <p:to>
                                        <p:strVal val="hidden"/>
                                      </p:to>
                                    </p:set>
                                  </p:childTnLst>
                                </p:cTn>
                              </p:par>
                              <p:par>
                                <p:cTn id="28" presetID="22" presetClass="entr" presetSubtype="8" fill="hold" nodeType="withEffect">
                                  <p:stCondLst>
                                    <p:cond delay="0"/>
                                  </p:stCondLst>
                                  <p:childTnLst>
                                    <p:set>
                                      <p:cBhvr>
                                        <p:cTn id="29" dur="1" fill="hold">
                                          <p:stCondLst>
                                            <p:cond delay="0"/>
                                          </p:stCondLst>
                                        </p:cTn>
                                        <p:tgtEl>
                                          <p:spTgt spid="350291"/>
                                        </p:tgtEl>
                                        <p:attrNameLst>
                                          <p:attrName>style.visibility</p:attrName>
                                        </p:attrNameLst>
                                      </p:cBhvr>
                                      <p:to>
                                        <p:strVal val="visible"/>
                                      </p:to>
                                    </p:set>
                                    <p:animEffect transition="in" filter="wipe(left)">
                                      <p:cBhvr>
                                        <p:cTn id="30" dur="2000"/>
                                        <p:tgtEl>
                                          <p:spTgt spid="350291"/>
                                        </p:tgtEl>
                                      </p:cBhvr>
                                    </p:animEffect>
                                  </p:childTnLst>
                                </p:cTn>
                              </p:par>
                            </p:childTnLst>
                          </p:cTn>
                        </p:par>
                        <p:par>
                          <p:cTn id="31" fill="hold" nodeType="afterGroup">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350252"/>
                                        </p:tgtEl>
                                        <p:attrNameLst>
                                          <p:attrName>style.visibility</p:attrName>
                                        </p:attrNameLst>
                                      </p:cBhvr>
                                      <p:to>
                                        <p:strVal val="visible"/>
                                      </p:to>
                                    </p:set>
                                    <p:animEffect transition="in" filter="dissolve">
                                      <p:cBhvr>
                                        <p:cTn id="34" dur="1000"/>
                                        <p:tgtEl>
                                          <p:spTgt spid="3502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350291"/>
                                        </p:tgtEl>
                                        <p:attrNameLst>
                                          <p:attrName>style.visibility</p:attrName>
                                        </p:attrNameLst>
                                      </p:cBhvr>
                                      <p:to>
                                        <p:strVal val="hidden"/>
                                      </p:to>
                                    </p:set>
                                  </p:childTnLst>
                                </p:cTn>
                              </p:par>
                            </p:childTnLst>
                          </p:cTn>
                        </p:par>
                        <p:par>
                          <p:cTn id="39" fill="hold" nodeType="afterGroup">
                            <p:stCondLst>
                              <p:cond delay="0"/>
                            </p:stCondLst>
                            <p:childTnLst>
                              <p:par>
                                <p:cTn id="40" presetID="0" presetClass="path" presetSubtype="0" accel="50000" decel="50000" fill="hold" grpId="1" nodeType="afterEffect">
                                  <p:stCondLst>
                                    <p:cond delay="0"/>
                                  </p:stCondLst>
                                  <p:childTnLst>
                                    <p:animMotion origin="layout" path="M 0.0 0.0 L 0.07882 0.0 " pathEditMode="relative" ptsTypes="AA">
                                      <p:cBhvr>
                                        <p:cTn id="41" dur="2000" fill="hold"/>
                                        <p:tgtEl>
                                          <p:spTgt spid="350279"/>
                                        </p:tgtEl>
                                        <p:attrNameLst>
                                          <p:attrName>ppt_x</p:attrName>
                                          <p:attrName>ppt_y</p:attrName>
                                        </p:attrNameLst>
                                      </p:cBhvr>
                                    </p:animMotion>
                                  </p:childTnLst>
                                </p:cTn>
                              </p:par>
                            </p:childTnLst>
                          </p:cTn>
                        </p:par>
                        <p:par>
                          <p:cTn id="42" fill="hold" nodeType="afterGroup">
                            <p:stCondLst>
                              <p:cond delay="2000"/>
                            </p:stCondLst>
                            <p:childTnLst>
                              <p:par>
                                <p:cTn id="43" presetID="0" presetClass="path" presetSubtype="0" accel="50000" decel="50000" fill="hold" grpId="2" nodeType="afterEffect">
                                  <p:stCondLst>
                                    <p:cond delay="0"/>
                                  </p:stCondLst>
                                  <p:childTnLst>
                                    <p:animMotion origin="layout" path="M 0.07882 -2.96296E-6 L 0.07882 0.11551 " pathEditMode="relative" rAng="0" ptsTypes="AA">
                                      <p:cBhvr>
                                        <p:cTn id="44" dur="2000" fill="hold"/>
                                        <p:tgtEl>
                                          <p:spTgt spid="350279"/>
                                        </p:tgtEl>
                                        <p:attrNameLst>
                                          <p:attrName>ppt_x</p:attrName>
                                          <p:attrName>ppt_y</p:attrName>
                                        </p:attrNameLst>
                                      </p:cBhvr>
                                      <p:rCtr x="0" y="5764"/>
                                    </p:animMotion>
                                  </p:childTnLst>
                                </p:cTn>
                              </p:par>
                            </p:childTnLst>
                          </p:cTn>
                        </p:par>
                        <p:par>
                          <p:cTn id="45" fill="hold" nodeType="afterGroup">
                            <p:stCondLst>
                              <p:cond delay="4000"/>
                            </p:stCondLst>
                            <p:childTnLst>
                              <p:par>
                                <p:cTn id="46" presetID="0" presetClass="path" presetSubtype="0" accel="50000" decel="50000" fill="hold" grpId="3" nodeType="afterEffect">
                                  <p:stCondLst>
                                    <p:cond delay="0"/>
                                  </p:stCondLst>
                                  <p:childTnLst>
                                    <p:animMotion origin="layout" path="M 0.07882 0.11551 L 0.07882 0.16806 " pathEditMode="relative" rAng="0" ptsTypes="AA">
                                      <p:cBhvr>
                                        <p:cTn id="47" dur="2000" fill="hold"/>
                                        <p:tgtEl>
                                          <p:spTgt spid="350279"/>
                                        </p:tgtEl>
                                        <p:attrNameLst>
                                          <p:attrName>ppt_x</p:attrName>
                                          <p:attrName>ppt_y</p:attrName>
                                        </p:attrNameLst>
                                      </p:cBhvr>
                                      <p:rCtr x="0" y="2616"/>
                                    </p:animMotion>
                                  </p:childTnLst>
                                </p:cTn>
                              </p:par>
                              <p:par>
                                <p:cTn id="48" presetID="1" presetClass="entr" presetSubtype="0" fill="hold" grpId="0" nodeType="withEffect">
                                  <p:stCondLst>
                                    <p:cond delay="0"/>
                                  </p:stCondLst>
                                  <p:childTnLst>
                                    <p:set>
                                      <p:cBhvr>
                                        <p:cTn id="49" dur="1" fill="hold">
                                          <p:stCondLst>
                                            <p:cond delay="0"/>
                                          </p:stCondLst>
                                        </p:cTn>
                                        <p:tgtEl>
                                          <p:spTgt spid="350280"/>
                                        </p:tgtEl>
                                        <p:attrNameLst>
                                          <p:attrName>style.visibility</p:attrName>
                                        </p:attrNameLst>
                                      </p:cBhvr>
                                      <p:to>
                                        <p:strVal val="visible"/>
                                      </p:to>
                                    </p:set>
                                  </p:childTnLst>
                                </p:cTn>
                              </p:par>
                              <p:par>
                                <p:cTn id="50" presetID="0" presetClass="path" presetSubtype="0" accel="50000" decel="50000" fill="hold" grpId="1" nodeType="withEffect">
                                  <p:stCondLst>
                                    <p:cond delay="0"/>
                                  </p:stCondLst>
                                  <p:childTnLst>
                                    <p:animMotion origin="layout" path="M 0.0 0.0 L 0.14184 0.0 " pathEditMode="relative" ptsTypes="AA">
                                      <p:cBhvr>
                                        <p:cTn id="51" dur="2000" fill="hold"/>
                                        <p:tgtEl>
                                          <p:spTgt spid="350280"/>
                                        </p:tgtEl>
                                        <p:attrNameLst>
                                          <p:attrName>ppt_x</p:attrName>
                                          <p:attrName>ppt_y</p:attrName>
                                        </p:attrNameLst>
                                      </p:cBhvr>
                                    </p:animMotion>
                                  </p:childTnLst>
                                </p:cTn>
                              </p:par>
                            </p:childTnLst>
                          </p:cTn>
                        </p:par>
                        <p:par>
                          <p:cTn id="52" fill="hold" nodeType="afterGroup">
                            <p:stCondLst>
                              <p:cond delay="6000"/>
                            </p:stCondLst>
                            <p:childTnLst>
                              <p:par>
                                <p:cTn id="53" presetID="1" presetClass="exit" presetSubtype="0" fill="hold" nodeType="afterEffect">
                                  <p:stCondLst>
                                    <p:cond delay="0"/>
                                  </p:stCondLst>
                                  <p:childTnLst>
                                    <p:set>
                                      <p:cBhvr>
                                        <p:cTn id="54" dur="1" fill="hold">
                                          <p:stCondLst>
                                            <p:cond delay="0"/>
                                          </p:stCondLst>
                                        </p:cTn>
                                        <p:tgtEl>
                                          <p:spTgt spid="350280"/>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50281"/>
                                        </p:tgtEl>
                                        <p:attrNameLst>
                                          <p:attrName>style.visibility</p:attrName>
                                        </p:attrNameLst>
                                      </p:cBhvr>
                                      <p:to>
                                        <p:strVal val="visible"/>
                                      </p:to>
                                    </p:set>
                                  </p:childTnLst>
                                </p:cTn>
                              </p:par>
                            </p:childTnLst>
                          </p:cTn>
                        </p:par>
                        <p:par>
                          <p:cTn id="57" fill="hold" nodeType="afterGroup">
                            <p:stCondLst>
                              <p:cond delay="6000"/>
                            </p:stCondLst>
                            <p:childTnLst>
                              <p:par>
                                <p:cTn id="58" presetID="9" presetClass="entr" presetSubtype="0" fill="hold" nodeType="afterEffect">
                                  <p:stCondLst>
                                    <p:cond delay="0"/>
                                  </p:stCondLst>
                                  <p:childTnLst>
                                    <p:set>
                                      <p:cBhvr>
                                        <p:cTn id="59" dur="1" fill="hold">
                                          <p:stCondLst>
                                            <p:cond delay="0"/>
                                          </p:stCondLst>
                                        </p:cTn>
                                        <p:tgtEl>
                                          <p:spTgt spid="350274"/>
                                        </p:tgtEl>
                                        <p:attrNameLst>
                                          <p:attrName>style.visibility</p:attrName>
                                        </p:attrNameLst>
                                      </p:cBhvr>
                                      <p:to>
                                        <p:strVal val="visible"/>
                                      </p:to>
                                    </p:set>
                                    <p:animEffect transition="in" filter="dissolve">
                                      <p:cBhvr>
                                        <p:cTn id="60" dur="500"/>
                                        <p:tgtEl>
                                          <p:spTgt spid="350274"/>
                                        </p:tgtEl>
                                      </p:cBhvr>
                                    </p:animEffect>
                                  </p:childTnLst>
                                </p:cTn>
                              </p:par>
                            </p:childTnLst>
                          </p:cTn>
                        </p:par>
                        <p:par>
                          <p:cTn id="61" fill="hold" nodeType="afterGroup">
                            <p:stCondLst>
                              <p:cond delay="6500"/>
                            </p:stCondLst>
                            <p:childTnLst>
                              <p:par>
                                <p:cTn id="62" presetID="9" presetClass="entr" presetSubtype="0" fill="hold" nodeType="afterEffect">
                                  <p:stCondLst>
                                    <p:cond delay="0"/>
                                  </p:stCondLst>
                                  <p:childTnLst>
                                    <p:set>
                                      <p:cBhvr>
                                        <p:cTn id="63" dur="1" fill="hold">
                                          <p:stCondLst>
                                            <p:cond delay="0"/>
                                          </p:stCondLst>
                                        </p:cTn>
                                        <p:tgtEl>
                                          <p:spTgt spid="350275"/>
                                        </p:tgtEl>
                                        <p:attrNameLst>
                                          <p:attrName>style.visibility</p:attrName>
                                        </p:attrNameLst>
                                      </p:cBhvr>
                                      <p:to>
                                        <p:strVal val="visible"/>
                                      </p:to>
                                    </p:set>
                                    <p:animEffect transition="in" filter="dissolve">
                                      <p:cBhvr>
                                        <p:cTn id="64" dur="500"/>
                                        <p:tgtEl>
                                          <p:spTgt spid="350275"/>
                                        </p:tgtEl>
                                      </p:cBhvr>
                                    </p:animEffect>
                                  </p:childTnLst>
                                </p:cTn>
                              </p:par>
                              <p:par>
                                <p:cTn id="65" presetID="0" presetClass="path" presetSubtype="0" accel="50000" decel="50000" fill="hold" grpId="4" nodeType="withEffect">
                                  <p:stCondLst>
                                    <p:cond delay="0"/>
                                  </p:stCondLst>
                                  <p:childTnLst>
                                    <p:animMotion origin="layout" path="M 0.07882 0.16806 L -1.11111E-6 0.16806 " pathEditMode="relative" rAng="0" ptsTypes="AA">
                                      <p:cBhvr>
                                        <p:cTn id="66" dur="2000" fill="hold"/>
                                        <p:tgtEl>
                                          <p:spTgt spid="350279"/>
                                        </p:tgtEl>
                                        <p:attrNameLst>
                                          <p:attrName>ppt_x</p:attrName>
                                          <p:attrName>ppt_y</p:attrName>
                                        </p:attrNameLst>
                                      </p:cBhvr>
                                      <p:rCtr x="-3941" y="0"/>
                                    </p:animMotion>
                                  </p:childTnLst>
                                </p:cTn>
                              </p:par>
                            </p:childTnLst>
                          </p:cTn>
                        </p:par>
                        <p:par>
                          <p:cTn id="67" fill="hold" nodeType="afterGroup">
                            <p:stCondLst>
                              <p:cond delay="8500"/>
                            </p:stCondLst>
                            <p:childTnLst>
                              <p:par>
                                <p:cTn id="68" presetID="1" presetClass="exit" presetSubtype="0" fill="hold" grpId="5" nodeType="afterEffect">
                                  <p:stCondLst>
                                    <p:cond delay="0"/>
                                  </p:stCondLst>
                                  <p:childTnLst>
                                    <p:set>
                                      <p:cBhvr>
                                        <p:cTn id="69" dur="1" fill="hold">
                                          <p:stCondLst>
                                            <p:cond delay="0"/>
                                          </p:stCondLst>
                                        </p:cTn>
                                        <p:tgtEl>
                                          <p:spTgt spid="350279"/>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50282"/>
                                        </p:tgtEl>
                                        <p:attrNameLst>
                                          <p:attrName>style.visibility</p:attrName>
                                        </p:attrNameLst>
                                      </p:cBhvr>
                                      <p:to>
                                        <p:strVal val="visible"/>
                                      </p:to>
                                    </p:set>
                                  </p:childTnLst>
                                </p:cTn>
                              </p:par>
                            </p:childTnLst>
                          </p:cTn>
                        </p:par>
                        <p:par>
                          <p:cTn id="72" fill="hold" nodeType="afterGroup">
                            <p:stCondLst>
                              <p:cond delay="8500"/>
                            </p:stCondLst>
                            <p:childTnLst>
                              <p:par>
                                <p:cTn id="73" presetID="9" presetClass="exit" presetSubtype="0" fill="hold" grpId="1" nodeType="afterEffect">
                                  <p:stCondLst>
                                    <p:cond delay="0"/>
                                  </p:stCondLst>
                                  <p:childTnLst>
                                    <p:animEffect transition="out" filter="dissolve">
                                      <p:cBhvr>
                                        <p:cTn id="74" dur="500"/>
                                        <p:tgtEl>
                                          <p:spTgt spid="350282"/>
                                        </p:tgtEl>
                                      </p:cBhvr>
                                    </p:animEffect>
                                    <p:set>
                                      <p:cBhvr>
                                        <p:cTn id="75" dur="1" fill="hold">
                                          <p:stCondLst>
                                            <p:cond delay="499"/>
                                          </p:stCondLst>
                                        </p:cTn>
                                        <p:tgtEl>
                                          <p:spTgt spid="350282"/>
                                        </p:tgtEl>
                                        <p:attrNameLst>
                                          <p:attrName>style.visibility</p:attrName>
                                        </p:attrNameLst>
                                      </p:cBhvr>
                                      <p:to>
                                        <p:strVal val="hidden"/>
                                      </p:to>
                                    </p:set>
                                  </p:childTnLst>
                                </p:cTn>
                              </p:par>
                            </p:childTnLst>
                          </p:cTn>
                        </p:par>
                        <p:par>
                          <p:cTn id="76" fill="hold" nodeType="afterGroup">
                            <p:stCondLst>
                              <p:cond delay="9000"/>
                            </p:stCondLst>
                            <p:childTnLst>
                              <p:par>
                                <p:cTn id="77" presetID="9" presetClass="exit" presetSubtype="0" fill="hold" grpId="1" nodeType="afterEffect">
                                  <p:stCondLst>
                                    <p:cond delay="0"/>
                                  </p:stCondLst>
                                  <p:childTnLst>
                                    <p:animEffect transition="out" filter="dissolve">
                                      <p:cBhvr>
                                        <p:cTn id="78" dur="500"/>
                                        <p:tgtEl>
                                          <p:spTgt spid="350281"/>
                                        </p:tgtEl>
                                      </p:cBhvr>
                                    </p:animEffect>
                                    <p:set>
                                      <p:cBhvr>
                                        <p:cTn id="79" dur="1" fill="hold">
                                          <p:stCondLst>
                                            <p:cond delay="499"/>
                                          </p:stCondLst>
                                        </p:cTn>
                                        <p:tgtEl>
                                          <p:spTgt spid="350281"/>
                                        </p:tgtEl>
                                        <p:attrNameLst>
                                          <p:attrName>style.visibility</p:attrName>
                                        </p:attrNameLst>
                                      </p:cBhvr>
                                      <p:to>
                                        <p:strVal val="hidden"/>
                                      </p:to>
                                    </p:set>
                                  </p:childTnLst>
                                </p:cTn>
                              </p:par>
                              <p:par>
                                <p:cTn id="80" presetID="9" presetClass="entr" presetSubtype="0" fill="hold" grpId="0" nodeType="withEffect">
                                  <p:stCondLst>
                                    <p:cond delay="0"/>
                                  </p:stCondLst>
                                  <p:childTnLst>
                                    <p:set>
                                      <p:cBhvr>
                                        <p:cTn id="81" dur="1" fill="hold">
                                          <p:stCondLst>
                                            <p:cond delay="0"/>
                                          </p:stCondLst>
                                        </p:cTn>
                                        <p:tgtEl>
                                          <p:spTgt spid="350283"/>
                                        </p:tgtEl>
                                        <p:attrNameLst>
                                          <p:attrName>style.visibility</p:attrName>
                                        </p:attrNameLst>
                                      </p:cBhvr>
                                      <p:to>
                                        <p:strVal val="visible"/>
                                      </p:to>
                                    </p:set>
                                    <p:animEffect transition="in" filter="dissolve">
                                      <p:cBhvr>
                                        <p:cTn id="82" dur="1000"/>
                                        <p:tgtEl>
                                          <p:spTgt spid="350283"/>
                                        </p:tgtEl>
                                      </p:cBhvr>
                                    </p:animEffect>
                                  </p:childTnLst>
                                </p:cTn>
                              </p:par>
                            </p:childTnLst>
                          </p:cTn>
                        </p:par>
                        <p:par>
                          <p:cTn id="83" fill="hold" nodeType="afterGroup">
                            <p:stCondLst>
                              <p:cond delay="10000"/>
                            </p:stCondLst>
                            <p:childTnLst>
                              <p:par>
                                <p:cTn id="84" presetID="0" presetClass="path" presetSubtype="0" accel="50000" decel="50000" fill="hold" grpId="1" nodeType="afterEffect">
                                  <p:stCondLst>
                                    <p:cond delay="0"/>
                                  </p:stCondLst>
                                  <p:childTnLst>
                                    <p:animMotion origin="layout" path="M -0.14167 -0.00023 L 2.77778E-7 -0.00023 " pathEditMode="relative" rAng="0" ptsTypes="AA">
                                      <p:cBhvr>
                                        <p:cTn id="85" dur="2000" spd="-100000" fill="hold"/>
                                        <p:tgtEl>
                                          <p:spTgt spid="350283"/>
                                        </p:tgtEl>
                                        <p:attrNameLst>
                                          <p:attrName>ppt_x</p:attrName>
                                          <p:attrName>ppt_y</p:attrName>
                                        </p:attrNameLst>
                                      </p:cBhvr>
                                      <p:rCtr x="7083" y="0"/>
                                    </p:animMotion>
                                  </p:childTnLst>
                                </p:cTn>
                              </p:par>
                            </p:childTnLst>
                          </p:cTn>
                        </p:par>
                        <p:par>
                          <p:cTn id="86" fill="hold" nodeType="afterGroup">
                            <p:stCondLst>
                              <p:cond delay="12000"/>
                            </p:stCondLst>
                            <p:childTnLst>
                              <p:par>
                                <p:cTn id="87" presetID="0" presetClass="path" presetSubtype="0" accel="50000" decel="50000" fill="hold" grpId="2" nodeType="afterEffect">
                                  <p:stCondLst>
                                    <p:cond delay="0"/>
                                  </p:stCondLst>
                                  <p:childTnLst>
                                    <p:animMotion origin="layout" path="M -0.14167 2.96296E-6 L -0.14167 -0.11505 " pathEditMode="relative" rAng="0" ptsTypes="AA">
                                      <p:cBhvr>
                                        <p:cTn id="88" dur="2000" fill="hold"/>
                                        <p:tgtEl>
                                          <p:spTgt spid="350283"/>
                                        </p:tgtEl>
                                        <p:attrNameLst>
                                          <p:attrName>ppt_x</p:attrName>
                                          <p:attrName>ppt_y</p:attrName>
                                        </p:attrNameLst>
                                      </p:cBhvr>
                                      <p:rCtr x="0" y="-5764"/>
                                    </p:animMotion>
                                  </p:childTnLst>
                                </p:cTn>
                              </p:par>
                            </p:childTnLst>
                          </p:cTn>
                        </p:par>
                        <p:par>
                          <p:cTn id="89" fill="hold" nodeType="afterGroup">
                            <p:stCondLst>
                              <p:cond delay="14000"/>
                            </p:stCondLst>
                            <p:childTnLst>
                              <p:par>
                                <p:cTn id="90" presetID="0" presetClass="path" presetSubtype="0" accel="50000" decel="50000" fill="hold" grpId="3" nodeType="afterEffect">
                                  <p:stCondLst>
                                    <p:cond delay="0"/>
                                  </p:stCondLst>
                                  <p:childTnLst>
                                    <p:animMotion origin="layout" path="M -0.14167 -0.11551 L -0.22049 -0.11551 " pathEditMode="relative" rAng="0" ptsTypes="AA">
                                      <p:cBhvr>
                                        <p:cTn id="91" dur="2000" fill="hold"/>
                                        <p:tgtEl>
                                          <p:spTgt spid="350283"/>
                                        </p:tgtEl>
                                        <p:attrNameLst>
                                          <p:attrName>ppt_x</p:attrName>
                                          <p:attrName>ppt_y</p:attrName>
                                        </p:attrNameLst>
                                      </p:cBhvr>
                                      <p:rCtr x="-3941" y="0"/>
                                    </p:animMotion>
                                  </p:childTnLst>
                                </p:cTn>
                              </p:par>
                            </p:childTnLst>
                          </p:cTn>
                        </p:par>
                        <p:par>
                          <p:cTn id="92" fill="hold" nodeType="afterGroup">
                            <p:stCondLst>
                              <p:cond delay="16000"/>
                            </p:stCondLst>
                            <p:childTnLst>
                              <p:par>
                                <p:cTn id="93" presetID="9" presetClass="entr" presetSubtype="0" fill="hold" grpId="0" nodeType="afterEffect">
                                  <p:stCondLst>
                                    <p:cond delay="0"/>
                                  </p:stCondLst>
                                  <p:childTnLst>
                                    <p:set>
                                      <p:cBhvr>
                                        <p:cTn id="94" dur="1" fill="hold">
                                          <p:stCondLst>
                                            <p:cond delay="0"/>
                                          </p:stCondLst>
                                        </p:cTn>
                                        <p:tgtEl>
                                          <p:spTgt spid="350253"/>
                                        </p:tgtEl>
                                        <p:attrNameLst>
                                          <p:attrName>style.visibility</p:attrName>
                                        </p:attrNameLst>
                                      </p:cBhvr>
                                      <p:to>
                                        <p:strVal val="visible"/>
                                      </p:to>
                                    </p:set>
                                    <p:animEffect transition="in" filter="dissolve">
                                      <p:cBhvr>
                                        <p:cTn id="95" dur="500"/>
                                        <p:tgtEl>
                                          <p:spTgt spid="350253"/>
                                        </p:tgtEl>
                                      </p:cBhvr>
                                    </p:animEffect>
                                  </p:childTnLst>
                                </p:cTn>
                              </p:par>
                            </p:childTnLst>
                          </p:cTn>
                        </p:par>
                        <p:par>
                          <p:cTn id="96" fill="hold" nodeType="afterGroup">
                            <p:stCondLst>
                              <p:cond delay="16500"/>
                            </p:stCondLst>
                            <p:childTnLst>
                              <p:par>
                                <p:cTn id="97" presetID="9" presetClass="exit" presetSubtype="0" fill="hold" grpId="4" nodeType="afterEffect">
                                  <p:stCondLst>
                                    <p:cond delay="0"/>
                                  </p:stCondLst>
                                  <p:childTnLst>
                                    <p:animEffect transition="out" filter="dissolve">
                                      <p:cBhvr>
                                        <p:cTn id="98" dur="500"/>
                                        <p:tgtEl>
                                          <p:spTgt spid="350283"/>
                                        </p:tgtEl>
                                      </p:cBhvr>
                                    </p:animEffect>
                                    <p:set>
                                      <p:cBhvr>
                                        <p:cTn id="99" dur="1" fill="hold">
                                          <p:stCondLst>
                                            <p:cond delay="499"/>
                                          </p:stCondLst>
                                        </p:cTn>
                                        <p:tgtEl>
                                          <p:spTgt spid="350283"/>
                                        </p:tgtEl>
                                        <p:attrNameLst>
                                          <p:attrName>style.visibility</p:attrName>
                                        </p:attrNameLst>
                                      </p:cBhvr>
                                      <p:to>
                                        <p:strVal val="hidden"/>
                                      </p:to>
                                    </p:set>
                                  </p:childTnLst>
                                </p:cTn>
                              </p:par>
                            </p:childTnLst>
                          </p:cTn>
                        </p:par>
                        <p:par>
                          <p:cTn id="100" fill="hold" nodeType="afterGroup">
                            <p:stCondLst>
                              <p:cond delay="17000"/>
                            </p:stCondLst>
                            <p:childTnLst>
                              <p:par>
                                <p:cTn id="101" presetID="0" presetClass="path" presetSubtype="0" accel="50000" decel="50000" fill="hold" grpId="2" nodeType="afterEffect">
                                  <p:stCondLst>
                                    <p:cond delay="0"/>
                                  </p:stCondLst>
                                  <p:childTnLst>
                                    <p:animMotion origin="layout" path="M 0.0 0.0 L 0.0 0.08402 " pathEditMode="relative" ptsTypes="AA">
                                      <p:cBhvr>
                                        <p:cTn id="102" dur="2000" fill="hold"/>
                                        <p:tgtEl>
                                          <p:spTgt spid="350287"/>
                                        </p:tgtEl>
                                        <p:attrNameLst>
                                          <p:attrName>ppt_x</p:attrName>
                                          <p:attrName>ppt_y</p:attrName>
                                        </p:attrNameLst>
                                      </p:cBhvr>
                                    </p:animMotion>
                                  </p:childTnLst>
                                </p:cTn>
                              </p:par>
                            </p:childTnLst>
                          </p:cTn>
                        </p:par>
                        <p:par>
                          <p:cTn id="103" fill="hold" nodeType="afterGroup">
                            <p:stCondLst>
                              <p:cond delay="19000"/>
                            </p:stCondLst>
                            <p:childTnLst>
                              <p:par>
                                <p:cTn id="104" presetID="35" presetClass="emph" presetSubtype="0" fill="hold" grpId="1" nodeType="afterEffect">
                                  <p:stCondLst>
                                    <p:cond delay="0"/>
                                  </p:stCondLst>
                                  <p:childTnLst>
                                    <p:anim calcmode="discrete" valueType="str">
                                      <p:cBhvr>
                                        <p:cTn id="105" dur="1000" fill="hold"/>
                                        <p:tgtEl>
                                          <p:spTgt spid="350252"/>
                                        </p:tgtEl>
                                        <p:attrNameLst>
                                          <p:attrName>style.visibility</p:attrName>
                                        </p:attrNameLst>
                                      </p:cBhvr>
                                      <p:tavLst>
                                        <p:tav tm="0">
                                          <p:val>
                                            <p:strVal val="hidden"/>
                                          </p:val>
                                        </p:tav>
                                        <p:tav tm="50000">
                                          <p:val>
                                            <p:strVal val="visible"/>
                                          </p:val>
                                        </p:tav>
                                      </p:tavLst>
                                    </p:anim>
                                  </p:childTnLst>
                                </p:cTn>
                              </p:par>
                              <p:par>
                                <p:cTn id="106" presetID="35" presetClass="emph" presetSubtype="0" fill="hold" grpId="1" nodeType="withEffect">
                                  <p:stCondLst>
                                    <p:cond delay="0"/>
                                  </p:stCondLst>
                                  <p:childTnLst>
                                    <p:anim calcmode="discrete" valueType="str">
                                      <p:cBhvr>
                                        <p:cTn id="107" dur="1000" fill="hold"/>
                                        <p:tgtEl>
                                          <p:spTgt spid="350253"/>
                                        </p:tgtEl>
                                        <p:attrNameLst>
                                          <p:attrName>style.visibility</p:attrName>
                                        </p:attrNameLst>
                                      </p:cBhvr>
                                      <p:tavLst>
                                        <p:tav tm="0">
                                          <p:val>
                                            <p:strVal val="hidden"/>
                                          </p:val>
                                        </p:tav>
                                        <p:tav tm="50000">
                                          <p:val>
                                            <p:strVal val="visible"/>
                                          </p:val>
                                        </p:tav>
                                      </p:tavLst>
                                    </p:anim>
                                  </p:childTnLst>
                                </p:cTn>
                              </p:par>
                            </p:childTnLst>
                          </p:cTn>
                        </p:par>
                        <p:par>
                          <p:cTn id="108" fill="hold" nodeType="afterGroup">
                            <p:stCondLst>
                              <p:cond delay="20000"/>
                            </p:stCondLst>
                            <p:childTnLst>
                              <p:par>
                                <p:cTn id="109" presetID="1" presetClass="exit" presetSubtype="0" fill="hold" grpId="1" nodeType="afterEffect">
                                  <p:stCondLst>
                                    <p:cond delay="0"/>
                                  </p:stCondLst>
                                  <p:childTnLst>
                                    <p:set>
                                      <p:cBhvr>
                                        <p:cTn id="110" dur="1" fill="hold">
                                          <p:stCondLst>
                                            <p:cond delay="0"/>
                                          </p:stCondLst>
                                        </p:cTn>
                                        <p:tgtEl>
                                          <p:spTgt spid="350287"/>
                                        </p:tgtEl>
                                        <p:attrNameLst>
                                          <p:attrName>style.visibility</p:attrName>
                                        </p:attrNameLst>
                                      </p:cBhvr>
                                      <p:to>
                                        <p:strVal val="hidden"/>
                                      </p:to>
                                    </p:set>
                                  </p:childTnLst>
                                </p:cTn>
                              </p:par>
                              <p:par>
                                <p:cTn id="111" presetID="9" presetClass="entr" presetSubtype="0" fill="hold" nodeType="withEffect">
                                  <p:stCondLst>
                                    <p:cond delay="0"/>
                                  </p:stCondLst>
                                  <p:childTnLst>
                                    <p:set>
                                      <p:cBhvr>
                                        <p:cTn id="112" dur="1" fill="hold">
                                          <p:stCondLst>
                                            <p:cond delay="0"/>
                                          </p:stCondLst>
                                        </p:cTn>
                                        <p:tgtEl>
                                          <p:spTgt spid="350284"/>
                                        </p:tgtEl>
                                        <p:attrNameLst>
                                          <p:attrName>style.visibility</p:attrName>
                                        </p:attrNameLst>
                                      </p:cBhvr>
                                      <p:to>
                                        <p:strVal val="visible"/>
                                      </p:to>
                                    </p:set>
                                    <p:animEffect transition="in" filter="dissolve">
                                      <p:cBhvr>
                                        <p:cTn id="113" dur="1000"/>
                                        <p:tgtEl>
                                          <p:spTgt spid="350284"/>
                                        </p:tgtEl>
                                      </p:cBhvr>
                                    </p:animEffect>
                                  </p:childTnLst>
                                </p:cTn>
                              </p:par>
                            </p:childTnLst>
                          </p:cTn>
                        </p:par>
                        <p:par>
                          <p:cTn id="114" fill="hold" nodeType="afterGroup">
                            <p:stCondLst>
                              <p:cond delay="21000"/>
                            </p:stCondLst>
                            <p:childTnLst>
                              <p:par>
                                <p:cTn id="115" presetID="22" presetClass="entr" presetSubtype="8" fill="hold" nodeType="afterEffect">
                                  <p:stCondLst>
                                    <p:cond delay="0"/>
                                  </p:stCondLst>
                                  <p:childTnLst>
                                    <p:set>
                                      <p:cBhvr>
                                        <p:cTn id="116" dur="1" fill="hold">
                                          <p:stCondLst>
                                            <p:cond delay="0"/>
                                          </p:stCondLst>
                                        </p:cTn>
                                        <p:tgtEl>
                                          <p:spTgt spid="350288"/>
                                        </p:tgtEl>
                                        <p:attrNameLst>
                                          <p:attrName>style.visibility</p:attrName>
                                        </p:attrNameLst>
                                      </p:cBhvr>
                                      <p:to>
                                        <p:strVal val="visible"/>
                                      </p:to>
                                    </p:set>
                                    <p:animEffect transition="in" filter="wipe(left)">
                                      <p:cBhvr>
                                        <p:cTn id="117" dur="1000"/>
                                        <p:tgtEl>
                                          <p:spTgt spid="35028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nodeType="clickEffect">
                                  <p:stCondLst>
                                    <p:cond delay="0"/>
                                  </p:stCondLst>
                                  <p:childTnLst>
                                    <p:set>
                                      <p:cBhvr>
                                        <p:cTn id="121" dur="1" fill="hold">
                                          <p:stCondLst>
                                            <p:cond delay="0"/>
                                          </p:stCondLst>
                                        </p:cTn>
                                        <p:tgtEl>
                                          <p:spTgt spid="350288"/>
                                        </p:tgtEl>
                                        <p:attrNameLst>
                                          <p:attrName>style.visibility</p:attrName>
                                        </p:attrNameLst>
                                      </p:cBhvr>
                                      <p:to>
                                        <p:strVal val="hidden"/>
                                      </p:to>
                                    </p:set>
                                  </p:childTnLst>
                                </p:cTn>
                              </p:par>
                            </p:childTnLst>
                          </p:cTn>
                        </p:par>
                        <p:par>
                          <p:cTn id="122" fill="hold" nodeType="afterGroup">
                            <p:stCondLst>
                              <p:cond delay="0"/>
                            </p:stCondLst>
                            <p:childTnLst>
                              <p:par>
                                <p:cTn id="123" presetID="0" presetClass="path" presetSubtype="0" accel="50000" decel="50000" fill="hold" nodeType="afterEffect">
                                  <p:stCondLst>
                                    <p:cond delay="0"/>
                                  </p:stCondLst>
                                  <p:childTnLst>
                                    <p:animMotion origin="layout" path="M 3.05556E-6 -3.7037E-7 L 0.11024 -3.7037E-7 " pathEditMode="relative" ptsTypes="AA">
                                      <p:cBhvr>
                                        <p:cTn id="124" dur="2000" fill="hold"/>
                                        <p:tgtEl>
                                          <p:spTgt spid="350284"/>
                                        </p:tgtEl>
                                        <p:attrNameLst>
                                          <p:attrName>ppt_x</p:attrName>
                                          <p:attrName>ppt_y</p:attrName>
                                        </p:attrNameLst>
                                      </p:cBhvr>
                                    </p:animMotion>
                                  </p:childTnLst>
                                </p:cTn>
                              </p:par>
                            </p:childTnLst>
                          </p:cTn>
                        </p:par>
                        <p:par>
                          <p:cTn id="125" fill="hold" nodeType="afterGroup">
                            <p:stCondLst>
                              <p:cond delay="2000"/>
                            </p:stCondLst>
                            <p:childTnLst>
                              <p:par>
                                <p:cTn id="126" presetID="0" presetClass="path" presetSubtype="0" accel="50000" decel="50000" fill="hold" nodeType="afterEffect">
                                  <p:stCondLst>
                                    <p:cond delay="0"/>
                                  </p:stCondLst>
                                  <p:childTnLst>
                                    <p:animMotion origin="layout" path="M 0.10625 2.22222E-6 L 0.10625 0.11389 " pathEditMode="relative" rAng="0" ptsTypes="AA">
                                      <p:cBhvr>
                                        <p:cTn id="127" dur="2000" fill="hold"/>
                                        <p:tgtEl>
                                          <p:spTgt spid="350284"/>
                                        </p:tgtEl>
                                        <p:attrNameLst>
                                          <p:attrName>ppt_x</p:attrName>
                                          <p:attrName>ppt_y</p:attrName>
                                        </p:attrNameLst>
                                      </p:cBhvr>
                                      <p:rCtr x="0" y="5694"/>
                                    </p:animMotion>
                                  </p:childTnLst>
                                </p:cTn>
                              </p:par>
                            </p:childTnLst>
                          </p:cTn>
                        </p:par>
                        <p:par>
                          <p:cTn id="128" fill="hold" nodeType="afterGroup">
                            <p:stCondLst>
                              <p:cond delay="4000"/>
                            </p:stCondLst>
                            <p:childTnLst>
                              <p:par>
                                <p:cTn id="129" presetID="0" presetClass="path" presetSubtype="0" accel="50000" decel="50000" fill="hold" nodeType="afterEffect">
                                  <p:stCondLst>
                                    <p:cond delay="0"/>
                                  </p:stCondLst>
                                  <p:childTnLst>
                                    <p:animMotion origin="layout" path="M 0.16945 0.11551 L 0.10625 0.11551 " pathEditMode="relative" rAng="0" ptsTypes="AA">
                                      <p:cBhvr>
                                        <p:cTn id="130" dur="2000" spd="-100000" fill="hold"/>
                                        <p:tgtEl>
                                          <p:spTgt spid="350284"/>
                                        </p:tgtEl>
                                        <p:attrNameLst>
                                          <p:attrName>ppt_x</p:attrName>
                                          <p:attrName>ppt_y</p:attrName>
                                        </p:attrNameLst>
                                      </p:cBhvr>
                                      <p:rCtr x="-3160" y="0"/>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9" presetClass="exit" presetSubtype="0" fill="hold" grpId="1" nodeType="clickEffect">
                                  <p:stCondLst>
                                    <p:cond delay="0"/>
                                  </p:stCondLst>
                                  <p:childTnLst>
                                    <p:animEffect transition="out" filter="dissolve">
                                      <p:cBhvr>
                                        <p:cTn id="134" dur="500"/>
                                        <p:tgtEl>
                                          <p:spTgt spid="350294"/>
                                        </p:tgtEl>
                                      </p:cBhvr>
                                    </p:animEffect>
                                    <p:set>
                                      <p:cBhvr>
                                        <p:cTn id="135" dur="1" fill="hold">
                                          <p:stCondLst>
                                            <p:cond delay="499"/>
                                          </p:stCondLst>
                                        </p:cTn>
                                        <p:tgtEl>
                                          <p:spTgt spid="350294"/>
                                        </p:tgtEl>
                                        <p:attrNameLst>
                                          <p:attrName>style.visibility</p:attrName>
                                        </p:attrNameLst>
                                      </p:cBhvr>
                                      <p:to>
                                        <p:strVal val="hidden"/>
                                      </p:to>
                                    </p:set>
                                  </p:childTnLst>
                                </p:cTn>
                              </p:par>
                              <p:par>
                                <p:cTn id="136" presetID="9" presetClass="exit" presetSubtype="0" fill="hold" grpId="1" nodeType="withEffect">
                                  <p:stCondLst>
                                    <p:cond delay="0"/>
                                  </p:stCondLst>
                                  <p:childTnLst>
                                    <p:animEffect transition="out" filter="dissolve">
                                      <p:cBhvr>
                                        <p:cTn id="137" dur="500"/>
                                        <p:tgtEl>
                                          <p:spTgt spid="350314"/>
                                        </p:tgtEl>
                                      </p:cBhvr>
                                    </p:animEffect>
                                    <p:set>
                                      <p:cBhvr>
                                        <p:cTn id="138" dur="1" fill="hold">
                                          <p:stCondLst>
                                            <p:cond delay="499"/>
                                          </p:stCondLst>
                                        </p:cTn>
                                        <p:tgtEl>
                                          <p:spTgt spid="350314"/>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0" presetClass="path" presetSubtype="0" accel="50000" decel="50000" fill="hold" nodeType="clickEffect">
                                  <p:stCondLst>
                                    <p:cond delay="0"/>
                                  </p:stCondLst>
                                  <p:childTnLst>
                                    <p:animMotion origin="layout" path="M 0.16927 0.11551 L 0.22431 0.11551 " pathEditMode="relative" ptsTypes="AA">
                                      <p:cBhvr>
                                        <p:cTn id="142" dur="2000" fill="hold"/>
                                        <p:tgtEl>
                                          <p:spTgt spid="350284"/>
                                        </p:tgtEl>
                                        <p:attrNameLst>
                                          <p:attrName>ppt_x</p:attrName>
                                          <p:attrName>ppt_y</p:attrName>
                                        </p:attrNameLst>
                                      </p:cBhvr>
                                    </p:animMotion>
                                  </p:childTnLst>
                                </p:cTn>
                              </p:par>
                            </p:childTnLst>
                          </p:cTn>
                        </p:par>
                        <p:par>
                          <p:cTn id="143" fill="hold" nodeType="afterGroup">
                            <p:stCondLst>
                              <p:cond delay="2000"/>
                            </p:stCondLst>
                            <p:childTnLst>
                              <p:par>
                                <p:cTn id="144" presetID="22" presetClass="entr" presetSubtype="4" fill="hold" nodeType="afterEffect">
                                  <p:stCondLst>
                                    <p:cond delay="0"/>
                                  </p:stCondLst>
                                  <p:childTnLst>
                                    <p:set>
                                      <p:cBhvr>
                                        <p:cTn id="145" dur="1" fill="hold">
                                          <p:stCondLst>
                                            <p:cond delay="0"/>
                                          </p:stCondLst>
                                        </p:cTn>
                                        <p:tgtEl>
                                          <p:spTgt spid="350312"/>
                                        </p:tgtEl>
                                        <p:attrNameLst>
                                          <p:attrName>style.visibility</p:attrName>
                                        </p:attrNameLst>
                                      </p:cBhvr>
                                      <p:to>
                                        <p:strVal val="visible"/>
                                      </p:to>
                                    </p:set>
                                    <p:animEffect transition="in" filter="wipe(down)">
                                      <p:cBhvr>
                                        <p:cTn id="146" dur="1000"/>
                                        <p:tgtEl>
                                          <p:spTgt spid="35031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xit" presetSubtype="0" fill="hold" nodeType="clickEffect">
                                  <p:stCondLst>
                                    <p:cond delay="0"/>
                                  </p:stCondLst>
                                  <p:childTnLst>
                                    <p:animEffect transition="out" filter="dissolve">
                                      <p:cBhvr>
                                        <p:cTn id="150" dur="500"/>
                                        <p:tgtEl>
                                          <p:spTgt spid="350312"/>
                                        </p:tgtEl>
                                      </p:cBhvr>
                                    </p:animEffect>
                                    <p:set>
                                      <p:cBhvr>
                                        <p:cTn id="151" dur="1" fill="hold">
                                          <p:stCondLst>
                                            <p:cond delay="499"/>
                                          </p:stCondLst>
                                        </p:cTn>
                                        <p:tgtEl>
                                          <p:spTgt spid="350312"/>
                                        </p:tgtEl>
                                        <p:attrNameLst>
                                          <p:attrName>style.visibility</p:attrName>
                                        </p:attrNameLst>
                                      </p:cBhvr>
                                      <p:to>
                                        <p:strVal val="hidden"/>
                                      </p:to>
                                    </p:set>
                                  </p:childTnLst>
                                </p:cTn>
                              </p:par>
                            </p:childTnLst>
                          </p:cTn>
                        </p:par>
                        <p:par>
                          <p:cTn id="152" fill="hold" nodeType="afterGroup">
                            <p:stCondLst>
                              <p:cond delay="500"/>
                            </p:stCondLst>
                            <p:childTnLst>
                              <p:par>
                                <p:cTn id="153" presetID="0" presetClass="path" presetSubtype="0" accel="50000" decel="50000" fill="hold" nodeType="afterEffect">
                                  <p:stCondLst>
                                    <p:cond delay="0"/>
                                  </p:stCondLst>
                                  <p:childTnLst>
                                    <p:animMotion origin="layout" path="M 0.24792 0.11528 L 0.44479 0.11528 " pathEditMode="relative" ptsTypes="AA">
                                      <p:cBhvr>
                                        <p:cTn id="154" dur="2000" fill="hold"/>
                                        <p:tgtEl>
                                          <p:spTgt spid="350284"/>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0.4448 0.11528 L 0.51563 0.11528 " pathEditMode="relative" ptsTypes="AA">
                                      <p:cBhvr>
                                        <p:cTn id="158" dur="2000" fill="hold"/>
                                        <p:tgtEl>
                                          <p:spTgt spid="350284"/>
                                        </p:tgtEl>
                                        <p:attrNameLst>
                                          <p:attrName>ppt_x</p:attrName>
                                          <p:attrName>ppt_y</p:attrName>
                                        </p:attrNameLst>
                                      </p:cBhvr>
                                    </p:animMotion>
                                  </p:childTnLst>
                                </p:cTn>
                              </p:par>
                            </p:childTnLst>
                          </p:cTn>
                        </p:par>
                        <p:par>
                          <p:cTn id="159" fill="hold" nodeType="afterGroup">
                            <p:stCondLst>
                              <p:cond delay="2000"/>
                            </p:stCondLst>
                            <p:childTnLst>
                              <p:par>
                                <p:cTn id="160" presetID="22" presetClass="entr" presetSubtype="4" fill="hold" nodeType="afterEffect">
                                  <p:stCondLst>
                                    <p:cond delay="0"/>
                                  </p:stCondLst>
                                  <p:childTnLst>
                                    <p:set>
                                      <p:cBhvr>
                                        <p:cTn id="161" dur="1" fill="hold">
                                          <p:stCondLst>
                                            <p:cond delay="0"/>
                                          </p:stCondLst>
                                        </p:cTn>
                                        <p:tgtEl>
                                          <p:spTgt spid="350313"/>
                                        </p:tgtEl>
                                        <p:attrNameLst>
                                          <p:attrName>style.visibility</p:attrName>
                                        </p:attrNameLst>
                                      </p:cBhvr>
                                      <p:to>
                                        <p:strVal val="visible"/>
                                      </p:to>
                                    </p:set>
                                    <p:animEffect transition="in" filter="wipe(down)">
                                      <p:cBhvr>
                                        <p:cTn id="162" dur="1000"/>
                                        <p:tgtEl>
                                          <p:spTgt spid="35031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9" presetClass="exit" presetSubtype="0" fill="hold" nodeType="clickEffect">
                                  <p:stCondLst>
                                    <p:cond delay="0"/>
                                  </p:stCondLst>
                                  <p:childTnLst>
                                    <p:animEffect transition="out" filter="dissolve">
                                      <p:cBhvr>
                                        <p:cTn id="166" dur="500"/>
                                        <p:tgtEl>
                                          <p:spTgt spid="350313"/>
                                        </p:tgtEl>
                                      </p:cBhvr>
                                    </p:animEffect>
                                    <p:set>
                                      <p:cBhvr>
                                        <p:cTn id="167" dur="1" fill="hold">
                                          <p:stCondLst>
                                            <p:cond delay="499"/>
                                          </p:stCondLst>
                                        </p:cTn>
                                        <p:tgtEl>
                                          <p:spTgt spid="350313"/>
                                        </p:tgtEl>
                                        <p:attrNameLst>
                                          <p:attrName>style.visibility</p:attrName>
                                        </p:attrNameLst>
                                      </p:cBhvr>
                                      <p:to>
                                        <p:strVal val="hidden"/>
                                      </p:to>
                                    </p:set>
                                  </p:childTnLst>
                                </p:cTn>
                              </p:par>
                            </p:childTnLst>
                          </p:cTn>
                        </p:par>
                        <p:par>
                          <p:cTn id="168" fill="hold" nodeType="afterGroup">
                            <p:stCondLst>
                              <p:cond delay="500"/>
                            </p:stCondLst>
                            <p:childTnLst>
                              <p:par>
                                <p:cTn id="169" presetID="0" presetClass="path" presetSubtype="0" accel="50000" decel="50000" fill="hold" nodeType="afterEffect">
                                  <p:stCondLst>
                                    <p:cond delay="0"/>
                                  </p:stCondLst>
                                  <p:childTnLst>
                                    <p:animMotion origin="layout" path="M 0.51563 0.11528 L 0.68091 0.11528 " pathEditMode="relative" ptsTypes="AA">
                                      <p:cBhvr>
                                        <p:cTn id="170" dur="2000" fill="hold"/>
                                        <p:tgtEl>
                                          <p:spTgt spid="350284"/>
                                        </p:tgtEl>
                                        <p:attrNameLst>
                                          <p:attrName>ppt_x</p:attrName>
                                          <p:attrName>ppt_y</p:attrName>
                                        </p:attrNameLst>
                                      </p:cBhvr>
                                    </p:animMotion>
                                  </p:childTnLst>
                                </p:cTn>
                              </p:par>
                            </p:childTnLst>
                          </p:cTn>
                        </p:par>
                        <p:par>
                          <p:cTn id="171" fill="hold" nodeType="afterGroup">
                            <p:stCondLst>
                              <p:cond delay="2500"/>
                            </p:stCondLst>
                            <p:childTnLst>
                              <p:par>
                                <p:cTn id="172" presetID="0" presetClass="path" presetSubtype="0" accel="50000" decel="50000" fill="hold" nodeType="afterEffect">
                                  <p:stCondLst>
                                    <p:cond delay="0"/>
                                  </p:stCondLst>
                                  <p:childTnLst>
                                    <p:animMotion origin="layout" path="M 0.68091 0.11528 L 0.68091 0.16782 " pathEditMode="relative" ptsTypes="AA">
                                      <p:cBhvr>
                                        <p:cTn id="173" dur="2000" fill="hold"/>
                                        <p:tgtEl>
                                          <p:spTgt spid="350284"/>
                                        </p:tgtEl>
                                        <p:attrNameLst>
                                          <p:attrName>ppt_x</p:attrName>
                                          <p:attrName>ppt_y</p:attrName>
                                        </p:attrNameLst>
                                      </p:cBhvr>
                                    </p:animMotion>
                                  </p:childTnLst>
                                </p:cTn>
                              </p:par>
                            </p:childTnLst>
                          </p:cTn>
                        </p:par>
                        <p:par>
                          <p:cTn id="174" fill="hold" nodeType="afterGroup">
                            <p:stCondLst>
                              <p:cond delay="4500"/>
                            </p:stCondLst>
                            <p:childTnLst>
                              <p:par>
                                <p:cTn id="175" presetID="0" presetClass="path" presetSubtype="0" accel="50000" decel="50000" fill="hold" nodeType="afterEffect">
                                  <p:stCondLst>
                                    <p:cond delay="0"/>
                                  </p:stCondLst>
                                  <p:childTnLst>
                                    <p:animMotion origin="layout" path="M 0.68091 0.16782 L 0.75973 0.16782 " pathEditMode="relative" ptsTypes="AA">
                                      <p:cBhvr>
                                        <p:cTn id="176" dur="2000" fill="hold"/>
                                        <p:tgtEl>
                                          <p:spTgt spid="35028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52" grpId="0"/>
      <p:bldP spid="350252" grpId="1"/>
      <p:bldP spid="350253" grpId="0"/>
      <p:bldP spid="350253" grpId="1"/>
      <p:bldP spid="350279" grpId="0" animBg="1"/>
      <p:bldP spid="350279" grpId="1" animBg="1"/>
      <p:bldP spid="350279" grpId="2" animBg="1"/>
      <p:bldP spid="350279" grpId="3" animBg="1"/>
      <p:bldP spid="350279" grpId="4" animBg="1"/>
      <p:bldP spid="350279" grpId="5" animBg="1"/>
      <p:bldP spid="350280" grpId="0" animBg="1"/>
      <p:bldP spid="350280" grpId="1" animBg="1"/>
      <p:bldP spid="350281" grpId="1" animBg="1"/>
      <p:bldP spid="350282" grpId="0" animBg="1"/>
      <p:bldP spid="350282" grpId="1" animBg="1"/>
      <p:bldP spid="350283" grpId="0" animBg="1"/>
      <p:bldP spid="350283" grpId="1" animBg="1"/>
      <p:bldP spid="350283" grpId="2" animBg="1"/>
      <p:bldP spid="350283" grpId="3" animBg="1"/>
      <p:bldP spid="350283" grpId="4" animBg="1"/>
      <p:bldP spid="350287" grpId="0" animBg="1"/>
      <p:bldP spid="350287" grpId="1" animBg="1"/>
      <p:bldP spid="350287" grpId="2" animBg="1"/>
      <p:bldP spid="350294" grpId="0" animBg="1"/>
      <p:bldP spid="350294" grpId="1" animBg="1"/>
      <p:bldP spid="350314" grpId="0" animBg="1"/>
      <p:bldP spid="3503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84089D8A-42B2-4F4A-963E-CCC577A8D36A}"/>
              </a:ext>
            </a:extLst>
          </p:cNvPr>
          <p:cNvSpPr>
            <a:spLocks noGrp="1"/>
          </p:cNvSpPr>
          <p:nvPr>
            <p:ph type="sldNum" sz="quarter" idx="12"/>
          </p:nvPr>
        </p:nvSpPr>
        <p:spPr/>
        <p:txBody>
          <a:bodyPr/>
          <a:lstStyle/>
          <a:p>
            <a:fld id="{1099660B-649E-4955-A5D3-4511C056F039}" type="slidenum">
              <a:rPr lang="en-US" altLang="zh-CN"/>
              <a:pPr/>
              <a:t>13</a:t>
            </a:fld>
            <a:endParaRPr lang="en-US" altLang="zh-CN"/>
          </a:p>
        </p:txBody>
      </p:sp>
      <p:sp>
        <p:nvSpPr>
          <p:cNvPr id="324610" name="Rectangle 2">
            <a:extLst>
              <a:ext uri="{FF2B5EF4-FFF2-40B4-BE49-F238E27FC236}">
                <a16:creationId xmlns:a16="http://schemas.microsoft.com/office/drawing/2014/main" id="{14F51BF7-4C66-42B1-ACC3-E43026A975FC}"/>
              </a:ext>
            </a:extLst>
          </p:cNvPr>
          <p:cNvSpPr>
            <a:spLocks noGrp="1" noChangeArrowheads="1"/>
          </p:cNvSpPr>
          <p:nvPr>
            <p:ph type="title"/>
          </p:nvPr>
        </p:nvSpPr>
        <p:spPr/>
        <p:txBody>
          <a:bodyPr/>
          <a:lstStyle/>
          <a:p>
            <a:r>
              <a:rPr lang="en-US" altLang="zh-CN"/>
              <a:t>6.1.2  ARP Packet</a:t>
            </a:r>
          </a:p>
        </p:txBody>
      </p:sp>
      <p:graphicFrame>
        <p:nvGraphicFramePr>
          <p:cNvPr id="324653" name="Group 45">
            <a:extLst>
              <a:ext uri="{FF2B5EF4-FFF2-40B4-BE49-F238E27FC236}">
                <a16:creationId xmlns:a16="http://schemas.microsoft.com/office/drawing/2014/main" id="{421583C1-2F89-4933-9E64-D1582BB7D122}"/>
              </a:ext>
            </a:extLst>
          </p:cNvPr>
          <p:cNvGraphicFramePr>
            <a:graphicFrameLocks noGrp="1"/>
          </p:cNvGraphicFramePr>
          <p:nvPr/>
        </p:nvGraphicFramePr>
        <p:xfrm>
          <a:off x="755650" y="1484313"/>
          <a:ext cx="7632700" cy="4736597"/>
        </p:xfrm>
        <a:graphic>
          <a:graphicData uri="http://schemas.openxmlformats.org/drawingml/2006/table">
            <a:tbl>
              <a:tblPr/>
              <a:tblGrid>
                <a:gridCol w="1946275">
                  <a:extLst>
                    <a:ext uri="{9D8B030D-6E8A-4147-A177-3AD203B41FA5}">
                      <a16:colId xmlns:a16="http://schemas.microsoft.com/office/drawing/2014/main" val="109705576"/>
                    </a:ext>
                  </a:extLst>
                </a:gridCol>
                <a:gridCol w="1870075">
                  <a:extLst>
                    <a:ext uri="{9D8B030D-6E8A-4147-A177-3AD203B41FA5}">
                      <a16:colId xmlns:a16="http://schemas.microsoft.com/office/drawing/2014/main" val="2017634387"/>
                    </a:ext>
                  </a:extLst>
                </a:gridCol>
                <a:gridCol w="3816350">
                  <a:extLst>
                    <a:ext uri="{9D8B030D-6E8A-4147-A177-3AD203B41FA5}">
                      <a16:colId xmlns:a16="http://schemas.microsoft.com/office/drawing/2014/main" val="2424323782"/>
                    </a:ext>
                  </a:extLst>
                </a:gridCol>
              </a:tblGrid>
              <a:tr h="720725">
                <a:tc gridSpan="2">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15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Hardware Type</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15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Protocol Type</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4791468"/>
                  </a:ext>
                </a:extLst>
              </a:tr>
              <a:tr h="657225">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85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Hardware address len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85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Protocol address len</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85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9900"/>
                          </a:solidFill>
                          <a:effectLst>
                            <a:outerShdw blurRad="38100" dist="38100" dir="2700000" algn="tl">
                              <a:srgbClr val="000000"/>
                            </a:outerShdw>
                          </a:effectLst>
                          <a:latin typeface="Franklin Gothic Medium" panose="020B0603020102020204" pitchFamily="34" charset="0"/>
                          <a:ea typeface="楷体_GB2312" pitchFamily="49" charset="-122"/>
                        </a:rPr>
                        <a:t>Operation </a:t>
                      </a:r>
                    </a:p>
                    <a:p>
                      <a:pPr marL="0" marR="0" lvl="0" indent="0" algn="ctr" defTabSz="914400" rtl="0" eaLnBrk="1" fontAlgn="base" latinLnBrk="0" hangingPunct="1">
                        <a:lnSpc>
                          <a:spcPct val="85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9900"/>
                          </a:solidFill>
                          <a:effectLst>
                            <a:outerShdw blurRad="38100" dist="38100" dir="2700000" algn="tl">
                              <a:srgbClr val="000000"/>
                            </a:outerShdw>
                          </a:effectLst>
                          <a:latin typeface="Franklin Gothic Medium" panose="020B0603020102020204" pitchFamily="34" charset="0"/>
                          <a:ea typeface="楷体_GB2312" pitchFamily="49" charset="-122"/>
                        </a:rPr>
                        <a:t>Request 1, Reply 2</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7857159"/>
                  </a:ext>
                </a:extLst>
              </a:tr>
              <a:tr h="668338">
                <a:tc gridSpan="3">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Sender hardware address</a:t>
                      </a:r>
                    </a:p>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For example</a:t>
                      </a: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6 bytes for Ethernet</a:t>
                      </a: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44945456"/>
                  </a:ext>
                </a:extLst>
              </a:tr>
              <a:tr h="666750">
                <a:tc gridSpan="3">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Sender protocol address</a:t>
                      </a:r>
                    </a:p>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For example</a:t>
                      </a: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4 bytes for IP</a:t>
                      </a:r>
                      <a:r>
                        <a:rPr kumimoji="0" lang="zh-CN" altLang="en-US" sz="2400" b="1" i="0" u="none" strike="noStrike" cap="none" normalizeH="0" baseline="0">
                          <a:ln>
                            <a:noFill/>
                          </a:l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47467220"/>
                  </a:ext>
                </a:extLst>
              </a:tr>
              <a:tr h="666750">
                <a:tc gridSpan="3">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Target hardware address</a:t>
                      </a:r>
                    </a:p>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For example</a:t>
                      </a: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6 bytes for Ethernet</a:t>
                      </a: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40426804"/>
                  </a:ext>
                </a:extLst>
              </a:tr>
              <a:tr h="666750">
                <a:tc gridSpan="3">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Target protocol address</a:t>
                      </a:r>
                    </a:p>
                    <a:p>
                      <a:pPr marL="0" marR="0" lvl="0" indent="0" algn="ctr" defTabSz="914400" rtl="0" eaLnBrk="1" fontAlgn="base" latinLnBrk="0" hangingPunct="1">
                        <a:lnSpc>
                          <a:spcPct val="100000"/>
                        </a:lnSpc>
                        <a:spcBef>
                          <a:spcPct val="0"/>
                        </a:spcBef>
                        <a:spcAft>
                          <a:spcPct val="0"/>
                        </a:spcAft>
                        <a:buClr>
                          <a:schemeClr val="hlink"/>
                        </a:buClr>
                        <a:buSzPct val="65000"/>
                        <a:buFont typeface="Wingdings" panose="05000000000000000000" pitchFamily="2" charset="2"/>
                        <a:buNone/>
                        <a:tabLst/>
                      </a:pP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For example</a:t>
                      </a: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4 bytes for IP</a:t>
                      </a:r>
                      <a:r>
                        <a:rPr kumimoji="0" lang="zh-CN" altLang="en-US"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1455312"/>
                  </a:ext>
                </a:extLst>
              </a:tr>
            </a:tbl>
          </a:graphicData>
        </a:graphic>
      </p:graphicFrame>
      <p:sp>
        <p:nvSpPr>
          <p:cNvPr id="324649" name="AutoShape 41">
            <a:extLst>
              <a:ext uri="{FF2B5EF4-FFF2-40B4-BE49-F238E27FC236}">
                <a16:creationId xmlns:a16="http://schemas.microsoft.com/office/drawing/2014/main" id="{6552CF66-CFE3-4BC8-A201-8B355EAD7EF6}"/>
              </a:ext>
            </a:extLst>
          </p:cNvPr>
          <p:cNvSpPr>
            <a:spLocks noChangeArrowheads="1"/>
          </p:cNvSpPr>
          <p:nvPr/>
        </p:nvSpPr>
        <p:spPr bwMode="auto">
          <a:xfrm>
            <a:off x="6948488" y="4076700"/>
            <a:ext cx="1944687" cy="831850"/>
          </a:xfrm>
          <a:prstGeom prst="wedgeRectCallout">
            <a:avLst>
              <a:gd name="adj1" fmla="val -85264"/>
              <a:gd name="adj2" fmla="val 43894"/>
            </a:avLst>
          </a:prstGeom>
          <a:solidFill>
            <a:srgbClr val="FFE59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bg2"/>
                </a:solidFill>
                <a:effectLst>
                  <a:outerShdw blurRad="38100" dist="38100" dir="2700000" algn="tl">
                    <a:srgbClr val="FFFFFF"/>
                  </a:outerShdw>
                </a:effectLst>
              </a:rPr>
              <a:t>It is not filled in a request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49"/>
                                        </p:tgtEl>
                                        <p:attrNameLst>
                                          <p:attrName>style.visibility</p:attrName>
                                        </p:attrNameLst>
                                      </p:cBhvr>
                                      <p:to>
                                        <p:strVal val="visible"/>
                                      </p:to>
                                    </p:set>
                                    <p:animEffect transition="in" filter="dissolve">
                                      <p:cBhvr>
                                        <p:cTn id="7" dur="500"/>
                                        <p:tgtEl>
                                          <p:spTgt spid="324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5">
            <a:extLst>
              <a:ext uri="{FF2B5EF4-FFF2-40B4-BE49-F238E27FC236}">
                <a16:creationId xmlns:a16="http://schemas.microsoft.com/office/drawing/2014/main" id="{261E2764-DA19-4BC1-95AD-6B658B415698}"/>
              </a:ext>
            </a:extLst>
          </p:cNvPr>
          <p:cNvSpPr>
            <a:spLocks noGrp="1"/>
          </p:cNvSpPr>
          <p:nvPr>
            <p:ph type="sldNum" sz="quarter" idx="12"/>
          </p:nvPr>
        </p:nvSpPr>
        <p:spPr/>
        <p:txBody>
          <a:bodyPr/>
          <a:lstStyle/>
          <a:p>
            <a:fld id="{B8999C01-BA26-45EA-8789-D06803B49555}" type="slidenum">
              <a:rPr lang="en-US" altLang="zh-CN"/>
              <a:pPr/>
              <a:t>14</a:t>
            </a:fld>
            <a:endParaRPr lang="en-US" altLang="zh-CN"/>
          </a:p>
        </p:txBody>
      </p:sp>
      <p:sp>
        <p:nvSpPr>
          <p:cNvPr id="327682" name="Rectangle 2">
            <a:extLst>
              <a:ext uri="{FF2B5EF4-FFF2-40B4-BE49-F238E27FC236}">
                <a16:creationId xmlns:a16="http://schemas.microsoft.com/office/drawing/2014/main" id="{C72163A2-0052-4ED4-9091-594CC9B698F8}"/>
              </a:ext>
            </a:extLst>
          </p:cNvPr>
          <p:cNvSpPr>
            <a:spLocks noGrp="1" noChangeArrowheads="1"/>
          </p:cNvSpPr>
          <p:nvPr>
            <p:ph type="title"/>
          </p:nvPr>
        </p:nvSpPr>
        <p:spPr/>
        <p:txBody>
          <a:bodyPr/>
          <a:lstStyle/>
          <a:p>
            <a:r>
              <a:rPr lang="en-US" altLang="zh-CN"/>
              <a:t>Encapsulation of ARP packet</a:t>
            </a:r>
          </a:p>
        </p:txBody>
      </p:sp>
      <p:sp>
        <p:nvSpPr>
          <p:cNvPr id="327683" name="Rectangle 3">
            <a:extLst>
              <a:ext uri="{FF2B5EF4-FFF2-40B4-BE49-F238E27FC236}">
                <a16:creationId xmlns:a16="http://schemas.microsoft.com/office/drawing/2014/main" id="{9ECBDD0F-4CD1-44EE-818C-E5613B0EB472}"/>
              </a:ext>
            </a:extLst>
          </p:cNvPr>
          <p:cNvSpPr>
            <a:spLocks noGrp="1" noChangeArrowheads="1"/>
          </p:cNvSpPr>
          <p:nvPr>
            <p:ph type="body" idx="1"/>
          </p:nvPr>
        </p:nvSpPr>
        <p:spPr/>
        <p:txBody>
          <a:bodyPr/>
          <a:lstStyle/>
          <a:p>
            <a:r>
              <a:rPr lang="en-US" altLang="zh-CN"/>
              <a:t>The byte order of ARP packet</a:t>
            </a:r>
          </a:p>
          <a:p>
            <a:endParaRPr lang="en-US" altLang="zh-CN"/>
          </a:p>
          <a:p>
            <a:endParaRPr lang="en-US" altLang="zh-CN"/>
          </a:p>
          <a:p>
            <a:r>
              <a:rPr lang="en-US" altLang="zh-CN"/>
              <a:t>Example</a:t>
            </a:r>
            <a:r>
              <a:rPr lang="zh-CN" altLang="en-US"/>
              <a:t>：</a:t>
            </a:r>
            <a:r>
              <a:rPr lang="en-US" altLang="zh-CN"/>
              <a:t>Ethernet frame</a:t>
            </a:r>
          </a:p>
        </p:txBody>
      </p:sp>
      <p:graphicFrame>
        <p:nvGraphicFramePr>
          <p:cNvPr id="327744" name="Group 64">
            <a:extLst>
              <a:ext uri="{FF2B5EF4-FFF2-40B4-BE49-F238E27FC236}">
                <a16:creationId xmlns:a16="http://schemas.microsoft.com/office/drawing/2014/main" id="{DFB701B1-297C-49DA-88EC-66D2CF59314D}"/>
              </a:ext>
            </a:extLst>
          </p:cNvPr>
          <p:cNvGraphicFramePr>
            <a:graphicFrameLocks noGrp="1"/>
          </p:cNvGraphicFramePr>
          <p:nvPr/>
        </p:nvGraphicFramePr>
        <p:xfrm>
          <a:off x="468313" y="2405063"/>
          <a:ext cx="8280400" cy="519113"/>
        </p:xfrm>
        <a:graphic>
          <a:graphicData uri="http://schemas.openxmlformats.org/drawingml/2006/table">
            <a:tbl>
              <a:tblPr/>
              <a:tblGrid>
                <a:gridCol w="1008062">
                  <a:extLst>
                    <a:ext uri="{9D8B030D-6E8A-4147-A177-3AD203B41FA5}">
                      <a16:colId xmlns:a16="http://schemas.microsoft.com/office/drawing/2014/main" val="3575964256"/>
                    </a:ext>
                  </a:extLst>
                </a:gridCol>
                <a:gridCol w="1008063">
                  <a:extLst>
                    <a:ext uri="{9D8B030D-6E8A-4147-A177-3AD203B41FA5}">
                      <a16:colId xmlns:a16="http://schemas.microsoft.com/office/drawing/2014/main" val="4194416304"/>
                    </a:ext>
                  </a:extLst>
                </a:gridCol>
                <a:gridCol w="574675">
                  <a:extLst>
                    <a:ext uri="{9D8B030D-6E8A-4147-A177-3AD203B41FA5}">
                      <a16:colId xmlns:a16="http://schemas.microsoft.com/office/drawing/2014/main" val="3526516606"/>
                    </a:ext>
                  </a:extLst>
                </a:gridCol>
                <a:gridCol w="576262">
                  <a:extLst>
                    <a:ext uri="{9D8B030D-6E8A-4147-A177-3AD203B41FA5}">
                      <a16:colId xmlns:a16="http://schemas.microsoft.com/office/drawing/2014/main" val="1427692837"/>
                    </a:ext>
                  </a:extLst>
                </a:gridCol>
                <a:gridCol w="720725">
                  <a:extLst>
                    <a:ext uri="{9D8B030D-6E8A-4147-A177-3AD203B41FA5}">
                      <a16:colId xmlns:a16="http://schemas.microsoft.com/office/drawing/2014/main" val="2417997615"/>
                    </a:ext>
                  </a:extLst>
                </a:gridCol>
                <a:gridCol w="1439863">
                  <a:extLst>
                    <a:ext uri="{9D8B030D-6E8A-4147-A177-3AD203B41FA5}">
                      <a16:colId xmlns:a16="http://schemas.microsoft.com/office/drawing/2014/main" val="4144344265"/>
                    </a:ext>
                  </a:extLst>
                </a:gridCol>
                <a:gridCol w="792162">
                  <a:extLst>
                    <a:ext uri="{9D8B030D-6E8A-4147-A177-3AD203B41FA5}">
                      <a16:colId xmlns:a16="http://schemas.microsoft.com/office/drawing/2014/main" val="721758327"/>
                    </a:ext>
                  </a:extLst>
                </a:gridCol>
                <a:gridCol w="1368425">
                  <a:extLst>
                    <a:ext uri="{9D8B030D-6E8A-4147-A177-3AD203B41FA5}">
                      <a16:colId xmlns:a16="http://schemas.microsoft.com/office/drawing/2014/main" val="2211667188"/>
                    </a:ext>
                  </a:extLst>
                </a:gridCol>
                <a:gridCol w="792163">
                  <a:extLst>
                    <a:ext uri="{9D8B030D-6E8A-4147-A177-3AD203B41FA5}">
                      <a16:colId xmlns:a16="http://schemas.microsoft.com/office/drawing/2014/main" val="3796934485"/>
                    </a:ext>
                  </a:extLst>
                </a:gridCol>
              </a:tblGrid>
              <a:tr h="519113">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HType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PType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HL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PL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OP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sMAC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sIP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tMAC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indent="-112713">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indent="-220663">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indent="-382588">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indent="-546100">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indent="-546100"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000000"/>
                          </a:solidFill>
                          <a:effectLst>
                            <a:outerShdw blurRad="38100" dist="38100" dir="2700000" algn="tl">
                              <a:srgbClr val="FFFFFF"/>
                            </a:outerShdw>
                          </a:effectLst>
                          <a:latin typeface="Franklin Gothic Medium" panose="020B0603020102020204" pitchFamily="34" charset="0"/>
                          <a:ea typeface="楷体_GB2312" pitchFamily="49" charset="-122"/>
                        </a:rPr>
                        <a:t>tIP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2172574601"/>
                  </a:ext>
                </a:extLst>
              </a:tr>
            </a:tbl>
          </a:graphicData>
        </a:graphic>
      </p:graphicFrame>
      <p:sp>
        <p:nvSpPr>
          <p:cNvPr id="327706" name="Text Box 26">
            <a:extLst>
              <a:ext uri="{FF2B5EF4-FFF2-40B4-BE49-F238E27FC236}">
                <a16:creationId xmlns:a16="http://schemas.microsoft.com/office/drawing/2014/main" id="{91FADDCC-9D4C-4A57-B134-42BCC0A49B3F}"/>
              </a:ext>
            </a:extLst>
          </p:cNvPr>
          <p:cNvSpPr txBox="1">
            <a:spLocks noChangeArrowheads="1"/>
          </p:cNvSpPr>
          <p:nvPr/>
        </p:nvSpPr>
        <p:spPr bwMode="auto">
          <a:xfrm>
            <a:off x="808038" y="19558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2</a:t>
            </a:r>
          </a:p>
        </p:txBody>
      </p:sp>
      <p:sp>
        <p:nvSpPr>
          <p:cNvPr id="327707" name="Text Box 27">
            <a:extLst>
              <a:ext uri="{FF2B5EF4-FFF2-40B4-BE49-F238E27FC236}">
                <a16:creationId xmlns:a16="http://schemas.microsoft.com/office/drawing/2014/main" id="{9BA78D40-DB8C-4A10-87C6-5FD1271785A8}"/>
              </a:ext>
            </a:extLst>
          </p:cNvPr>
          <p:cNvSpPr txBox="1">
            <a:spLocks noChangeArrowheads="1"/>
          </p:cNvSpPr>
          <p:nvPr/>
        </p:nvSpPr>
        <p:spPr bwMode="auto">
          <a:xfrm>
            <a:off x="1763713" y="19637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2</a:t>
            </a:r>
          </a:p>
        </p:txBody>
      </p:sp>
      <p:sp>
        <p:nvSpPr>
          <p:cNvPr id="327708" name="Text Box 28">
            <a:extLst>
              <a:ext uri="{FF2B5EF4-FFF2-40B4-BE49-F238E27FC236}">
                <a16:creationId xmlns:a16="http://schemas.microsoft.com/office/drawing/2014/main" id="{4C6D849B-06D5-4C17-B6D4-3C11465B233C}"/>
              </a:ext>
            </a:extLst>
          </p:cNvPr>
          <p:cNvSpPr txBox="1">
            <a:spLocks noChangeArrowheads="1"/>
          </p:cNvSpPr>
          <p:nvPr/>
        </p:nvSpPr>
        <p:spPr bwMode="auto">
          <a:xfrm>
            <a:off x="3779838" y="19637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2</a:t>
            </a:r>
          </a:p>
        </p:txBody>
      </p:sp>
      <p:sp>
        <p:nvSpPr>
          <p:cNvPr id="327709" name="Text Box 29">
            <a:extLst>
              <a:ext uri="{FF2B5EF4-FFF2-40B4-BE49-F238E27FC236}">
                <a16:creationId xmlns:a16="http://schemas.microsoft.com/office/drawing/2014/main" id="{7D2A30A6-C06C-46D1-884A-12CA5190ECBC}"/>
              </a:ext>
            </a:extLst>
          </p:cNvPr>
          <p:cNvSpPr txBox="1">
            <a:spLocks noChangeArrowheads="1"/>
          </p:cNvSpPr>
          <p:nvPr/>
        </p:nvSpPr>
        <p:spPr bwMode="auto">
          <a:xfrm>
            <a:off x="2555875" y="1963738"/>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1</a:t>
            </a:r>
          </a:p>
        </p:txBody>
      </p:sp>
      <p:sp>
        <p:nvSpPr>
          <p:cNvPr id="327710" name="Text Box 30">
            <a:extLst>
              <a:ext uri="{FF2B5EF4-FFF2-40B4-BE49-F238E27FC236}">
                <a16:creationId xmlns:a16="http://schemas.microsoft.com/office/drawing/2014/main" id="{40807199-E424-4042-B953-41A4E2CF36D3}"/>
              </a:ext>
            </a:extLst>
          </p:cNvPr>
          <p:cNvSpPr txBox="1">
            <a:spLocks noChangeArrowheads="1"/>
          </p:cNvSpPr>
          <p:nvPr/>
        </p:nvSpPr>
        <p:spPr bwMode="auto">
          <a:xfrm>
            <a:off x="3132138" y="19637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1</a:t>
            </a:r>
          </a:p>
        </p:txBody>
      </p:sp>
      <p:sp>
        <p:nvSpPr>
          <p:cNvPr id="327711" name="Text Box 31">
            <a:extLst>
              <a:ext uri="{FF2B5EF4-FFF2-40B4-BE49-F238E27FC236}">
                <a16:creationId xmlns:a16="http://schemas.microsoft.com/office/drawing/2014/main" id="{CF83C476-6D87-49D0-A42F-DD345C33BD20}"/>
              </a:ext>
            </a:extLst>
          </p:cNvPr>
          <p:cNvSpPr txBox="1">
            <a:spLocks noChangeArrowheads="1"/>
          </p:cNvSpPr>
          <p:nvPr/>
        </p:nvSpPr>
        <p:spPr bwMode="auto">
          <a:xfrm>
            <a:off x="4932363" y="1963738"/>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6</a:t>
            </a:r>
          </a:p>
        </p:txBody>
      </p:sp>
      <p:sp>
        <p:nvSpPr>
          <p:cNvPr id="327712" name="Text Box 32">
            <a:extLst>
              <a:ext uri="{FF2B5EF4-FFF2-40B4-BE49-F238E27FC236}">
                <a16:creationId xmlns:a16="http://schemas.microsoft.com/office/drawing/2014/main" id="{B0ABFE40-6120-420B-9CAA-BF668219F028}"/>
              </a:ext>
            </a:extLst>
          </p:cNvPr>
          <p:cNvSpPr txBox="1">
            <a:spLocks noChangeArrowheads="1"/>
          </p:cNvSpPr>
          <p:nvPr/>
        </p:nvSpPr>
        <p:spPr bwMode="auto">
          <a:xfrm>
            <a:off x="7092950" y="1963738"/>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6</a:t>
            </a:r>
          </a:p>
        </p:txBody>
      </p:sp>
      <p:sp>
        <p:nvSpPr>
          <p:cNvPr id="327713" name="Text Box 33">
            <a:extLst>
              <a:ext uri="{FF2B5EF4-FFF2-40B4-BE49-F238E27FC236}">
                <a16:creationId xmlns:a16="http://schemas.microsoft.com/office/drawing/2014/main" id="{699FA8AD-5030-449A-A4E9-102117A0F460}"/>
              </a:ext>
            </a:extLst>
          </p:cNvPr>
          <p:cNvSpPr txBox="1">
            <a:spLocks noChangeArrowheads="1"/>
          </p:cNvSpPr>
          <p:nvPr/>
        </p:nvSpPr>
        <p:spPr bwMode="auto">
          <a:xfrm>
            <a:off x="8169275" y="1963738"/>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a:t>
            </a:r>
          </a:p>
        </p:txBody>
      </p:sp>
      <p:sp>
        <p:nvSpPr>
          <p:cNvPr id="327714" name="Text Box 34">
            <a:extLst>
              <a:ext uri="{FF2B5EF4-FFF2-40B4-BE49-F238E27FC236}">
                <a16:creationId xmlns:a16="http://schemas.microsoft.com/office/drawing/2014/main" id="{EAFAAF56-F413-4EC5-BF84-BCFC8BA89FA5}"/>
              </a:ext>
            </a:extLst>
          </p:cNvPr>
          <p:cNvSpPr txBox="1">
            <a:spLocks noChangeArrowheads="1"/>
          </p:cNvSpPr>
          <p:nvPr/>
        </p:nvSpPr>
        <p:spPr bwMode="auto">
          <a:xfrm>
            <a:off x="6008688" y="19558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a:t>
            </a:r>
          </a:p>
        </p:txBody>
      </p:sp>
      <p:grpSp>
        <p:nvGrpSpPr>
          <p:cNvPr id="327792" name="Group 112">
            <a:extLst>
              <a:ext uri="{FF2B5EF4-FFF2-40B4-BE49-F238E27FC236}">
                <a16:creationId xmlns:a16="http://schemas.microsoft.com/office/drawing/2014/main" id="{74CC79F3-C0F7-4621-9A38-687460FDAB3C}"/>
              </a:ext>
            </a:extLst>
          </p:cNvPr>
          <p:cNvGrpSpPr>
            <a:grpSpLocks/>
          </p:cNvGrpSpPr>
          <p:nvPr/>
        </p:nvGrpSpPr>
        <p:grpSpPr bwMode="auto">
          <a:xfrm>
            <a:off x="684213" y="4294188"/>
            <a:ext cx="7848600" cy="574675"/>
            <a:chOff x="567" y="3023"/>
            <a:chExt cx="4944" cy="362"/>
          </a:xfrm>
        </p:grpSpPr>
        <p:sp>
          <p:nvSpPr>
            <p:cNvPr id="327748" name="Rectangle 68">
              <a:extLst>
                <a:ext uri="{FF2B5EF4-FFF2-40B4-BE49-F238E27FC236}">
                  <a16:creationId xmlns:a16="http://schemas.microsoft.com/office/drawing/2014/main" id="{E8C97EF8-CCE9-4B2B-86D6-E58369C13165}"/>
                </a:ext>
              </a:extLst>
            </p:cNvPr>
            <p:cNvSpPr>
              <a:spLocks noChangeArrowheads="1"/>
            </p:cNvSpPr>
            <p:nvPr/>
          </p:nvSpPr>
          <p:spPr bwMode="auto">
            <a:xfrm>
              <a:off x="567" y="3023"/>
              <a:ext cx="4944" cy="362"/>
            </a:xfrm>
            <a:prstGeom prst="rect">
              <a:avLst/>
            </a:prstGeom>
            <a:solidFill>
              <a:srgbClr val="FFE59B"/>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27749" name="Line 69">
              <a:extLst>
                <a:ext uri="{FF2B5EF4-FFF2-40B4-BE49-F238E27FC236}">
                  <a16:creationId xmlns:a16="http://schemas.microsoft.com/office/drawing/2014/main" id="{3ECB9C04-71FA-4153-916C-16D754847BF9}"/>
                </a:ext>
              </a:extLst>
            </p:cNvPr>
            <p:cNvSpPr>
              <a:spLocks noChangeShapeType="1"/>
            </p:cNvSpPr>
            <p:nvPr/>
          </p:nvSpPr>
          <p:spPr bwMode="auto">
            <a:xfrm>
              <a:off x="1746"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0" name="Line 70">
              <a:extLst>
                <a:ext uri="{FF2B5EF4-FFF2-40B4-BE49-F238E27FC236}">
                  <a16:creationId xmlns:a16="http://schemas.microsoft.com/office/drawing/2014/main" id="{43C4DF02-1B64-413D-9DE4-3719356CD78C}"/>
                </a:ext>
              </a:extLst>
            </p:cNvPr>
            <p:cNvSpPr>
              <a:spLocks noChangeShapeType="1"/>
            </p:cNvSpPr>
            <p:nvPr/>
          </p:nvSpPr>
          <p:spPr bwMode="auto">
            <a:xfrm>
              <a:off x="2789"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1" name="Line 71">
              <a:extLst>
                <a:ext uri="{FF2B5EF4-FFF2-40B4-BE49-F238E27FC236}">
                  <a16:creationId xmlns:a16="http://schemas.microsoft.com/office/drawing/2014/main" id="{2506F14D-79F3-4F02-80E4-626A454AE1ED}"/>
                </a:ext>
              </a:extLst>
            </p:cNvPr>
            <p:cNvSpPr>
              <a:spLocks noChangeShapeType="1"/>
            </p:cNvSpPr>
            <p:nvPr/>
          </p:nvSpPr>
          <p:spPr bwMode="auto">
            <a:xfrm>
              <a:off x="3516"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52" name="Line 72">
              <a:extLst>
                <a:ext uri="{FF2B5EF4-FFF2-40B4-BE49-F238E27FC236}">
                  <a16:creationId xmlns:a16="http://schemas.microsoft.com/office/drawing/2014/main" id="{F37A7969-788D-47E5-90EF-B5020E02B178}"/>
                </a:ext>
              </a:extLst>
            </p:cNvPr>
            <p:cNvSpPr>
              <a:spLocks noChangeShapeType="1"/>
            </p:cNvSpPr>
            <p:nvPr/>
          </p:nvSpPr>
          <p:spPr bwMode="auto">
            <a:xfrm>
              <a:off x="5058" y="3023"/>
              <a:ext cx="0" cy="3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7753" name="Text Box 73">
            <a:extLst>
              <a:ext uri="{FF2B5EF4-FFF2-40B4-BE49-F238E27FC236}">
                <a16:creationId xmlns:a16="http://schemas.microsoft.com/office/drawing/2014/main" id="{BC882813-DA6D-4690-A5C4-CA43A3B43494}"/>
              </a:ext>
            </a:extLst>
          </p:cNvPr>
          <p:cNvSpPr txBox="1">
            <a:spLocks noChangeArrowheads="1"/>
          </p:cNvSpPr>
          <p:nvPr/>
        </p:nvSpPr>
        <p:spPr bwMode="auto">
          <a:xfrm>
            <a:off x="5364163" y="4292600"/>
            <a:ext cx="1727200" cy="576263"/>
          </a:xfrm>
          <a:prstGeom prst="rect">
            <a:avLst/>
          </a:prstGeom>
          <a:solidFill>
            <a:srgbClr val="00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r>
              <a:rPr lang="en-US" altLang="zh-CN">
                <a:solidFill>
                  <a:schemeClr val="bg2"/>
                </a:solidFill>
                <a:effectLst>
                  <a:outerShdw blurRad="38100" dist="38100" dir="2700000" algn="tl">
                    <a:srgbClr val="FFFFFF"/>
                  </a:outerShdw>
                </a:effectLst>
              </a:rPr>
              <a:t>ARP Packet</a:t>
            </a:r>
          </a:p>
        </p:txBody>
      </p:sp>
      <p:sp>
        <p:nvSpPr>
          <p:cNvPr id="327755" name="Rectangle 75">
            <a:extLst>
              <a:ext uri="{FF2B5EF4-FFF2-40B4-BE49-F238E27FC236}">
                <a16:creationId xmlns:a16="http://schemas.microsoft.com/office/drawing/2014/main" id="{5229074A-C1EE-4727-8FB1-EF71DA9F5C8A}"/>
              </a:ext>
            </a:extLst>
          </p:cNvPr>
          <p:cNvSpPr>
            <a:spLocks noChangeArrowheads="1"/>
          </p:cNvSpPr>
          <p:nvPr/>
        </p:nvSpPr>
        <p:spPr bwMode="auto">
          <a:xfrm>
            <a:off x="900113" y="4364038"/>
            <a:ext cx="1401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目的</a:t>
            </a:r>
            <a:r>
              <a:rPr lang="en-US" altLang="zh-CN">
                <a:solidFill>
                  <a:schemeClr val="bg2"/>
                </a:solidFill>
                <a:effectLst>
                  <a:outerShdw blurRad="38100" dist="38100" dir="2700000" algn="tl">
                    <a:srgbClr val="FFFFFF"/>
                  </a:outerShdw>
                </a:effectLst>
              </a:rPr>
              <a:t>MAC</a:t>
            </a:r>
          </a:p>
        </p:txBody>
      </p:sp>
      <p:sp>
        <p:nvSpPr>
          <p:cNvPr id="327756" name="Rectangle 76">
            <a:extLst>
              <a:ext uri="{FF2B5EF4-FFF2-40B4-BE49-F238E27FC236}">
                <a16:creationId xmlns:a16="http://schemas.microsoft.com/office/drawing/2014/main" id="{2BE66B34-6EE3-4163-A056-4218278B00E0}"/>
              </a:ext>
            </a:extLst>
          </p:cNvPr>
          <p:cNvSpPr>
            <a:spLocks noChangeArrowheads="1"/>
          </p:cNvSpPr>
          <p:nvPr/>
        </p:nvSpPr>
        <p:spPr bwMode="auto">
          <a:xfrm>
            <a:off x="4356100" y="436403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类型</a:t>
            </a:r>
          </a:p>
        </p:txBody>
      </p:sp>
      <p:sp>
        <p:nvSpPr>
          <p:cNvPr id="327757" name="Rectangle 77">
            <a:extLst>
              <a:ext uri="{FF2B5EF4-FFF2-40B4-BE49-F238E27FC236}">
                <a16:creationId xmlns:a16="http://schemas.microsoft.com/office/drawing/2014/main" id="{C91BD574-16C6-4EA2-B925-9872C4D4131E}"/>
              </a:ext>
            </a:extLst>
          </p:cNvPr>
          <p:cNvSpPr>
            <a:spLocks noChangeArrowheads="1"/>
          </p:cNvSpPr>
          <p:nvPr/>
        </p:nvSpPr>
        <p:spPr bwMode="auto">
          <a:xfrm>
            <a:off x="7813675" y="4364038"/>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2"/>
                </a:solidFill>
                <a:effectLst>
                  <a:outerShdw blurRad="38100" dist="38100" dir="2700000" algn="tl">
                    <a:srgbClr val="FFFFFF"/>
                  </a:outerShdw>
                </a:effectLst>
              </a:rPr>
              <a:t>FCS</a:t>
            </a:r>
          </a:p>
        </p:txBody>
      </p:sp>
      <p:sp>
        <p:nvSpPr>
          <p:cNvPr id="327758" name="Rectangle 78">
            <a:extLst>
              <a:ext uri="{FF2B5EF4-FFF2-40B4-BE49-F238E27FC236}">
                <a16:creationId xmlns:a16="http://schemas.microsoft.com/office/drawing/2014/main" id="{3B6F2294-E4BD-4577-A2FB-4017EE39209B}"/>
              </a:ext>
            </a:extLst>
          </p:cNvPr>
          <p:cNvSpPr>
            <a:spLocks noChangeArrowheads="1"/>
          </p:cNvSpPr>
          <p:nvPr/>
        </p:nvSpPr>
        <p:spPr bwMode="auto">
          <a:xfrm>
            <a:off x="2843213" y="436403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源</a:t>
            </a:r>
            <a:r>
              <a:rPr lang="en-US" altLang="zh-CN">
                <a:solidFill>
                  <a:schemeClr val="bg2"/>
                </a:solidFill>
                <a:effectLst>
                  <a:outerShdw blurRad="38100" dist="38100" dir="2700000" algn="tl">
                    <a:srgbClr val="FFFFFF"/>
                  </a:outerShdw>
                </a:effectLst>
              </a:rPr>
              <a:t>MAC</a:t>
            </a:r>
          </a:p>
        </p:txBody>
      </p:sp>
      <p:sp>
        <p:nvSpPr>
          <p:cNvPr id="327773" name="Text Box 93">
            <a:extLst>
              <a:ext uri="{FF2B5EF4-FFF2-40B4-BE49-F238E27FC236}">
                <a16:creationId xmlns:a16="http://schemas.microsoft.com/office/drawing/2014/main" id="{ABB67FA8-DF40-4971-9540-71597516CB44}"/>
              </a:ext>
            </a:extLst>
          </p:cNvPr>
          <p:cNvSpPr txBox="1">
            <a:spLocks noChangeArrowheads="1"/>
          </p:cNvSpPr>
          <p:nvPr/>
        </p:nvSpPr>
        <p:spPr bwMode="auto">
          <a:xfrm>
            <a:off x="5364163" y="4292600"/>
            <a:ext cx="2447925" cy="5762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r>
              <a:rPr lang="en-US" altLang="zh-CN">
                <a:solidFill>
                  <a:schemeClr val="bg2"/>
                </a:solidFill>
                <a:effectLst>
                  <a:outerShdw blurRad="38100" dist="38100" dir="2700000" algn="tl">
                    <a:srgbClr val="FFFFFF"/>
                  </a:outerShdw>
                </a:effectLst>
              </a:rPr>
              <a:t>Packet</a:t>
            </a:r>
          </a:p>
        </p:txBody>
      </p:sp>
      <p:sp>
        <p:nvSpPr>
          <p:cNvPr id="327774" name="Text Box 94">
            <a:extLst>
              <a:ext uri="{FF2B5EF4-FFF2-40B4-BE49-F238E27FC236}">
                <a16:creationId xmlns:a16="http://schemas.microsoft.com/office/drawing/2014/main" id="{14AE8EBD-19EF-49EA-9FB0-553A4511F15B}"/>
              </a:ext>
            </a:extLst>
          </p:cNvPr>
          <p:cNvSpPr txBox="1">
            <a:spLocks noChangeArrowheads="1"/>
          </p:cNvSpPr>
          <p:nvPr/>
        </p:nvSpPr>
        <p:spPr bwMode="auto">
          <a:xfrm>
            <a:off x="1544638" y="38608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6</a:t>
            </a:r>
          </a:p>
        </p:txBody>
      </p:sp>
      <p:sp>
        <p:nvSpPr>
          <p:cNvPr id="327775" name="Text Box 95">
            <a:extLst>
              <a:ext uri="{FF2B5EF4-FFF2-40B4-BE49-F238E27FC236}">
                <a16:creationId xmlns:a16="http://schemas.microsoft.com/office/drawing/2014/main" id="{DAB08E8A-C723-4870-A37A-57EF4AF57FEA}"/>
              </a:ext>
            </a:extLst>
          </p:cNvPr>
          <p:cNvSpPr txBox="1">
            <a:spLocks noChangeArrowheads="1"/>
          </p:cNvSpPr>
          <p:nvPr/>
        </p:nvSpPr>
        <p:spPr bwMode="auto">
          <a:xfrm>
            <a:off x="3271838" y="3860800"/>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6</a:t>
            </a:r>
          </a:p>
        </p:txBody>
      </p:sp>
      <p:sp>
        <p:nvSpPr>
          <p:cNvPr id="327776" name="Text Box 96">
            <a:extLst>
              <a:ext uri="{FF2B5EF4-FFF2-40B4-BE49-F238E27FC236}">
                <a16:creationId xmlns:a16="http://schemas.microsoft.com/office/drawing/2014/main" id="{17CA15F5-3808-4EA5-89FE-1DEA7557BB50}"/>
              </a:ext>
            </a:extLst>
          </p:cNvPr>
          <p:cNvSpPr txBox="1">
            <a:spLocks noChangeArrowheads="1"/>
          </p:cNvSpPr>
          <p:nvPr/>
        </p:nvSpPr>
        <p:spPr bwMode="auto">
          <a:xfrm>
            <a:off x="4572000" y="38608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2</a:t>
            </a:r>
          </a:p>
        </p:txBody>
      </p:sp>
      <p:sp>
        <p:nvSpPr>
          <p:cNvPr id="327777" name="Text Box 97">
            <a:extLst>
              <a:ext uri="{FF2B5EF4-FFF2-40B4-BE49-F238E27FC236}">
                <a16:creationId xmlns:a16="http://schemas.microsoft.com/office/drawing/2014/main" id="{B193FA19-1456-4C9F-9F59-E18523463DA1}"/>
              </a:ext>
            </a:extLst>
          </p:cNvPr>
          <p:cNvSpPr txBox="1">
            <a:spLocks noChangeArrowheads="1"/>
          </p:cNvSpPr>
          <p:nvPr/>
        </p:nvSpPr>
        <p:spPr bwMode="auto">
          <a:xfrm>
            <a:off x="5795963" y="3860800"/>
            <a:ext cx="159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46 ~ 1500</a:t>
            </a:r>
          </a:p>
        </p:txBody>
      </p:sp>
      <p:sp>
        <p:nvSpPr>
          <p:cNvPr id="327778" name="Text Box 98">
            <a:extLst>
              <a:ext uri="{FF2B5EF4-FFF2-40B4-BE49-F238E27FC236}">
                <a16:creationId xmlns:a16="http://schemas.microsoft.com/office/drawing/2014/main" id="{1D7B6575-4243-44FA-AB7F-18EBA7A9BE09}"/>
              </a:ext>
            </a:extLst>
          </p:cNvPr>
          <p:cNvSpPr txBox="1">
            <a:spLocks noChangeArrowheads="1"/>
          </p:cNvSpPr>
          <p:nvPr/>
        </p:nvSpPr>
        <p:spPr bwMode="auto">
          <a:xfrm>
            <a:off x="7956550" y="3860800"/>
            <a:ext cx="36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a:t>
            </a:r>
          </a:p>
        </p:txBody>
      </p:sp>
      <p:sp>
        <p:nvSpPr>
          <p:cNvPr id="327779" name="Text Box 99">
            <a:extLst>
              <a:ext uri="{FF2B5EF4-FFF2-40B4-BE49-F238E27FC236}">
                <a16:creationId xmlns:a16="http://schemas.microsoft.com/office/drawing/2014/main" id="{7CFE2960-0873-4CE9-A10D-C9E3E866127F}"/>
              </a:ext>
            </a:extLst>
          </p:cNvPr>
          <p:cNvSpPr txBox="1">
            <a:spLocks noChangeArrowheads="1"/>
          </p:cNvSpPr>
          <p:nvPr/>
        </p:nvSpPr>
        <p:spPr bwMode="auto">
          <a:xfrm>
            <a:off x="107950" y="196373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byte</a:t>
            </a:r>
          </a:p>
        </p:txBody>
      </p:sp>
      <p:sp>
        <p:nvSpPr>
          <p:cNvPr id="327780" name="Text Box 100">
            <a:extLst>
              <a:ext uri="{FF2B5EF4-FFF2-40B4-BE49-F238E27FC236}">
                <a16:creationId xmlns:a16="http://schemas.microsoft.com/office/drawing/2014/main" id="{67BFC62E-C205-4A3A-996A-1071F9E2B4DF}"/>
              </a:ext>
            </a:extLst>
          </p:cNvPr>
          <p:cNvSpPr txBox="1">
            <a:spLocks noChangeArrowheads="1"/>
          </p:cNvSpPr>
          <p:nvPr/>
        </p:nvSpPr>
        <p:spPr bwMode="auto">
          <a:xfrm>
            <a:off x="7091363" y="4292600"/>
            <a:ext cx="720725" cy="576263"/>
          </a:xfrm>
          <a:prstGeom prst="rect">
            <a:avLst/>
          </a:prstGeom>
          <a:solidFill>
            <a:srgbClr val="00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r>
              <a:rPr lang="en-US" altLang="zh-CN">
                <a:solidFill>
                  <a:schemeClr val="bg2"/>
                </a:solidFill>
                <a:effectLst>
                  <a:outerShdw blurRad="38100" dist="38100" dir="2700000" algn="tl">
                    <a:srgbClr val="FFFFFF"/>
                  </a:outerShdw>
                </a:effectLst>
              </a:rPr>
              <a:t>pad</a:t>
            </a:r>
          </a:p>
        </p:txBody>
      </p:sp>
      <p:sp>
        <p:nvSpPr>
          <p:cNvPr id="327781" name="Text Box 101">
            <a:extLst>
              <a:ext uri="{FF2B5EF4-FFF2-40B4-BE49-F238E27FC236}">
                <a16:creationId xmlns:a16="http://schemas.microsoft.com/office/drawing/2014/main" id="{15AF0CBE-0428-4D9A-9E90-753496D48437}"/>
              </a:ext>
            </a:extLst>
          </p:cNvPr>
          <p:cNvSpPr txBox="1">
            <a:spLocks noChangeArrowheads="1"/>
          </p:cNvSpPr>
          <p:nvPr/>
        </p:nvSpPr>
        <p:spPr bwMode="auto">
          <a:xfrm>
            <a:off x="5580063" y="4843463"/>
            <a:ext cx="1316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28 bytes</a:t>
            </a:r>
          </a:p>
        </p:txBody>
      </p:sp>
      <p:grpSp>
        <p:nvGrpSpPr>
          <p:cNvPr id="327788" name="Group 108">
            <a:extLst>
              <a:ext uri="{FF2B5EF4-FFF2-40B4-BE49-F238E27FC236}">
                <a16:creationId xmlns:a16="http://schemas.microsoft.com/office/drawing/2014/main" id="{D497489A-A014-4356-8E8C-A9CC67162505}"/>
              </a:ext>
            </a:extLst>
          </p:cNvPr>
          <p:cNvGrpSpPr>
            <a:grpSpLocks/>
          </p:cNvGrpSpPr>
          <p:nvPr/>
        </p:nvGrpSpPr>
        <p:grpSpPr bwMode="auto">
          <a:xfrm>
            <a:off x="5364163" y="3860800"/>
            <a:ext cx="2447925" cy="457200"/>
            <a:chOff x="3107" y="3596"/>
            <a:chExt cx="1542" cy="288"/>
          </a:xfrm>
        </p:grpSpPr>
        <p:sp>
          <p:nvSpPr>
            <p:cNvPr id="327782" name="Line 102">
              <a:extLst>
                <a:ext uri="{FF2B5EF4-FFF2-40B4-BE49-F238E27FC236}">
                  <a16:creationId xmlns:a16="http://schemas.microsoft.com/office/drawing/2014/main" id="{0A638A44-DD53-43EE-AC23-9CBCAD253039}"/>
                </a:ext>
              </a:extLst>
            </p:cNvPr>
            <p:cNvSpPr>
              <a:spLocks noChangeShapeType="1"/>
            </p:cNvSpPr>
            <p:nvPr/>
          </p:nvSpPr>
          <p:spPr bwMode="auto">
            <a:xfrm>
              <a:off x="3107" y="3703"/>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3" name="Line 103">
              <a:extLst>
                <a:ext uri="{FF2B5EF4-FFF2-40B4-BE49-F238E27FC236}">
                  <a16:creationId xmlns:a16="http://schemas.microsoft.com/office/drawing/2014/main" id="{9A740BFB-F83D-4889-8881-65B3CF01EC50}"/>
                </a:ext>
              </a:extLst>
            </p:cNvPr>
            <p:cNvSpPr>
              <a:spLocks noChangeShapeType="1"/>
            </p:cNvSpPr>
            <p:nvPr/>
          </p:nvSpPr>
          <p:spPr bwMode="auto">
            <a:xfrm>
              <a:off x="4649" y="3703"/>
              <a:ext cx="0" cy="1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4" name="Line 104">
              <a:extLst>
                <a:ext uri="{FF2B5EF4-FFF2-40B4-BE49-F238E27FC236}">
                  <a16:creationId xmlns:a16="http://schemas.microsoft.com/office/drawing/2014/main" id="{3CF459B5-A33C-433C-A7E5-9D2E0D9E6F2C}"/>
                </a:ext>
              </a:extLst>
            </p:cNvPr>
            <p:cNvSpPr>
              <a:spLocks noChangeShapeType="1"/>
            </p:cNvSpPr>
            <p:nvPr/>
          </p:nvSpPr>
          <p:spPr bwMode="auto">
            <a:xfrm>
              <a:off x="4150" y="3766"/>
              <a:ext cx="499" cy="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5" name="Line 105">
              <a:extLst>
                <a:ext uri="{FF2B5EF4-FFF2-40B4-BE49-F238E27FC236}">
                  <a16:creationId xmlns:a16="http://schemas.microsoft.com/office/drawing/2014/main" id="{B436681E-8A51-4DA9-8829-47B8D7B93786}"/>
                </a:ext>
              </a:extLst>
            </p:cNvPr>
            <p:cNvSpPr>
              <a:spLocks noChangeShapeType="1"/>
            </p:cNvSpPr>
            <p:nvPr/>
          </p:nvSpPr>
          <p:spPr bwMode="auto">
            <a:xfrm flipH="1">
              <a:off x="3107" y="3766"/>
              <a:ext cx="453" cy="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86" name="Text Box 106">
              <a:extLst>
                <a:ext uri="{FF2B5EF4-FFF2-40B4-BE49-F238E27FC236}">
                  <a16:creationId xmlns:a16="http://schemas.microsoft.com/office/drawing/2014/main" id="{0A456CE1-E923-42A1-B02A-0D491ADF27CC}"/>
                </a:ext>
              </a:extLst>
            </p:cNvPr>
            <p:cNvSpPr txBox="1">
              <a:spLocks noChangeArrowheads="1"/>
            </p:cNvSpPr>
            <p:nvPr/>
          </p:nvSpPr>
          <p:spPr bwMode="auto">
            <a:xfrm>
              <a:off x="3717" y="3596"/>
              <a:ext cx="3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46</a:t>
              </a:r>
            </a:p>
          </p:txBody>
        </p:sp>
      </p:grpSp>
      <p:sp>
        <p:nvSpPr>
          <p:cNvPr id="327790" name="Text Box 110">
            <a:extLst>
              <a:ext uri="{FF2B5EF4-FFF2-40B4-BE49-F238E27FC236}">
                <a16:creationId xmlns:a16="http://schemas.microsoft.com/office/drawing/2014/main" id="{6122CDAD-4644-41DA-887A-9F8AB7B39136}"/>
              </a:ext>
            </a:extLst>
          </p:cNvPr>
          <p:cNvSpPr txBox="1">
            <a:spLocks noChangeArrowheads="1"/>
          </p:cNvSpPr>
          <p:nvPr/>
        </p:nvSpPr>
        <p:spPr bwMode="auto">
          <a:xfrm>
            <a:off x="4148138" y="4338638"/>
            <a:ext cx="121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effectLst>
                  <a:outerShdw blurRad="38100" dist="38100" dir="2700000" algn="tl">
                    <a:srgbClr val="000000"/>
                  </a:outerShdw>
                </a:effectLst>
              </a:rPr>
              <a:t>0x0806</a:t>
            </a:r>
          </a:p>
        </p:txBody>
      </p:sp>
      <p:sp>
        <p:nvSpPr>
          <p:cNvPr id="327791" name="Text Box 111">
            <a:extLst>
              <a:ext uri="{FF2B5EF4-FFF2-40B4-BE49-F238E27FC236}">
                <a16:creationId xmlns:a16="http://schemas.microsoft.com/office/drawing/2014/main" id="{E8AB932D-C014-47A7-9343-C725C8E2C3CA}"/>
              </a:ext>
            </a:extLst>
          </p:cNvPr>
          <p:cNvSpPr txBox="1">
            <a:spLocks noChangeArrowheads="1"/>
          </p:cNvSpPr>
          <p:nvPr/>
        </p:nvSpPr>
        <p:spPr bwMode="auto">
          <a:xfrm>
            <a:off x="517525" y="3860800"/>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byte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27792"/>
                                        </p:tgtEl>
                                        <p:attrNameLst>
                                          <p:attrName>style.visibility</p:attrName>
                                        </p:attrNameLst>
                                      </p:cBhvr>
                                      <p:to>
                                        <p:strVal val="visible"/>
                                      </p:to>
                                    </p:set>
                                    <p:animEffect transition="in" filter="dissolve">
                                      <p:cBhvr>
                                        <p:cTn id="11" dur="500"/>
                                        <p:tgtEl>
                                          <p:spTgt spid="32779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27755"/>
                                        </p:tgtEl>
                                        <p:attrNameLst>
                                          <p:attrName>style.visibility</p:attrName>
                                        </p:attrNameLst>
                                      </p:cBhvr>
                                      <p:to>
                                        <p:strVal val="visible"/>
                                      </p:to>
                                    </p:set>
                                    <p:animEffect transition="in" filter="dissolve">
                                      <p:cBhvr>
                                        <p:cTn id="14" dur="500"/>
                                        <p:tgtEl>
                                          <p:spTgt spid="327755"/>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27756"/>
                                        </p:tgtEl>
                                        <p:attrNameLst>
                                          <p:attrName>style.visibility</p:attrName>
                                        </p:attrNameLst>
                                      </p:cBhvr>
                                      <p:to>
                                        <p:strVal val="visible"/>
                                      </p:to>
                                    </p:set>
                                    <p:animEffect transition="in" filter="dissolve">
                                      <p:cBhvr>
                                        <p:cTn id="17" dur="500"/>
                                        <p:tgtEl>
                                          <p:spTgt spid="3277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27757"/>
                                        </p:tgtEl>
                                        <p:attrNameLst>
                                          <p:attrName>style.visibility</p:attrName>
                                        </p:attrNameLst>
                                      </p:cBhvr>
                                      <p:to>
                                        <p:strVal val="visible"/>
                                      </p:to>
                                    </p:set>
                                    <p:animEffect transition="in" filter="dissolve">
                                      <p:cBhvr>
                                        <p:cTn id="20" dur="500"/>
                                        <p:tgtEl>
                                          <p:spTgt spid="32775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27758"/>
                                        </p:tgtEl>
                                        <p:attrNameLst>
                                          <p:attrName>style.visibility</p:attrName>
                                        </p:attrNameLst>
                                      </p:cBhvr>
                                      <p:to>
                                        <p:strVal val="visible"/>
                                      </p:to>
                                    </p:set>
                                    <p:animEffect transition="in" filter="dissolve">
                                      <p:cBhvr>
                                        <p:cTn id="23" dur="500"/>
                                        <p:tgtEl>
                                          <p:spTgt spid="3277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27791"/>
                                        </p:tgtEl>
                                        <p:attrNameLst>
                                          <p:attrName>style.visibility</p:attrName>
                                        </p:attrNameLst>
                                      </p:cBhvr>
                                      <p:to>
                                        <p:strVal val="visible"/>
                                      </p:to>
                                    </p:set>
                                    <p:animEffect transition="in" filter="dissolve">
                                      <p:cBhvr>
                                        <p:cTn id="26" dur="500"/>
                                        <p:tgtEl>
                                          <p:spTgt spid="32779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27774"/>
                                        </p:tgtEl>
                                        <p:attrNameLst>
                                          <p:attrName>style.visibility</p:attrName>
                                        </p:attrNameLst>
                                      </p:cBhvr>
                                      <p:to>
                                        <p:strVal val="visible"/>
                                      </p:to>
                                    </p:set>
                                    <p:animEffect transition="in" filter="dissolve">
                                      <p:cBhvr>
                                        <p:cTn id="29" dur="500"/>
                                        <p:tgtEl>
                                          <p:spTgt spid="32777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27775"/>
                                        </p:tgtEl>
                                        <p:attrNameLst>
                                          <p:attrName>style.visibility</p:attrName>
                                        </p:attrNameLst>
                                      </p:cBhvr>
                                      <p:to>
                                        <p:strVal val="visible"/>
                                      </p:to>
                                    </p:set>
                                    <p:animEffect transition="in" filter="dissolve">
                                      <p:cBhvr>
                                        <p:cTn id="32" dur="500"/>
                                        <p:tgtEl>
                                          <p:spTgt spid="32777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27776"/>
                                        </p:tgtEl>
                                        <p:attrNameLst>
                                          <p:attrName>style.visibility</p:attrName>
                                        </p:attrNameLst>
                                      </p:cBhvr>
                                      <p:to>
                                        <p:strVal val="visible"/>
                                      </p:to>
                                    </p:set>
                                    <p:animEffect transition="in" filter="dissolve">
                                      <p:cBhvr>
                                        <p:cTn id="35" dur="500"/>
                                        <p:tgtEl>
                                          <p:spTgt spid="327776"/>
                                        </p:tgtEl>
                                      </p:cBhvr>
                                    </p:animEffect>
                                  </p:childTnLst>
                                </p:cTn>
                              </p:par>
                              <p:par>
                                <p:cTn id="36" presetID="9" presetClass="entr" presetSubtype="0" fill="hold" grpId="1" nodeType="withEffect">
                                  <p:stCondLst>
                                    <p:cond delay="0"/>
                                  </p:stCondLst>
                                  <p:childTnLst>
                                    <p:set>
                                      <p:cBhvr>
                                        <p:cTn id="37" dur="1" fill="hold">
                                          <p:stCondLst>
                                            <p:cond delay="0"/>
                                          </p:stCondLst>
                                        </p:cTn>
                                        <p:tgtEl>
                                          <p:spTgt spid="327777"/>
                                        </p:tgtEl>
                                        <p:attrNameLst>
                                          <p:attrName>style.visibility</p:attrName>
                                        </p:attrNameLst>
                                      </p:cBhvr>
                                      <p:to>
                                        <p:strVal val="visible"/>
                                      </p:to>
                                    </p:set>
                                    <p:animEffect transition="in" filter="dissolve">
                                      <p:cBhvr>
                                        <p:cTn id="38" dur="500"/>
                                        <p:tgtEl>
                                          <p:spTgt spid="32777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27778"/>
                                        </p:tgtEl>
                                        <p:attrNameLst>
                                          <p:attrName>style.visibility</p:attrName>
                                        </p:attrNameLst>
                                      </p:cBhvr>
                                      <p:to>
                                        <p:strVal val="visible"/>
                                      </p:to>
                                    </p:set>
                                    <p:animEffect transition="in" filter="dissolve">
                                      <p:cBhvr>
                                        <p:cTn id="41" dur="500"/>
                                        <p:tgtEl>
                                          <p:spTgt spid="32777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27773"/>
                                        </p:tgtEl>
                                        <p:attrNameLst>
                                          <p:attrName>style.visibility</p:attrName>
                                        </p:attrNameLst>
                                      </p:cBhvr>
                                      <p:to>
                                        <p:strVal val="visible"/>
                                      </p:to>
                                    </p:set>
                                    <p:animEffect transition="in" filter="dissolve">
                                      <p:cBhvr>
                                        <p:cTn id="44" dur="500"/>
                                        <p:tgtEl>
                                          <p:spTgt spid="32777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7753"/>
                                        </p:tgtEl>
                                        <p:attrNameLst>
                                          <p:attrName>style.visibility</p:attrName>
                                        </p:attrNameLst>
                                      </p:cBhvr>
                                      <p:to>
                                        <p:strVal val="visible"/>
                                      </p:to>
                                    </p:set>
                                    <p:animEffect transition="in" filter="fade">
                                      <p:cBhvr>
                                        <p:cTn id="49" dur="2000"/>
                                        <p:tgtEl>
                                          <p:spTgt spid="327753"/>
                                        </p:tgtEl>
                                      </p:cBhvr>
                                    </p:animEffect>
                                  </p:childTnLst>
                                </p:cTn>
                              </p:par>
                              <p:par>
                                <p:cTn id="50" presetID="10" presetClass="exit" presetSubtype="0" fill="hold" grpId="1" nodeType="withEffect">
                                  <p:stCondLst>
                                    <p:cond delay="0"/>
                                  </p:stCondLst>
                                  <p:childTnLst>
                                    <p:animEffect transition="out" filter="fade">
                                      <p:cBhvr>
                                        <p:cTn id="51" dur="1000"/>
                                        <p:tgtEl>
                                          <p:spTgt spid="327773"/>
                                        </p:tgtEl>
                                      </p:cBhvr>
                                    </p:animEffect>
                                    <p:set>
                                      <p:cBhvr>
                                        <p:cTn id="52" dur="1" fill="hold">
                                          <p:stCondLst>
                                            <p:cond delay="999"/>
                                          </p:stCondLst>
                                        </p:cTn>
                                        <p:tgtEl>
                                          <p:spTgt spid="327773"/>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327781"/>
                                        </p:tgtEl>
                                        <p:attrNameLst>
                                          <p:attrName>style.visibility</p:attrName>
                                        </p:attrNameLst>
                                      </p:cBhvr>
                                      <p:to>
                                        <p:strVal val="visible"/>
                                      </p:to>
                                    </p:set>
                                    <p:animEffect transition="in" filter="fade">
                                      <p:cBhvr>
                                        <p:cTn id="55" dur="2000"/>
                                        <p:tgtEl>
                                          <p:spTgt spid="32778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27780"/>
                                        </p:tgtEl>
                                        <p:attrNameLst>
                                          <p:attrName>style.visibility</p:attrName>
                                        </p:attrNameLst>
                                      </p:cBhvr>
                                      <p:to>
                                        <p:strVal val="visible"/>
                                      </p:to>
                                    </p:set>
                                    <p:animEffect transition="in" filter="dissolve">
                                      <p:cBhvr>
                                        <p:cTn id="60" dur="500"/>
                                        <p:tgtEl>
                                          <p:spTgt spid="327780"/>
                                        </p:tgtEl>
                                      </p:cBhvr>
                                    </p:animEffect>
                                  </p:childTnLst>
                                </p:cTn>
                              </p:par>
                            </p:childTnLst>
                          </p:cTn>
                        </p:par>
                        <p:par>
                          <p:cTn id="61" fill="hold" nodeType="afterGroup">
                            <p:stCondLst>
                              <p:cond delay="500"/>
                            </p:stCondLst>
                            <p:childTnLst>
                              <p:par>
                                <p:cTn id="62" presetID="10" presetClass="exit" presetSubtype="0" fill="hold" grpId="0" nodeType="afterEffect">
                                  <p:stCondLst>
                                    <p:cond delay="0"/>
                                  </p:stCondLst>
                                  <p:childTnLst>
                                    <p:animEffect transition="out" filter="fade">
                                      <p:cBhvr>
                                        <p:cTn id="63" dur="500"/>
                                        <p:tgtEl>
                                          <p:spTgt spid="327777"/>
                                        </p:tgtEl>
                                      </p:cBhvr>
                                    </p:animEffect>
                                    <p:set>
                                      <p:cBhvr>
                                        <p:cTn id="64" dur="1" fill="hold">
                                          <p:stCondLst>
                                            <p:cond delay="499"/>
                                          </p:stCondLst>
                                        </p:cTn>
                                        <p:tgtEl>
                                          <p:spTgt spid="32777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327788"/>
                                        </p:tgtEl>
                                        <p:attrNameLst>
                                          <p:attrName>style.visibility</p:attrName>
                                        </p:attrNameLst>
                                      </p:cBhvr>
                                      <p:to>
                                        <p:strVal val="visible"/>
                                      </p:to>
                                    </p:set>
                                    <p:animEffect transition="in" filter="fade">
                                      <p:cBhvr>
                                        <p:cTn id="67" dur="1000"/>
                                        <p:tgtEl>
                                          <p:spTgt spid="32778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grpId="1" nodeType="clickEffect">
                                  <p:stCondLst>
                                    <p:cond delay="0"/>
                                  </p:stCondLst>
                                  <p:childTnLst>
                                    <p:animEffect transition="out" filter="fade">
                                      <p:cBhvr>
                                        <p:cTn id="71" dur="1000"/>
                                        <p:tgtEl>
                                          <p:spTgt spid="327756"/>
                                        </p:tgtEl>
                                      </p:cBhvr>
                                    </p:animEffect>
                                    <p:set>
                                      <p:cBhvr>
                                        <p:cTn id="72" dur="1" fill="hold">
                                          <p:stCondLst>
                                            <p:cond delay="999"/>
                                          </p:stCondLst>
                                        </p:cTn>
                                        <p:tgtEl>
                                          <p:spTgt spid="327756"/>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327790"/>
                                        </p:tgtEl>
                                        <p:attrNameLst>
                                          <p:attrName>style.visibility</p:attrName>
                                        </p:attrNameLst>
                                      </p:cBhvr>
                                      <p:to>
                                        <p:strVal val="visible"/>
                                      </p:to>
                                    </p:set>
                                    <p:animEffect transition="in" filter="fade">
                                      <p:cBhvr>
                                        <p:cTn id="75" dur="1000"/>
                                        <p:tgtEl>
                                          <p:spTgt spid="327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3" grpId="0" animBg="1"/>
      <p:bldP spid="327755" grpId="0"/>
      <p:bldP spid="327756" grpId="0"/>
      <p:bldP spid="327756" grpId="1"/>
      <p:bldP spid="327757" grpId="0"/>
      <p:bldP spid="327758" grpId="0"/>
      <p:bldP spid="327773" grpId="0"/>
      <p:bldP spid="327773" grpId="1"/>
      <p:bldP spid="327774" grpId="0"/>
      <p:bldP spid="327775" grpId="0"/>
      <p:bldP spid="327776" grpId="0"/>
      <p:bldP spid="327777" grpId="0"/>
      <p:bldP spid="327777" grpId="1"/>
      <p:bldP spid="327778" grpId="0"/>
      <p:bldP spid="327780" grpId="0" animBg="1"/>
      <p:bldP spid="327781" grpId="0"/>
      <p:bldP spid="327790" grpId="0"/>
      <p:bldP spid="3277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479A29E-8813-49D1-8351-18577A79083E}"/>
              </a:ext>
            </a:extLst>
          </p:cNvPr>
          <p:cNvSpPr>
            <a:spLocks noGrp="1"/>
          </p:cNvSpPr>
          <p:nvPr>
            <p:ph type="sldNum" sz="quarter" idx="12"/>
          </p:nvPr>
        </p:nvSpPr>
        <p:spPr/>
        <p:txBody>
          <a:bodyPr/>
          <a:lstStyle/>
          <a:p>
            <a:fld id="{BDD2D4DB-2954-4FB9-A3EF-F07F49F1FDEE}" type="slidenum">
              <a:rPr lang="en-US" altLang="zh-CN"/>
              <a:pPr/>
              <a:t>15</a:t>
            </a:fld>
            <a:endParaRPr lang="en-US" altLang="zh-CN"/>
          </a:p>
        </p:txBody>
      </p:sp>
      <p:sp>
        <p:nvSpPr>
          <p:cNvPr id="377858" name="Rectangle 2">
            <a:extLst>
              <a:ext uri="{FF2B5EF4-FFF2-40B4-BE49-F238E27FC236}">
                <a16:creationId xmlns:a16="http://schemas.microsoft.com/office/drawing/2014/main" id="{BD5D1B33-F220-4C61-8CA1-401E26D27789}"/>
              </a:ext>
            </a:extLst>
          </p:cNvPr>
          <p:cNvSpPr>
            <a:spLocks noGrp="1" noChangeArrowheads="1"/>
          </p:cNvSpPr>
          <p:nvPr>
            <p:ph type="title"/>
          </p:nvPr>
        </p:nvSpPr>
        <p:spPr/>
        <p:txBody>
          <a:bodyPr/>
          <a:lstStyle/>
          <a:p>
            <a:r>
              <a:rPr lang="en-US" altLang="zh-CN"/>
              <a:t>Example</a:t>
            </a:r>
          </a:p>
        </p:txBody>
      </p:sp>
      <p:sp>
        <p:nvSpPr>
          <p:cNvPr id="377859" name="Rectangle 3">
            <a:extLst>
              <a:ext uri="{FF2B5EF4-FFF2-40B4-BE49-F238E27FC236}">
                <a16:creationId xmlns:a16="http://schemas.microsoft.com/office/drawing/2014/main" id="{7CD42AC5-CB52-4306-8325-26949B6FA033}"/>
              </a:ext>
            </a:extLst>
          </p:cNvPr>
          <p:cNvSpPr>
            <a:spLocks noGrp="1" noChangeArrowheads="1"/>
          </p:cNvSpPr>
          <p:nvPr>
            <p:ph type="body" idx="1"/>
          </p:nvPr>
        </p:nvSpPr>
        <p:spPr/>
        <p:txBody>
          <a:bodyPr/>
          <a:lstStyle/>
          <a:p>
            <a:r>
              <a:rPr lang="en-US" altLang="zh-CN" b="0">
                <a:solidFill>
                  <a:schemeClr val="folHlink"/>
                </a:solidFill>
                <a:effectLst/>
              </a:rPr>
              <a:t>A host</a:t>
            </a:r>
            <a:r>
              <a:rPr lang="en-US" altLang="zh-CN" b="0">
                <a:effectLst/>
              </a:rPr>
              <a:t> with IP address </a:t>
            </a:r>
            <a:r>
              <a:rPr lang="en-US" altLang="zh-CN" b="0">
                <a:solidFill>
                  <a:schemeClr val="folHlink"/>
                </a:solidFill>
                <a:effectLst/>
              </a:rPr>
              <a:t>130.23.43.20</a:t>
            </a:r>
            <a:r>
              <a:rPr lang="en-US" altLang="zh-CN" b="0">
                <a:effectLst/>
              </a:rPr>
              <a:t> and physical address </a:t>
            </a:r>
            <a:r>
              <a:rPr lang="en-US" altLang="zh-CN" b="0">
                <a:solidFill>
                  <a:schemeClr val="folHlink"/>
                </a:solidFill>
                <a:effectLst/>
              </a:rPr>
              <a:t>0xB23455102210</a:t>
            </a:r>
            <a:r>
              <a:rPr lang="en-US" altLang="zh-CN" b="0">
                <a:effectLst/>
              </a:rPr>
              <a:t> has a packet to send to </a:t>
            </a:r>
            <a:r>
              <a:rPr lang="en-US" altLang="zh-CN" b="0">
                <a:solidFill>
                  <a:srgbClr val="00FFFF"/>
                </a:solidFill>
                <a:effectLst/>
              </a:rPr>
              <a:t>another host</a:t>
            </a:r>
            <a:r>
              <a:rPr lang="en-US" altLang="zh-CN" b="0">
                <a:effectLst/>
              </a:rPr>
              <a:t> with IP address </a:t>
            </a:r>
            <a:r>
              <a:rPr lang="en-US" altLang="zh-CN" b="0">
                <a:solidFill>
                  <a:srgbClr val="00FFFF"/>
                </a:solidFill>
                <a:effectLst/>
              </a:rPr>
              <a:t>130.23.43.25</a:t>
            </a:r>
            <a:r>
              <a:rPr lang="en-US" altLang="zh-CN" b="0">
                <a:effectLst/>
              </a:rPr>
              <a:t> and physical address </a:t>
            </a:r>
            <a:r>
              <a:rPr lang="en-US" altLang="zh-CN" b="0">
                <a:solidFill>
                  <a:srgbClr val="00FFFF"/>
                </a:solidFill>
                <a:effectLst/>
              </a:rPr>
              <a:t>0xA46EF45983AB</a:t>
            </a:r>
            <a:r>
              <a:rPr lang="en-US" altLang="zh-CN" b="0">
                <a:effectLst/>
              </a:rPr>
              <a:t>. The two hosts are on the same Ethernet network. </a:t>
            </a:r>
            <a:r>
              <a:rPr lang="en-US" altLang="zh-CN" b="0">
                <a:solidFill>
                  <a:srgbClr val="FFFF00"/>
                </a:solidFill>
                <a:effectLst/>
              </a:rPr>
              <a:t>Show the ARP request and reply packets encapsulated in Ethernet frames</a:t>
            </a:r>
            <a:r>
              <a:rPr lang="en-US" altLang="zh-CN" b="0">
                <a:effectLs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096CDEC-695D-4F87-8A60-9403F581AC65}"/>
              </a:ext>
            </a:extLst>
          </p:cNvPr>
          <p:cNvSpPr>
            <a:spLocks noGrp="1"/>
          </p:cNvSpPr>
          <p:nvPr>
            <p:ph type="sldNum" sz="quarter" idx="12"/>
          </p:nvPr>
        </p:nvSpPr>
        <p:spPr/>
        <p:txBody>
          <a:bodyPr/>
          <a:lstStyle/>
          <a:p>
            <a:fld id="{25CA841D-0280-49D0-9EF5-C57A09BC37CA}" type="slidenum">
              <a:rPr lang="en-US" altLang="zh-CN"/>
              <a:pPr/>
              <a:t>16</a:t>
            </a:fld>
            <a:endParaRPr lang="en-US" altLang="zh-CN"/>
          </a:p>
        </p:txBody>
      </p:sp>
      <p:sp>
        <p:nvSpPr>
          <p:cNvPr id="378887" name="Rectangle 7">
            <a:extLst>
              <a:ext uri="{FF2B5EF4-FFF2-40B4-BE49-F238E27FC236}">
                <a16:creationId xmlns:a16="http://schemas.microsoft.com/office/drawing/2014/main" id="{5A6E674C-7DB5-48FA-B36D-0917B6F993CE}"/>
              </a:ext>
            </a:extLst>
          </p:cNvPr>
          <p:cNvSpPr>
            <a:spLocks noChangeArrowheads="1"/>
          </p:cNvSpPr>
          <p:nvPr/>
        </p:nvSpPr>
        <p:spPr bwMode="auto">
          <a:xfrm>
            <a:off x="250825" y="1557338"/>
            <a:ext cx="8675688" cy="4679950"/>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78885" name="Rectangle 5">
            <a:extLst>
              <a:ext uri="{FF2B5EF4-FFF2-40B4-BE49-F238E27FC236}">
                <a16:creationId xmlns:a16="http://schemas.microsoft.com/office/drawing/2014/main" id="{26BE7F56-9A89-4D07-9A2A-C17479CEF21A}"/>
              </a:ext>
            </a:extLst>
          </p:cNvPr>
          <p:cNvSpPr>
            <a:spLocks noGrp="1" noChangeArrowheads="1"/>
          </p:cNvSpPr>
          <p:nvPr>
            <p:ph type="title"/>
          </p:nvPr>
        </p:nvSpPr>
        <p:spPr/>
        <p:txBody>
          <a:bodyPr/>
          <a:lstStyle/>
          <a:p>
            <a:r>
              <a:rPr lang="en-US" altLang="zh-CN"/>
              <a:t>Example: ARP Request</a:t>
            </a:r>
          </a:p>
        </p:txBody>
      </p:sp>
      <p:pic>
        <p:nvPicPr>
          <p:cNvPr id="378884" name="Picture 4">
            <a:extLst>
              <a:ext uri="{FF2B5EF4-FFF2-40B4-BE49-F238E27FC236}">
                <a16:creationId xmlns:a16="http://schemas.microsoft.com/office/drawing/2014/main" id="{8B93D898-D65A-43E7-9B0B-199FC8B58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635125"/>
            <a:ext cx="8496300" cy="4530725"/>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E0A9B0E3-3A64-4FC8-93AC-98239303515E}"/>
              </a:ext>
            </a:extLst>
          </p:cNvPr>
          <p:cNvSpPr>
            <a:spLocks noGrp="1"/>
          </p:cNvSpPr>
          <p:nvPr>
            <p:ph type="sldNum" sz="quarter" idx="12"/>
          </p:nvPr>
        </p:nvSpPr>
        <p:spPr/>
        <p:txBody>
          <a:bodyPr/>
          <a:lstStyle/>
          <a:p>
            <a:fld id="{C43C9931-9740-40C3-AAC9-6B7440C6A4C1}" type="slidenum">
              <a:rPr lang="en-US" altLang="zh-CN"/>
              <a:pPr/>
              <a:t>17</a:t>
            </a:fld>
            <a:endParaRPr lang="en-US" altLang="zh-CN"/>
          </a:p>
        </p:txBody>
      </p:sp>
      <p:sp>
        <p:nvSpPr>
          <p:cNvPr id="381958" name="Rectangle 6">
            <a:extLst>
              <a:ext uri="{FF2B5EF4-FFF2-40B4-BE49-F238E27FC236}">
                <a16:creationId xmlns:a16="http://schemas.microsoft.com/office/drawing/2014/main" id="{F568B76F-9B98-4698-8ABE-996D8E8D32B0}"/>
              </a:ext>
            </a:extLst>
          </p:cNvPr>
          <p:cNvSpPr>
            <a:spLocks noChangeArrowheads="1"/>
          </p:cNvSpPr>
          <p:nvPr/>
        </p:nvSpPr>
        <p:spPr bwMode="auto">
          <a:xfrm>
            <a:off x="250825" y="1557338"/>
            <a:ext cx="8675688" cy="4678362"/>
          </a:xfrm>
          <a:prstGeom prst="rect">
            <a:avLst/>
          </a:prstGeom>
          <a:solidFill>
            <a:schemeClr val="tx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81954" name="Rectangle 2">
            <a:extLst>
              <a:ext uri="{FF2B5EF4-FFF2-40B4-BE49-F238E27FC236}">
                <a16:creationId xmlns:a16="http://schemas.microsoft.com/office/drawing/2014/main" id="{0B1237E6-F686-4F5D-A705-C36346437495}"/>
              </a:ext>
            </a:extLst>
          </p:cNvPr>
          <p:cNvSpPr>
            <a:spLocks noGrp="1" noChangeArrowheads="1"/>
          </p:cNvSpPr>
          <p:nvPr>
            <p:ph type="title" idx="4294967295"/>
          </p:nvPr>
        </p:nvSpPr>
        <p:spPr>
          <a:xfrm>
            <a:off x="0" y="115888"/>
            <a:ext cx="8496300" cy="1223962"/>
          </a:xfrm>
        </p:spPr>
        <p:txBody>
          <a:bodyPr/>
          <a:lstStyle/>
          <a:p>
            <a:r>
              <a:rPr lang="en-US" altLang="zh-CN" dirty="0"/>
              <a:t>Example: ARP Reply</a:t>
            </a:r>
          </a:p>
        </p:txBody>
      </p:sp>
      <p:pic>
        <p:nvPicPr>
          <p:cNvPr id="381955" name="Picture 3">
            <a:extLst>
              <a:ext uri="{FF2B5EF4-FFF2-40B4-BE49-F238E27FC236}">
                <a16:creationId xmlns:a16="http://schemas.microsoft.com/office/drawing/2014/main" id="{3E191C69-9358-4C85-9786-2A181901083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23850" y="1639888"/>
            <a:ext cx="8496300" cy="4381500"/>
          </a:xfrm>
          <a:noFill/>
          <a:ln/>
        </p:spPr>
      </p:pic>
      <p:pic>
        <p:nvPicPr>
          <p:cNvPr id="381956" name="Picture 4">
            <a:extLst>
              <a:ext uri="{FF2B5EF4-FFF2-40B4-BE49-F238E27FC236}">
                <a16:creationId xmlns:a16="http://schemas.microsoft.com/office/drawing/2014/main" id="{28AB1982-63D2-4196-8C47-3BA936FA627E}"/>
              </a:ext>
            </a:extLst>
          </p:cNvPr>
          <p:cNvPicPr>
            <a:picLocks noGrp="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850" y="2924175"/>
            <a:ext cx="8496300" cy="3206750"/>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9C6E709C-83EC-4380-A957-0FC9686B6DDA}"/>
              </a:ext>
            </a:extLst>
          </p:cNvPr>
          <p:cNvSpPr>
            <a:spLocks noGrp="1"/>
          </p:cNvSpPr>
          <p:nvPr>
            <p:ph type="sldNum" sz="quarter" idx="12"/>
          </p:nvPr>
        </p:nvSpPr>
        <p:spPr/>
        <p:txBody>
          <a:bodyPr/>
          <a:lstStyle/>
          <a:p>
            <a:fld id="{77584870-5253-4562-991C-15BF6A212AB8}" type="slidenum">
              <a:rPr lang="en-US" altLang="zh-CN"/>
              <a:pPr/>
              <a:t>18</a:t>
            </a:fld>
            <a:endParaRPr lang="en-US" altLang="zh-CN"/>
          </a:p>
        </p:txBody>
      </p:sp>
      <p:sp>
        <p:nvSpPr>
          <p:cNvPr id="328710" name="Rectangle 6">
            <a:extLst>
              <a:ext uri="{FF2B5EF4-FFF2-40B4-BE49-F238E27FC236}">
                <a16:creationId xmlns:a16="http://schemas.microsoft.com/office/drawing/2014/main" id="{1AB6D652-9155-40B9-8D00-93CD97411085}"/>
              </a:ext>
            </a:extLst>
          </p:cNvPr>
          <p:cNvSpPr>
            <a:spLocks noGrp="1" noChangeArrowheads="1"/>
          </p:cNvSpPr>
          <p:nvPr>
            <p:ph type="title"/>
          </p:nvPr>
        </p:nvSpPr>
        <p:spPr/>
        <p:txBody>
          <a:bodyPr/>
          <a:lstStyle/>
          <a:p>
            <a:r>
              <a:rPr lang="en-US" altLang="zh-CN"/>
              <a:t>Example: ARP Request Packet</a:t>
            </a:r>
          </a:p>
        </p:txBody>
      </p:sp>
      <p:pic>
        <p:nvPicPr>
          <p:cNvPr id="328709" name="Picture 5" descr="ARP request">
            <a:extLst>
              <a:ext uri="{FF2B5EF4-FFF2-40B4-BE49-F238E27FC236}">
                <a16:creationId xmlns:a16="http://schemas.microsoft.com/office/drawing/2014/main" id="{73731E40-E789-4E8F-9E99-3CD5460CE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125538"/>
            <a:ext cx="8496300" cy="5327650"/>
          </a:xfrm>
          <a:noFill/>
          <a:ln/>
          <a:effectLst>
            <a:outerShdw dist="107763" dir="2700000" algn="ctr" rotWithShape="0">
              <a:schemeClr val="bg2">
                <a:alpha val="50000"/>
              </a:schemeClr>
            </a:outerShdw>
          </a:effectLst>
        </p:spPr>
      </p:pic>
      <p:sp>
        <p:nvSpPr>
          <p:cNvPr id="328725" name="Freeform 21">
            <a:extLst>
              <a:ext uri="{FF2B5EF4-FFF2-40B4-BE49-F238E27FC236}">
                <a16:creationId xmlns:a16="http://schemas.microsoft.com/office/drawing/2014/main" id="{38E0C557-737C-41BD-B3BC-1C7D890A4C89}"/>
              </a:ext>
            </a:extLst>
          </p:cNvPr>
          <p:cNvSpPr>
            <a:spLocks/>
          </p:cNvSpPr>
          <p:nvPr/>
        </p:nvSpPr>
        <p:spPr bwMode="auto">
          <a:xfrm>
            <a:off x="1331913" y="5659438"/>
            <a:ext cx="4895850" cy="561975"/>
          </a:xfrm>
          <a:custGeom>
            <a:avLst/>
            <a:gdLst>
              <a:gd name="T0" fmla="*/ 0 w 3084"/>
              <a:gd name="T1" fmla="*/ 136 h 408"/>
              <a:gd name="T2" fmla="*/ 2721 w 3084"/>
              <a:gd name="T3" fmla="*/ 136 h 408"/>
              <a:gd name="T4" fmla="*/ 2721 w 3084"/>
              <a:gd name="T5" fmla="*/ 0 h 408"/>
              <a:gd name="T6" fmla="*/ 3084 w 3084"/>
              <a:gd name="T7" fmla="*/ 0 h 408"/>
              <a:gd name="T8" fmla="*/ 3084 w 3084"/>
              <a:gd name="T9" fmla="*/ 272 h 408"/>
              <a:gd name="T10" fmla="*/ 1905 w 3084"/>
              <a:gd name="T11" fmla="*/ 272 h 408"/>
              <a:gd name="T12" fmla="*/ 1905 w 3084"/>
              <a:gd name="T13" fmla="*/ 408 h 408"/>
              <a:gd name="T14" fmla="*/ 0 w 3084"/>
              <a:gd name="T15" fmla="*/ 408 h 408"/>
              <a:gd name="T16" fmla="*/ 0 w 3084"/>
              <a:gd name="T17"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4" h="408">
                <a:moveTo>
                  <a:pt x="0" y="136"/>
                </a:moveTo>
                <a:lnTo>
                  <a:pt x="2721" y="136"/>
                </a:lnTo>
                <a:lnTo>
                  <a:pt x="2721" y="0"/>
                </a:lnTo>
                <a:lnTo>
                  <a:pt x="3084" y="0"/>
                </a:lnTo>
                <a:lnTo>
                  <a:pt x="3084" y="272"/>
                </a:lnTo>
                <a:lnTo>
                  <a:pt x="1905" y="272"/>
                </a:lnTo>
                <a:lnTo>
                  <a:pt x="1905" y="408"/>
                </a:lnTo>
                <a:lnTo>
                  <a:pt x="0" y="408"/>
                </a:lnTo>
                <a:lnTo>
                  <a:pt x="0" y="136"/>
                </a:lnTo>
                <a:close/>
              </a:path>
            </a:pathLst>
          </a:custGeom>
          <a:solidFill>
            <a:srgbClr val="A50021">
              <a:alpha val="20000"/>
            </a:srgbClr>
          </a:solidFill>
          <a:ln w="9525" cmpd="sng">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6" name="Rectangle 22">
            <a:extLst>
              <a:ext uri="{FF2B5EF4-FFF2-40B4-BE49-F238E27FC236}">
                <a16:creationId xmlns:a16="http://schemas.microsoft.com/office/drawing/2014/main" id="{16D4A251-6B70-459C-B8A9-97C32E5F244E}"/>
              </a:ext>
            </a:extLst>
          </p:cNvPr>
          <p:cNvSpPr>
            <a:spLocks noChangeArrowheads="1"/>
          </p:cNvSpPr>
          <p:nvPr/>
        </p:nvSpPr>
        <p:spPr bwMode="auto">
          <a:xfrm>
            <a:off x="1438275" y="2997200"/>
            <a:ext cx="4537075" cy="1979613"/>
          </a:xfrm>
          <a:prstGeom prst="rect">
            <a:avLst/>
          </a:prstGeom>
          <a:solidFill>
            <a:srgbClr val="A50021">
              <a:alpha val="20000"/>
            </a:srgbClr>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8726"/>
                                        </p:tgtEl>
                                        <p:attrNameLst>
                                          <p:attrName>style.visibility</p:attrName>
                                        </p:attrNameLst>
                                      </p:cBhvr>
                                      <p:to>
                                        <p:strVal val="visible"/>
                                      </p:to>
                                    </p:set>
                                    <p:animEffect transition="in" filter="fade">
                                      <p:cBhvr>
                                        <p:cTn id="7" dur="1000"/>
                                        <p:tgtEl>
                                          <p:spTgt spid="328726"/>
                                        </p:tgtEl>
                                      </p:cBhvr>
                                    </p:animEffect>
                                  </p:childTnLst>
                                </p:cTn>
                              </p:par>
                              <p:par>
                                <p:cTn id="8" presetID="10" presetClass="entr" presetSubtype="0" fill="hold" nodeType="withEffect">
                                  <p:stCondLst>
                                    <p:cond delay="0"/>
                                  </p:stCondLst>
                                  <p:childTnLst>
                                    <p:set>
                                      <p:cBhvr>
                                        <p:cTn id="9" dur="1" fill="hold">
                                          <p:stCondLst>
                                            <p:cond delay="0"/>
                                          </p:stCondLst>
                                        </p:cTn>
                                        <p:tgtEl>
                                          <p:spTgt spid="328725"/>
                                        </p:tgtEl>
                                        <p:attrNameLst>
                                          <p:attrName>style.visibility</p:attrName>
                                        </p:attrNameLst>
                                      </p:cBhvr>
                                      <p:to>
                                        <p:strVal val="visible"/>
                                      </p:to>
                                    </p:set>
                                    <p:animEffect transition="in" filter="fade">
                                      <p:cBhvr>
                                        <p:cTn id="10" dur="1000"/>
                                        <p:tgtEl>
                                          <p:spTgt spid="32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93990A2-D80F-41AC-8DA9-CCF7B9062A04}"/>
              </a:ext>
            </a:extLst>
          </p:cNvPr>
          <p:cNvSpPr>
            <a:spLocks noGrp="1"/>
          </p:cNvSpPr>
          <p:nvPr>
            <p:ph type="sldNum" sz="quarter" idx="12"/>
          </p:nvPr>
        </p:nvSpPr>
        <p:spPr/>
        <p:txBody>
          <a:bodyPr/>
          <a:lstStyle/>
          <a:p>
            <a:fld id="{2968277E-94A2-45B4-8F41-F5AED9A913FF}" type="slidenum">
              <a:rPr lang="en-US" altLang="zh-CN"/>
              <a:pPr/>
              <a:t>19</a:t>
            </a:fld>
            <a:endParaRPr lang="en-US" altLang="zh-CN"/>
          </a:p>
        </p:txBody>
      </p:sp>
      <p:sp>
        <p:nvSpPr>
          <p:cNvPr id="332802" name="Rectangle 2">
            <a:extLst>
              <a:ext uri="{FF2B5EF4-FFF2-40B4-BE49-F238E27FC236}">
                <a16:creationId xmlns:a16="http://schemas.microsoft.com/office/drawing/2014/main" id="{3786B725-5696-443F-AB62-EA77186A39BF}"/>
              </a:ext>
            </a:extLst>
          </p:cNvPr>
          <p:cNvSpPr>
            <a:spLocks noGrp="1" noChangeArrowheads="1"/>
          </p:cNvSpPr>
          <p:nvPr>
            <p:ph type="title"/>
          </p:nvPr>
        </p:nvSpPr>
        <p:spPr/>
        <p:txBody>
          <a:bodyPr/>
          <a:lstStyle/>
          <a:p>
            <a:r>
              <a:rPr lang="en-US" altLang="zh-CN"/>
              <a:t>Example: ARP Reply Packet</a:t>
            </a:r>
          </a:p>
        </p:txBody>
      </p:sp>
      <p:pic>
        <p:nvPicPr>
          <p:cNvPr id="332804" name="Picture 4" descr="ARP reply">
            <a:extLst>
              <a:ext uri="{FF2B5EF4-FFF2-40B4-BE49-F238E27FC236}">
                <a16:creationId xmlns:a16="http://schemas.microsoft.com/office/drawing/2014/main" id="{9939E39C-1DA8-4DD9-AD66-D5C3540414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125538"/>
            <a:ext cx="8496300" cy="5337175"/>
          </a:xfrm>
          <a:noFill/>
          <a:ln/>
          <a:effectLst>
            <a:outerShdw dist="107763" dir="2700000" algn="ctr" rotWithShape="0">
              <a:schemeClr val="bg2">
                <a:alpha val="50000"/>
              </a:schemeClr>
            </a:outerShdw>
          </a:effectLst>
        </p:spPr>
      </p:pic>
      <p:sp>
        <p:nvSpPr>
          <p:cNvPr id="332807" name="Freeform 7">
            <a:extLst>
              <a:ext uri="{FF2B5EF4-FFF2-40B4-BE49-F238E27FC236}">
                <a16:creationId xmlns:a16="http://schemas.microsoft.com/office/drawing/2014/main" id="{A85A0E34-4E18-4A92-87BC-D9FEA0BCD192}"/>
              </a:ext>
            </a:extLst>
          </p:cNvPr>
          <p:cNvSpPr>
            <a:spLocks/>
          </p:cNvSpPr>
          <p:nvPr/>
        </p:nvSpPr>
        <p:spPr bwMode="auto">
          <a:xfrm>
            <a:off x="1331913" y="5659438"/>
            <a:ext cx="4895850" cy="561975"/>
          </a:xfrm>
          <a:custGeom>
            <a:avLst/>
            <a:gdLst>
              <a:gd name="T0" fmla="*/ 0 w 3084"/>
              <a:gd name="T1" fmla="*/ 136 h 408"/>
              <a:gd name="T2" fmla="*/ 2721 w 3084"/>
              <a:gd name="T3" fmla="*/ 136 h 408"/>
              <a:gd name="T4" fmla="*/ 2721 w 3084"/>
              <a:gd name="T5" fmla="*/ 0 h 408"/>
              <a:gd name="T6" fmla="*/ 3084 w 3084"/>
              <a:gd name="T7" fmla="*/ 0 h 408"/>
              <a:gd name="T8" fmla="*/ 3084 w 3084"/>
              <a:gd name="T9" fmla="*/ 272 h 408"/>
              <a:gd name="T10" fmla="*/ 1905 w 3084"/>
              <a:gd name="T11" fmla="*/ 272 h 408"/>
              <a:gd name="T12" fmla="*/ 1905 w 3084"/>
              <a:gd name="T13" fmla="*/ 408 h 408"/>
              <a:gd name="T14" fmla="*/ 0 w 3084"/>
              <a:gd name="T15" fmla="*/ 408 h 408"/>
              <a:gd name="T16" fmla="*/ 0 w 3084"/>
              <a:gd name="T17"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4" h="408">
                <a:moveTo>
                  <a:pt x="0" y="136"/>
                </a:moveTo>
                <a:lnTo>
                  <a:pt x="2721" y="136"/>
                </a:lnTo>
                <a:lnTo>
                  <a:pt x="2721" y="0"/>
                </a:lnTo>
                <a:lnTo>
                  <a:pt x="3084" y="0"/>
                </a:lnTo>
                <a:lnTo>
                  <a:pt x="3084" y="272"/>
                </a:lnTo>
                <a:lnTo>
                  <a:pt x="1905" y="272"/>
                </a:lnTo>
                <a:lnTo>
                  <a:pt x="1905" y="408"/>
                </a:lnTo>
                <a:lnTo>
                  <a:pt x="0" y="408"/>
                </a:lnTo>
                <a:lnTo>
                  <a:pt x="0" y="136"/>
                </a:lnTo>
                <a:close/>
              </a:path>
            </a:pathLst>
          </a:custGeom>
          <a:solidFill>
            <a:srgbClr val="A50021">
              <a:alpha val="20000"/>
            </a:srgbClr>
          </a:solidFill>
          <a:ln w="9525" cmpd="sng">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2808" name="Rectangle 8">
            <a:extLst>
              <a:ext uri="{FF2B5EF4-FFF2-40B4-BE49-F238E27FC236}">
                <a16:creationId xmlns:a16="http://schemas.microsoft.com/office/drawing/2014/main" id="{E221C3A0-F985-415C-A57E-412BA1BBEB46}"/>
              </a:ext>
            </a:extLst>
          </p:cNvPr>
          <p:cNvSpPr>
            <a:spLocks noChangeArrowheads="1"/>
          </p:cNvSpPr>
          <p:nvPr/>
        </p:nvSpPr>
        <p:spPr bwMode="auto">
          <a:xfrm>
            <a:off x="1438275" y="2997200"/>
            <a:ext cx="4537075" cy="1979613"/>
          </a:xfrm>
          <a:prstGeom prst="rect">
            <a:avLst/>
          </a:prstGeom>
          <a:solidFill>
            <a:srgbClr val="A50021">
              <a:alpha val="20000"/>
            </a:srgbClr>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2808"/>
                                        </p:tgtEl>
                                        <p:attrNameLst>
                                          <p:attrName>style.visibility</p:attrName>
                                        </p:attrNameLst>
                                      </p:cBhvr>
                                      <p:to>
                                        <p:strVal val="visible"/>
                                      </p:to>
                                    </p:set>
                                    <p:animEffect transition="in" filter="fade">
                                      <p:cBhvr>
                                        <p:cTn id="7" dur="1000"/>
                                        <p:tgtEl>
                                          <p:spTgt spid="332808"/>
                                        </p:tgtEl>
                                      </p:cBhvr>
                                    </p:animEffect>
                                  </p:childTnLst>
                                </p:cTn>
                              </p:par>
                              <p:par>
                                <p:cTn id="8" presetID="10" presetClass="entr" presetSubtype="0" fill="hold" nodeType="withEffect">
                                  <p:stCondLst>
                                    <p:cond delay="0"/>
                                  </p:stCondLst>
                                  <p:childTnLst>
                                    <p:set>
                                      <p:cBhvr>
                                        <p:cTn id="9" dur="1" fill="hold">
                                          <p:stCondLst>
                                            <p:cond delay="0"/>
                                          </p:stCondLst>
                                        </p:cTn>
                                        <p:tgtEl>
                                          <p:spTgt spid="332807"/>
                                        </p:tgtEl>
                                        <p:attrNameLst>
                                          <p:attrName>style.visibility</p:attrName>
                                        </p:attrNameLst>
                                      </p:cBhvr>
                                      <p:to>
                                        <p:strVal val="visible"/>
                                      </p:to>
                                    </p:set>
                                    <p:animEffect transition="in" filter="fade">
                                      <p:cBhvr>
                                        <p:cTn id="10" dur="1000"/>
                                        <p:tgtEl>
                                          <p:spTgt spid="332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a:extLst>
              <a:ext uri="{FF2B5EF4-FFF2-40B4-BE49-F238E27FC236}">
                <a16:creationId xmlns:a16="http://schemas.microsoft.com/office/drawing/2014/main" id="{EF64552A-079B-4E96-8BC5-8FC2F4485211}"/>
              </a:ext>
            </a:extLst>
          </p:cNvPr>
          <p:cNvSpPr>
            <a:spLocks noGrp="1"/>
          </p:cNvSpPr>
          <p:nvPr>
            <p:ph type="sldNum" sz="quarter" idx="12"/>
          </p:nvPr>
        </p:nvSpPr>
        <p:spPr/>
        <p:txBody>
          <a:bodyPr/>
          <a:lstStyle/>
          <a:p>
            <a:fld id="{2D2C7037-54AB-44E8-9EE1-471A5D55FDBF}" type="slidenum">
              <a:rPr lang="en-US" altLang="zh-CN"/>
              <a:pPr/>
              <a:t>2</a:t>
            </a:fld>
            <a:endParaRPr lang="en-US" altLang="zh-CN"/>
          </a:p>
        </p:txBody>
      </p:sp>
      <p:sp>
        <p:nvSpPr>
          <p:cNvPr id="87042" name="Rectangle 2">
            <a:extLst>
              <a:ext uri="{FF2B5EF4-FFF2-40B4-BE49-F238E27FC236}">
                <a16:creationId xmlns:a16="http://schemas.microsoft.com/office/drawing/2014/main" id="{6397E340-3DB2-4DF5-9279-3B9071BDF8DE}"/>
              </a:ext>
            </a:extLst>
          </p:cNvPr>
          <p:cNvSpPr>
            <a:spLocks noGrp="1" noChangeArrowheads="1"/>
          </p:cNvSpPr>
          <p:nvPr>
            <p:ph type="title"/>
          </p:nvPr>
        </p:nvSpPr>
        <p:spPr/>
        <p:txBody>
          <a:bodyPr/>
          <a:lstStyle/>
          <a:p>
            <a:r>
              <a:rPr lang="en-US" altLang="zh-CN"/>
              <a:t>Addresses</a:t>
            </a:r>
          </a:p>
        </p:txBody>
      </p:sp>
      <p:sp>
        <p:nvSpPr>
          <p:cNvPr id="87043" name="Rectangle 3">
            <a:extLst>
              <a:ext uri="{FF2B5EF4-FFF2-40B4-BE49-F238E27FC236}">
                <a16:creationId xmlns:a16="http://schemas.microsoft.com/office/drawing/2014/main" id="{8927C9A6-0403-444C-A15A-D0286DB0A1BA}"/>
              </a:ext>
            </a:extLst>
          </p:cNvPr>
          <p:cNvSpPr>
            <a:spLocks noGrp="1" noChangeArrowheads="1"/>
          </p:cNvSpPr>
          <p:nvPr>
            <p:ph type="body" idx="1"/>
          </p:nvPr>
        </p:nvSpPr>
        <p:spPr/>
        <p:txBody>
          <a:bodyPr/>
          <a:lstStyle/>
          <a:p>
            <a:r>
              <a:rPr lang="en-US" altLang="zh-CN"/>
              <a:t>Host identifier</a:t>
            </a:r>
          </a:p>
          <a:p>
            <a:pPr lvl="1"/>
            <a:r>
              <a:rPr lang="en-US" altLang="zh-CN"/>
              <a:t>IP address</a:t>
            </a:r>
          </a:p>
          <a:p>
            <a:pPr lvl="1"/>
            <a:endParaRPr lang="en-US" altLang="zh-CN"/>
          </a:p>
          <a:p>
            <a:pPr lvl="1"/>
            <a:r>
              <a:rPr lang="en-US" altLang="zh-CN"/>
              <a:t>Physical address</a:t>
            </a:r>
          </a:p>
        </p:txBody>
      </p:sp>
      <p:sp>
        <p:nvSpPr>
          <p:cNvPr id="87126" name="Rectangle 86">
            <a:extLst>
              <a:ext uri="{FF2B5EF4-FFF2-40B4-BE49-F238E27FC236}">
                <a16:creationId xmlns:a16="http://schemas.microsoft.com/office/drawing/2014/main" id="{63D800F7-401A-4074-B44F-32665A914456}"/>
              </a:ext>
            </a:extLst>
          </p:cNvPr>
          <p:cNvSpPr>
            <a:spLocks noChangeArrowheads="1"/>
          </p:cNvSpPr>
          <p:nvPr/>
        </p:nvSpPr>
        <p:spPr bwMode="auto">
          <a:xfrm>
            <a:off x="5795963" y="1844675"/>
            <a:ext cx="1944687"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000000"/>
                  </a:outerShdw>
                </a:effectLst>
              </a:rPr>
              <a:t>Network</a:t>
            </a:r>
          </a:p>
        </p:txBody>
      </p:sp>
      <p:grpSp>
        <p:nvGrpSpPr>
          <p:cNvPr id="87132" name="Group 92">
            <a:extLst>
              <a:ext uri="{FF2B5EF4-FFF2-40B4-BE49-F238E27FC236}">
                <a16:creationId xmlns:a16="http://schemas.microsoft.com/office/drawing/2014/main" id="{7A9FB655-1233-4980-BD4C-EACED9AD26C5}"/>
              </a:ext>
            </a:extLst>
          </p:cNvPr>
          <p:cNvGrpSpPr>
            <a:grpSpLocks/>
          </p:cNvGrpSpPr>
          <p:nvPr/>
        </p:nvGrpSpPr>
        <p:grpSpPr bwMode="auto">
          <a:xfrm>
            <a:off x="5795963" y="2995613"/>
            <a:ext cx="1944687" cy="1011237"/>
            <a:chOff x="3741" y="1887"/>
            <a:chExt cx="1225" cy="637"/>
          </a:xfrm>
        </p:grpSpPr>
        <p:sp>
          <p:nvSpPr>
            <p:cNvPr id="87128" name="Rectangle 88">
              <a:extLst>
                <a:ext uri="{FF2B5EF4-FFF2-40B4-BE49-F238E27FC236}">
                  <a16:creationId xmlns:a16="http://schemas.microsoft.com/office/drawing/2014/main" id="{ED8558B8-6FAD-4EF3-A962-97100C39D95F}"/>
                </a:ext>
              </a:extLst>
            </p:cNvPr>
            <p:cNvSpPr>
              <a:spLocks noChangeArrowheads="1"/>
            </p:cNvSpPr>
            <p:nvPr/>
          </p:nvSpPr>
          <p:spPr bwMode="auto">
            <a:xfrm>
              <a:off x="3741" y="1887"/>
              <a:ext cx="1225"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000000"/>
                    </a:outerShdw>
                  </a:effectLst>
                </a:rPr>
                <a:t>Data Link</a:t>
              </a:r>
            </a:p>
          </p:txBody>
        </p:sp>
        <p:sp>
          <p:nvSpPr>
            <p:cNvPr id="87129" name="Rectangle 89">
              <a:extLst>
                <a:ext uri="{FF2B5EF4-FFF2-40B4-BE49-F238E27FC236}">
                  <a16:creationId xmlns:a16="http://schemas.microsoft.com/office/drawing/2014/main" id="{9D1E2697-8E86-4EE5-A558-09C64F80DD1B}"/>
                </a:ext>
              </a:extLst>
            </p:cNvPr>
            <p:cNvSpPr>
              <a:spLocks noChangeArrowheads="1"/>
            </p:cNvSpPr>
            <p:nvPr/>
          </p:nvSpPr>
          <p:spPr bwMode="auto">
            <a:xfrm>
              <a:off x="3741" y="2206"/>
              <a:ext cx="1225"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effectLst>
                    <a:outerShdw blurRad="38100" dist="38100" dir="2700000" algn="tl">
                      <a:srgbClr val="000000"/>
                    </a:outerShdw>
                  </a:effectLst>
                </a:rPr>
                <a:t>Physical</a:t>
              </a:r>
            </a:p>
          </p:txBody>
        </p:sp>
      </p:grpSp>
      <p:grpSp>
        <p:nvGrpSpPr>
          <p:cNvPr id="87133" name="Group 93">
            <a:extLst>
              <a:ext uri="{FF2B5EF4-FFF2-40B4-BE49-F238E27FC236}">
                <a16:creationId xmlns:a16="http://schemas.microsoft.com/office/drawing/2014/main" id="{1EBF12AB-007E-44A9-B15A-15F3B20AD9D5}"/>
              </a:ext>
            </a:extLst>
          </p:cNvPr>
          <p:cNvGrpSpPr>
            <a:grpSpLocks/>
          </p:cNvGrpSpPr>
          <p:nvPr/>
        </p:nvGrpSpPr>
        <p:grpSpPr bwMode="auto">
          <a:xfrm>
            <a:off x="3924300" y="1989138"/>
            <a:ext cx="1873250" cy="1511300"/>
            <a:chOff x="2562" y="1253"/>
            <a:chExt cx="1180" cy="952"/>
          </a:xfrm>
        </p:grpSpPr>
        <p:sp>
          <p:nvSpPr>
            <p:cNvPr id="87130" name="AutoShape 90">
              <a:extLst>
                <a:ext uri="{FF2B5EF4-FFF2-40B4-BE49-F238E27FC236}">
                  <a16:creationId xmlns:a16="http://schemas.microsoft.com/office/drawing/2014/main" id="{0FAB94FB-B992-45FA-B929-6498B4CAF2F8}"/>
                </a:ext>
              </a:extLst>
            </p:cNvPr>
            <p:cNvSpPr>
              <a:spLocks noChangeArrowheads="1"/>
            </p:cNvSpPr>
            <p:nvPr/>
          </p:nvSpPr>
          <p:spPr bwMode="auto">
            <a:xfrm>
              <a:off x="3379" y="1253"/>
              <a:ext cx="363" cy="952"/>
            </a:xfrm>
            <a:prstGeom prst="curvedRightArrow">
              <a:avLst>
                <a:gd name="adj1" fmla="val 52452"/>
                <a:gd name="adj2" fmla="val 104904"/>
                <a:gd name="adj3" fmla="val 33333"/>
              </a:avLst>
            </a:prstGeom>
            <a:gradFill rotWithShape="1">
              <a:gsLst>
                <a:gs pos="0">
                  <a:schemeClr val="accent1">
                    <a:alpha val="80000"/>
                  </a:schemeClr>
                </a:gs>
                <a:gs pos="50000">
                  <a:schemeClr val="accent1">
                    <a:gamma/>
                    <a:shade val="6275"/>
                    <a:invGamma/>
                    <a:alpha val="80000"/>
                  </a:schemeClr>
                </a:gs>
                <a:gs pos="100000">
                  <a:schemeClr val="accent1">
                    <a:alpha val="80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31" name="AutoShape 91">
              <a:extLst>
                <a:ext uri="{FF2B5EF4-FFF2-40B4-BE49-F238E27FC236}">
                  <a16:creationId xmlns:a16="http://schemas.microsoft.com/office/drawing/2014/main" id="{FD9E4705-78D5-43B9-B908-5B1CE4D887A9}"/>
                </a:ext>
              </a:extLst>
            </p:cNvPr>
            <p:cNvSpPr>
              <a:spLocks noChangeArrowheads="1"/>
            </p:cNvSpPr>
            <p:nvPr/>
          </p:nvSpPr>
          <p:spPr bwMode="auto">
            <a:xfrm flipH="1">
              <a:off x="2562" y="1253"/>
              <a:ext cx="363" cy="952"/>
            </a:xfrm>
            <a:prstGeom prst="curvedRightArrow">
              <a:avLst>
                <a:gd name="adj1" fmla="val 52452"/>
                <a:gd name="adj2" fmla="val 104904"/>
                <a:gd name="adj3" fmla="val 33333"/>
              </a:avLst>
            </a:prstGeom>
            <a:gradFill rotWithShape="1">
              <a:gsLst>
                <a:gs pos="0">
                  <a:schemeClr val="accent1">
                    <a:alpha val="80000"/>
                  </a:schemeClr>
                </a:gs>
                <a:gs pos="50000">
                  <a:schemeClr val="accent1">
                    <a:gamma/>
                    <a:shade val="6275"/>
                    <a:invGamma/>
                    <a:alpha val="80000"/>
                  </a:schemeClr>
                </a:gs>
                <a:gs pos="100000">
                  <a:schemeClr val="accent1">
                    <a:alpha val="80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124" name="Text Box 84">
              <a:extLst>
                <a:ext uri="{FF2B5EF4-FFF2-40B4-BE49-F238E27FC236}">
                  <a16:creationId xmlns:a16="http://schemas.microsoft.com/office/drawing/2014/main" id="{A16F5BF6-08A9-4E22-A3BD-1B486659768F}"/>
                </a:ext>
              </a:extLst>
            </p:cNvPr>
            <p:cNvSpPr txBox="1">
              <a:spLocks noChangeArrowheads="1"/>
            </p:cNvSpPr>
            <p:nvPr/>
          </p:nvSpPr>
          <p:spPr bwMode="auto">
            <a:xfrm>
              <a:off x="2904" y="1506"/>
              <a:ext cx="489"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800">
                  <a:effectLst>
                    <a:outerShdw blurRad="38100" dist="38100" dir="2700000" algn="tl">
                      <a:srgbClr val="000000"/>
                    </a:outerShdw>
                  </a:effectLst>
                </a:rPr>
                <a:t>Map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dissolve">
                                      <p:cBhvr>
                                        <p:cTn id="7" dur="500"/>
                                        <p:tgtEl>
                                          <p:spTgt spid="87043">
                                            <p:txEl>
                                              <p:pRg st="1" end="1"/>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126"/>
                                        </p:tgtEl>
                                        <p:attrNameLst>
                                          <p:attrName>style.visibility</p:attrName>
                                        </p:attrNameLst>
                                      </p:cBhvr>
                                      <p:to>
                                        <p:strVal val="visible"/>
                                      </p:to>
                                    </p:set>
                                    <p:animEffect transition="in" filter="fade">
                                      <p:cBhvr>
                                        <p:cTn id="11" dur="1000"/>
                                        <p:tgtEl>
                                          <p:spTgt spid="8712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87043">
                                            <p:txEl>
                                              <p:pRg st="3" end="3"/>
                                            </p:txEl>
                                          </p:spTgt>
                                        </p:tgtEl>
                                        <p:attrNameLst>
                                          <p:attrName>style.visibility</p:attrName>
                                        </p:attrNameLst>
                                      </p:cBhvr>
                                      <p:to>
                                        <p:strVal val="visible"/>
                                      </p:to>
                                    </p:set>
                                    <p:animEffect transition="in" filter="dissolve">
                                      <p:cBhvr>
                                        <p:cTn id="16" dur="500"/>
                                        <p:tgtEl>
                                          <p:spTgt spid="87043">
                                            <p:txEl>
                                              <p:pRg st="3" end="3"/>
                                            </p:txEl>
                                          </p:spTgt>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87132"/>
                                        </p:tgtEl>
                                        <p:attrNameLst>
                                          <p:attrName>style.visibility</p:attrName>
                                        </p:attrNameLst>
                                      </p:cBhvr>
                                      <p:to>
                                        <p:strVal val="visible"/>
                                      </p:to>
                                    </p:set>
                                    <p:animEffect transition="in" filter="fade">
                                      <p:cBhvr>
                                        <p:cTn id="20" dur="1000"/>
                                        <p:tgtEl>
                                          <p:spTgt spid="871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87133"/>
                                        </p:tgtEl>
                                        <p:attrNameLst>
                                          <p:attrName>style.visibility</p:attrName>
                                        </p:attrNameLst>
                                      </p:cBhvr>
                                      <p:to>
                                        <p:strVal val="visible"/>
                                      </p:to>
                                    </p:set>
                                    <p:animEffect transition="in" filter="wipe(up)">
                                      <p:cBhvr>
                                        <p:cTn id="25" dur="2000"/>
                                        <p:tgtEl>
                                          <p:spTgt spid="8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a:extLst>
              <a:ext uri="{FF2B5EF4-FFF2-40B4-BE49-F238E27FC236}">
                <a16:creationId xmlns:a16="http://schemas.microsoft.com/office/drawing/2014/main" id="{8CD8E1A8-9708-419F-A738-9CC66E7FA105}"/>
              </a:ext>
            </a:extLst>
          </p:cNvPr>
          <p:cNvSpPr>
            <a:spLocks noGrp="1"/>
          </p:cNvSpPr>
          <p:nvPr>
            <p:ph type="sldNum" sz="quarter" idx="12"/>
          </p:nvPr>
        </p:nvSpPr>
        <p:spPr/>
        <p:txBody>
          <a:bodyPr/>
          <a:lstStyle/>
          <a:p>
            <a:fld id="{6712D08A-7648-42B7-9AB8-D41FED2710F8}" type="slidenum">
              <a:rPr lang="en-US" altLang="zh-CN"/>
              <a:pPr/>
              <a:t>20</a:t>
            </a:fld>
            <a:endParaRPr lang="en-US" altLang="zh-CN"/>
          </a:p>
        </p:txBody>
      </p:sp>
      <p:sp>
        <p:nvSpPr>
          <p:cNvPr id="392197" name="Rectangle 5">
            <a:extLst>
              <a:ext uri="{FF2B5EF4-FFF2-40B4-BE49-F238E27FC236}">
                <a16:creationId xmlns:a16="http://schemas.microsoft.com/office/drawing/2014/main" id="{B3D88292-0019-40DF-81CC-84A7F66EDBA2}"/>
              </a:ext>
            </a:extLst>
          </p:cNvPr>
          <p:cNvSpPr>
            <a:spLocks noChangeArrowheads="1"/>
          </p:cNvSpPr>
          <p:nvPr/>
        </p:nvSpPr>
        <p:spPr bwMode="auto">
          <a:xfrm>
            <a:off x="0" y="1412875"/>
            <a:ext cx="9126538" cy="42481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194" name="Rectangle 2">
            <a:extLst>
              <a:ext uri="{FF2B5EF4-FFF2-40B4-BE49-F238E27FC236}">
                <a16:creationId xmlns:a16="http://schemas.microsoft.com/office/drawing/2014/main" id="{9642F124-3F34-4208-9981-A42A02AC2B91}"/>
              </a:ext>
            </a:extLst>
          </p:cNvPr>
          <p:cNvSpPr>
            <a:spLocks noGrp="1" noChangeArrowheads="1"/>
          </p:cNvSpPr>
          <p:nvPr>
            <p:ph type="title"/>
          </p:nvPr>
        </p:nvSpPr>
        <p:spPr/>
        <p:txBody>
          <a:bodyPr/>
          <a:lstStyle/>
          <a:p>
            <a:r>
              <a:rPr lang="en-US" altLang="zh-CN"/>
              <a:t>6.1.3  Proxy ARP</a:t>
            </a:r>
          </a:p>
        </p:txBody>
      </p:sp>
      <p:pic>
        <p:nvPicPr>
          <p:cNvPr id="392196" name="Picture 4">
            <a:extLst>
              <a:ext uri="{FF2B5EF4-FFF2-40B4-BE49-F238E27FC236}">
                <a16:creationId xmlns:a16="http://schemas.microsoft.com/office/drawing/2014/main" id="{415B6101-E69E-4972-9806-F56047CF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573213"/>
            <a:ext cx="89439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2198" name="Rectangle 6">
            <a:extLst>
              <a:ext uri="{FF2B5EF4-FFF2-40B4-BE49-F238E27FC236}">
                <a16:creationId xmlns:a16="http://schemas.microsoft.com/office/drawing/2014/main" id="{82685868-314F-4799-83B0-FFB0B7D772CC}"/>
              </a:ext>
            </a:extLst>
          </p:cNvPr>
          <p:cNvSpPr>
            <a:spLocks noChangeArrowheads="1"/>
          </p:cNvSpPr>
          <p:nvPr/>
        </p:nvSpPr>
        <p:spPr bwMode="auto">
          <a:xfrm>
            <a:off x="3924300" y="1412875"/>
            <a:ext cx="4679950" cy="1655763"/>
          </a:xfrm>
          <a:prstGeom prst="rect">
            <a:avLst/>
          </a:prstGeom>
          <a:solidFill>
            <a:srgbClr val="009999">
              <a:alpha val="39999"/>
            </a:srgbClr>
          </a:solidFill>
          <a:ln>
            <a:noFill/>
          </a:ln>
          <a:effectLst/>
          <a:extLst>
            <a:ext uri="{91240B29-F687-4F45-9708-019B960494DF}">
              <a14:hiddenLine xmlns:a14="http://schemas.microsoft.com/office/drawing/2010/main" w="38100">
                <a:solidFill>
                  <a:schemeClr val="bg2"/>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a:solidFill>
                  <a:srgbClr val="FF9900"/>
                </a:solidFill>
                <a:effectLst>
                  <a:outerShdw blurRad="38100" dist="38100" dir="2700000" algn="tl">
                    <a:srgbClr val="000000"/>
                  </a:outerShdw>
                </a:effectLst>
              </a:rPr>
              <a:t>Hided</a:t>
            </a:r>
          </a:p>
        </p:txBody>
      </p:sp>
      <p:sp>
        <p:nvSpPr>
          <p:cNvPr id="392200" name="Oval 8">
            <a:extLst>
              <a:ext uri="{FF2B5EF4-FFF2-40B4-BE49-F238E27FC236}">
                <a16:creationId xmlns:a16="http://schemas.microsoft.com/office/drawing/2014/main" id="{D0C5B1FE-5A62-4C5F-A143-62C475E24692}"/>
              </a:ext>
            </a:extLst>
          </p:cNvPr>
          <p:cNvSpPr>
            <a:spLocks noChangeArrowheads="1"/>
          </p:cNvSpPr>
          <p:nvPr/>
        </p:nvSpPr>
        <p:spPr bwMode="auto">
          <a:xfrm>
            <a:off x="7164388" y="3213100"/>
            <a:ext cx="144462" cy="1444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ffectLst>
                <a:outerShdw blurRad="38100" dist="38100" dir="2700000" algn="tl">
                  <a:srgbClr val="000000"/>
                </a:outerShdw>
              </a:effectLst>
            </a:endParaRPr>
          </a:p>
        </p:txBody>
      </p:sp>
      <p:sp>
        <p:nvSpPr>
          <p:cNvPr id="392201" name="Oval 9">
            <a:extLst>
              <a:ext uri="{FF2B5EF4-FFF2-40B4-BE49-F238E27FC236}">
                <a16:creationId xmlns:a16="http://schemas.microsoft.com/office/drawing/2014/main" id="{54030D84-EF7B-4F0B-8A49-F2768FD14CAA}"/>
              </a:ext>
            </a:extLst>
          </p:cNvPr>
          <p:cNvSpPr>
            <a:spLocks noChangeArrowheads="1"/>
          </p:cNvSpPr>
          <p:nvPr/>
        </p:nvSpPr>
        <p:spPr bwMode="auto">
          <a:xfrm>
            <a:off x="7164388" y="3716338"/>
            <a:ext cx="144462"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02" name="Text Box 10">
            <a:extLst>
              <a:ext uri="{FF2B5EF4-FFF2-40B4-BE49-F238E27FC236}">
                <a16:creationId xmlns:a16="http://schemas.microsoft.com/office/drawing/2014/main" id="{A0C87ACE-D35D-4EC6-8EBE-4F7EBB22FD76}"/>
              </a:ext>
            </a:extLst>
          </p:cNvPr>
          <p:cNvSpPr txBox="1">
            <a:spLocks noChangeArrowheads="1"/>
          </p:cNvSpPr>
          <p:nvPr/>
        </p:nvSpPr>
        <p:spPr bwMode="auto">
          <a:xfrm>
            <a:off x="4284663" y="3184525"/>
            <a:ext cx="244951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a:solidFill>
                  <a:srgbClr val="FF0000"/>
                </a:solidFill>
                <a:effectLst/>
              </a:rPr>
              <a:t>Q: In the same IP network or not?</a:t>
            </a:r>
          </a:p>
        </p:txBody>
      </p:sp>
      <p:sp>
        <p:nvSpPr>
          <p:cNvPr id="392203" name="Text Box 11">
            <a:extLst>
              <a:ext uri="{FF2B5EF4-FFF2-40B4-BE49-F238E27FC236}">
                <a16:creationId xmlns:a16="http://schemas.microsoft.com/office/drawing/2014/main" id="{2627E29C-BD40-43EB-8DC6-FE2A0B178044}"/>
              </a:ext>
            </a:extLst>
          </p:cNvPr>
          <p:cNvSpPr txBox="1">
            <a:spLocks noChangeArrowheads="1"/>
          </p:cNvSpPr>
          <p:nvPr/>
        </p:nvSpPr>
        <p:spPr bwMode="auto">
          <a:xfrm>
            <a:off x="1166813" y="1531938"/>
            <a:ext cx="133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1"/>
                </a:solidFill>
                <a:effectLst/>
              </a:rPr>
              <a:t>“Honest”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203"/>
                                        </p:tgtEl>
                                        <p:attrNameLst>
                                          <p:attrName>style.visibility</p:attrName>
                                        </p:attrNameLst>
                                      </p:cBhvr>
                                      <p:to>
                                        <p:strVal val="visible"/>
                                      </p:to>
                                    </p:set>
                                    <p:animEffect transition="in" filter="dissolve">
                                      <p:cBhvr>
                                        <p:cTn id="7" dur="500"/>
                                        <p:tgtEl>
                                          <p:spTgt spid="392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2198"/>
                                        </p:tgtEl>
                                        <p:attrNameLst>
                                          <p:attrName>style.visibility</p:attrName>
                                        </p:attrNameLst>
                                      </p:cBhvr>
                                      <p:to>
                                        <p:strVal val="visible"/>
                                      </p:to>
                                    </p:set>
                                    <p:animEffect transition="in" filter="dissolve">
                                      <p:cBhvr>
                                        <p:cTn id="12" dur="500"/>
                                        <p:tgtEl>
                                          <p:spTgt spid="392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2202"/>
                                        </p:tgtEl>
                                        <p:attrNameLst>
                                          <p:attrName>style.visibility</p:attrName>
                                        </p:attrNameLst>
                                      </p:cBhvr>
                                      <p:to>
                                        <p:strVal val="visible"/>
                                      </p:to>
                                    </p:set>
                                    <p:animEffect transition="in" filter="dissolve">
                                      <p:cBhvr>
                                        <p:cTn id="17" dur="500"/>
                                        <p:tgtEl>
                                          <p:spTgt spid="39220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92200"/>
                                        </p:tgtEl>
                                        <p:attrNameLst>
                                          <p:attrName>style.visibility</p:attrName>
                                        </p:attrNameLst>
                                      </p:cBhvr>
                                      <p:to>
                                        <p:strVal val="visible"/>
                                      </p:to>
                                    </p:set>
                                    <p:animEffect transition="in" filter="dissolve">
                                      <p:cBhvr>
                                        <p:cTn id="20" dur="500"/>
                                        <p:tgtEl>
                                          <p:spTgt spid="392200"/>
                                        </p:tgtEl>
                                      </p:cBhvr>
                                    </p:animEffect>
                                  </p:childTnLst>
                                </p:cTn>
                              </p:par>
                              <p:par>
                                <p:cTn id="21" presetID="9" presetClass="entr" presetSubtype="0" fill="hold" nodeType="withEffect">
                                  <p:stCondLst>
                                    <p:cond delay="0"/>
                                  </p:stCondLst>
                                  <p:childTnLst>
                                    <p:set>
                                      <p:cBhvr>
                                        <p:cTn id="22" dur="1" fill="hold">
                                          <p:stCondLst>
                                            <p:cond delay="0"/>
                                          </p:stCondLst>
                                        </p:cTn>
                                        <p:tgtEl>
                                          <p:spTgt spid="392201"/>
                                        </p:tgtEl>
                                        <p:attrNameLst>
                                          <p:attrName>style.visibility</p:attrName>
                                        </p:attrNameLst>
                                      </p:cBhvr>
                                      <p:to>
                                        <p:strVal val="visible"/>
                                      </p:to>
                                    </p:set>
                                    <p:animEffect transition="in" filter="dissolve">
                                      <p:cBhvr>
                                        <p:cTn id="23" dur="500"/>
                                        <p:tgtEl>
                                          <p:spTgt spid="39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animBg="1"/>
      <p:bldP spid="392200" grpId="0" animBg="1"/>
      <p:bldP spid="392202" grpId="0"/>
      <p:bldP spid="392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B0FB8F-B3EF-419F-B369-7C7552B81FED}"/>
              </a:ext>
            </a:extLst>
          </p:cNvPr>
          <p:cNvSpPr>
            <a:spLocks noGrp="1"/>
          </p:cNvSpPr>
          <p:nvPr>
            <p:ph type="sldNum" sz="quarter" idx="12"/>
          </p:nvPr>
        </p:nvSpPr>
        <p:spPr/>
        <p:txBody>
          <a:bodyPr/>
          <a:lstStyle/>
          <a:p>
            <a:fld id="{3ADC6533-CECE-40B5-B376-481DE77C585C}" type="slidenum">
              <a:rPr lang="en-US" altLang="zh-CN"/>
              <a:pPr/>
              <a:t>21</a:t>
            </a:fld>
            <a:endParaRPr lang="en-US" altLang="zh-CN"/>
          </a:p>
        </p:txBody>
      </p:sp>
      <p:sp>
        <p:nvSpPr>
          <p:cNvPr id="388098" name="Rectangle 2">
            <a:extLst>
              <a:ext uri="{FF2B5EF4-FFF2-40B4-BE49-F238E27FC236}">
                <a16:creationId xmlns:a16="http://schemas.microsoft.com/office/drawing/2014/main" id="{070C8144-81D8-4F25-BD20-F41CC2509C8A}"/>
              </a:ext>
            </a:extLst>
          </p:cNvPr>
          <p:cNvSpPr>
            <a:spLocks noGrp="1" noChangeArrowheads="1"/>
          </p:cNvSpPr>
          <p:nvPr>
            <p:ph type="title"/>
          </p:nvPr>
        </p:nvSpPr>
        <p:spPr/>
        <p:txBody>
          <a:bodyPr/>
          <a:lstStyle/>
          <a:p>
            <a:r>
              <a:rPr lang="en-US" altLang="zh-CN"/>
              <a:t>Answer</a:t>
            </a:r>
          </a:p>
        </p:txBody>
      </p:sp>
      <p:sp>
        <p:nvSpPr>
          <p:cNvPr id="388099" name="Rectangle 3">
            <a:extLst>
              <a:ext uri="{FF2B5EF4-FFF2-40B4-BE49-F238E27FC236}">
                <a16:creationId xmlns:a16="http://schemas.microsoft.com/office/drawing/2014/main" id="{E9B4F386-BF50-4C06-9E39-6B60C4FEFC36}"/>
              </a:ext>
            </a:extLst>
          </p:cNvPr>
          <p:cNvSpPr>
            <a:spLocks noGrp="1" noChangeArrowheads="1"/>
          </p:cNvSpPr>
          <p:nvPr>
            <p:ph type="body" idx="1"/>
          </p:nvPr>
        </p:nvSpPr>
        <p:spPr>
          <a:xfrm>
            <a:off x="323850" y="1341439"/>
            <a:ext cx="8496300" cy="1799530"/>
          </a:xfrm>
        </p:spPr>
        <p:txBody>
          <a:bodyPr/>
          <a:lstStyle/>
          <a:p>
            <a:r>
              <a:rPr lang="en-US" altLang="zh-CN" dirty="0"/>
              <a:t>RFC 925: Multi-LAN Address Resolution</a:t>
            </a:r>
          </a:p>
          <a:p>
            <a:pPr lvl="1"/>
            <a:r>
              <a:rPr lang="en-US" altLang="zh-CN" dirty="0"/>
              <a:t>Explicit subnets</a:t>
            </a:r>
          </a:p>
          <a:p>
            <a:pPr lvl="1"/>
            <a:r>
              <a:rPr lang="en-US" altLang="zh-CN" dirty="0"/>
              <a:t>Transparent subnets</a:t>
            </a:r>
            <a:r>
              <a:rPr lang="zh-CN" altLang="en-US" dirty="0"/>
              <a:t>（</a:t>
            </a:r>
            <a:r>
              <a:rPr lang="en-US" altLang="zh-CN" dirty="0"/>
              <a:t>Extended ARP</a:t>
            </a:r>
            <a:r>
              <a:rPr lang="zh-CN" altLang="en-US" dirty="0"/>
              <a:t>）</a:t>
            </a:r>
          </a:p>
        </p:txBody>
      </p:sp>
      <p:pic>
        <p:nvPicPr>
          <p:cNvPr id="2" name="图片 1">
            <a:extLst>
              <a:ext uri="{FF2B5EF4-FFF2-40B4-BE49-F238E27FC236}">
                <a16:creationId xmlns:a16="http://schemas.microsoft.com/office/drawing/2014/main" id="{3098A19C-CF55-4D8E-A7E0-5CC6D97974C3}"/>
              </a:ext>
            </a:extLst>
          </p:cNvPr>
          <p:cNvPicPr>
            <a:picLocks noChangeAspect="1"/>
          </p:cNvPicPr>
          <p:nvPr/>
        </p:nvPicPr>
        <p:blipFill>
          <a:blip r:embed="rId3"/>
          <a:stretch>
            <a:fillRect/>
          </a:stretch>
        </p:blipFill>
        <p:spPr>
          <a:xfrm>
            <a:off x="899591" y="3014532"/>
            <a:ext cx="6623641" cy="3843468"/>
          </a:xfrm>
          <a:prstGeom prst="rect">
            <a:avLst/>
          </a:prstGeom>
        </p:spPr>
      </p:pic>
    </p:spTree>
    <p:extLst>
      <p:ext uri="{BB962C8B-B14F-4D97-AF65-F5344CB8AC3E}">
        <p14:creationId xmlns:p14="http://schemas.microsoft.com/office/powerpoint/2010/main" val="2515319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9B0FB8F-B3EF-419F-B369-7C7552B81FED}"/>
              </a:ext>
            </a:extLst>
          </p:cNvPr>
          <p:cNvSpPr>
            <a:spLocks noGrp="1"/>
          </p:cNvSpPr>
          <p:nvPr>
            <p:ph type="sldNum" sz="quarter" idx="12"/>
          </p:nvPr>
        </p:nvSpPr>
        <p:spPr/>
        <p:txBody>
          <a:bodyPr/>
          <a:lstStyle/>
          <a:p>
            <a:fld id="{3ADC6533-CECE-40B5-B376-481DE77C585C}" type="slidenum">
              <a:rPr lang="en-US" altLang="zh-CN"/>
              <a:pPr/>
              <a:t>22</a:t>
            </a:fld>
            <a:endParaRPr lang="en-US" altLang="zh-CN"/>
          </a:p>
        </p:txBody>
      </p:sp>
      <p:sp>
        <p:nvSpPr>
          <p:cNvPr id="388098" name="Rectangle 2">
            <a:extLst>
              <a:ext uri="{FF2B5EF4-FFF2-40B4-BE49-F238E27FC236}">
                <a16:creationId xmlns:a16="http://schemas.microsoft.com/office/drawing/2014/main" id="{070C8144-81D8-4F25-BD20-F41CC2509C8A}"/>
              </a:ext>
            </a:extLst>
          </p:cNvPr>
          <p:cNvSpPr>
            <a:spLocks noGrp="1" noChangeArrowheads="1"/>
          </p:cNvSpPr>
          <p:nvPr>
            <p:ph type="title"/>
          </p:nvPr>
        </p:nvSpPr>
        <p:spPr/>
        <p:txBody>
          <a:bodyPr/>
          <a:lstStyle/>
          <a:p>
            <a:r>
              <a:rPr lang="en-US" altLang="zh-CN"/>
              <a:t>Answer</a:t>
            </a:r>
          </a:p>
        </p:txBody>
      </p:sp>
      <p:sp>
        <p:nvSpPr>
          <p:cNvPr id="388099" name="Rectangle 3">
            <a:extLst>
              <a:ext uri="{FF2B5EF4-FFF2-40B4-BE49-F238E27FC236}">
                <a16:creationId xmlns:a16="http://schemas.microsoft.com/office/drawing/2014/main" id="{E9B4F386-BF50-4C06-9E39-6B60C4FEFC36}"/>
              </a:ext>
            </a:extLst>
          </p:cNvPr>
          <p:cNvSpPr>
            <a:spLocks noGrp="1" noChangeArrowheads="1"/>
          </p:cNvSpPr>
          <p:nvPr>
            <p:ph type="body" idx="1"/>
          </p:nvPr>
        </p:nvSpPr>
        <p:spPr/>
        <p:txBody>
          <a:bodyPr/>
          <a:lstStyle/>
          <a:p>
            <a:r>
              <a:rPr lang="en-US" altLang="zh-CN" dirty="0"/>
              <a:t>RFC 1027: Using ARP to Implement Transparent Subnet Gateways</a:t>
            </a:r>
          </a:p>
          <a:p>
            <a:pPr lvl="1"/>
            <a:r>
              <a:rPr lang="en-US" altLang="zh-CN" dirty="0"/>
              <a:t>Routers: Explicit subnets</a:t>
            </a:r>
          </a:p>
          <a:p>
            <a:pPr lvl="1"/>
            <a:r>
              <a:rPr lang="en-US" altLang="zh-CN" dirty="0"/>
              <a:t>Hosts: Transparent subnets</a:t>
            </a:r>
          </a:p>
        </p:txBody>
      </p:sp>
      <p:sp>
        <p:nvSpPr>
          <p:cNvPr id="388100" name="AutoShape 4">
            <a:extLst>
              <a:ext uri="{FF2B5EF4-FFF2-40B4-BE49-F238E27FC236}">
                <a16:creationId xmlns:a16="http://schemas.microsoft.com/office/drawing/2014/main" id="{9371062D-A890-4915-9833-2F303DB474EF}"/>
              </a:ext>
            </a:extLst>
          </p:cNvPr>
          <p:cNvSpPr>
            <a:spLocks noChangeArrowheads="1"/>
          </p:cNvSpPr>
          <p:nvPr/>
        </p:nvSpPr>
        <p:spPr bwMode="auto">
          <a:xfrm>
            <a:off x="495300" y="5229225"/>
            <a:ext cx="8153400" cy="1003300"/>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a:effectLst>
                  <a:outerShdw blurRad="38100" dist="38100" dir="2700000" algn="tl">
                    <a:srgbClr val="000000"/>
                  </a:outerShdw>
                </a:effectLst>
              </a:rPr>
              <a:t>“ From the host point of view, there are no subnets, and their physical networks are simply one big IP network.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a:extLst>
              <a:ext uri="{FF2B5EF4-FFF2-40B4-BE49-F238E27FC236}">
                <a16:creationId xmlns:a16="http://schemas.microsoft.com/office/drawing/2014/main" id="{841AD4E6-9F2F-4B87-A3A1-EF25D4603DE2}"/>
              </a:ext>
            </a:extLst>
          </p:cNvPr>
          <p:cNvSpPr>
            <a:spLocks noGrp="1"/>
          </p:cNvSpPr>
          <p:nvPr>
            <p:ph type="sldNum" sz="quarter" idx="12"/>
          </p:nvPr>
        </p:nvSpPr>
        <p:spPr/>
        <p:txBody>
          <a:bodyPr/>
          <a:lstStyle/>
          <a:p>
            <a:fld id="{4EE01751-2294-4055-897C-CD54169DB3EC}" type="slidenum">
              <a:rPr lang="en-US" altLang="zh-CN"/>
              <a:pPr/>
              <a:t>23</a:t>
            </a:fld>
            <a:endParaRPr lang="en-US" altLang="zh-CN"/>
          </a:p>
        </p:txBody>
      </p:sp>
      <p:sp>
        <p:nvSpPr>
          <p:cNvPr id="358402" name="Rectangle 2">
            <a:extLst>
              <a:ext uri="{FF2B5EF4-FFF2-40B4-BE49-F238E27FC236}">
                <a16:creationId xmlns:a16="http://schemas.microsoft.com/office/drawing/2014/main" id="{6B11BAB7-45A9-4AF6-BE62-97BB01805968}"/>
              </a:ext>
            </a:extLst>
          </p:cNvPr>
          <p:cNvSpPr>
            <a:spLocks noGrp="1" noChangeArrowheads="1"/>
          </p:cNvSpPr>
          <p:nvPr>
            <p:ph type="title"/>
          </p:nvPr>
        </p:nvSpPr>
        <p:spPr/>
        <p:txBody>
          <a:bodyPr/>
          <a:lstStyle/>
          <a:p>
            <a:r>
              <a:rPr lang="en-US" altLang="zh-CN" dirty="0"/>
              <a:t>RFC 1027 Discussion</a:t>
            </a:r>
          </a:p>
        </p:txBody>
      </p:sp>
      <p:sp>
        <p:nvSpPr>
          <p:cNvPr id="358403" name="Rectangle 3">
            <a:extLst>
              <a:ext uri="{FF2B5EF4-FFF2-40B4-BE49-F238E27FC236}">
                <a16:creationId xmlns:a16="http://schemas.microsoft.com/office/drawing/2014/main" id="{97A8EBB5-ADBD-4910-9B7B-DF3238AF3A2A}"/>
              </a:ext>
            </a:extLst>
          </p:cNvPr>
          <p:cNvSpPr>
            <a:spLocks noGrp="1" noChangeArrowheads="1"/>
          </p:cNvSpPr>
          <p:nvPr>
            <p:ph type="body" idx="1"/>
          </p:nvPr>
        </p:nvSpPr>
        <p:spPr>
          <a:xfrm>
            <a:off x="323850" y="4365625"/>
            <a:ext cx="8496300" cy="2303463"/>
          </a:xfrm>
        </p:spPr>
        <p:txBody>
          <a:bodyPr/>
          <a:lstStyle/>
          <a:p>
            <a:pPr>
              <a:lnSpc>
                <a:spcPct val="105000"/>
              </a:lnSpc>
            </a:pPr>
            <a:r>
              <a:rPr lang="en-US" altLang="zh-CN" sz="2800"/>
              <a:t>.3</a:t>
            </a:r>
            <a:r>
              <a:rPr lang="zh-CN" altLang="en-US" sz="2800">
                <a:sym typeface="Wingdings" panose="05000000000000000000" pitchFamily="2" charset="2"/>
              </a:rPr>
              <a:t>向</a:t>
            </a:r>
            <a:r>
              <a:rPr lang="en-US" altLang="zh-CN" sz="2800">
                <a:sym typeface="Wingdings" panose="05000000000000000000" pitchFamily="2" charset="2"/>
              </a:rPr>
              <a:t>.35</a:t>
            </a:r>
            <a:r>
              <a:rPr lang="zh-CN" altLang="en-US" sz="2800">
                <a:sym typeface="Wingdings" panose="05000000000000000000" pitchFamily="2" charset="2"/>
              </a:rPr>
              <a:t>发送</a:t>
            </a:r>
            <a:r>
              <a:rPr lang="en-US" altLang="zh-CN" sz="2800">
                <a:sym typeface="Wingdings" panose="05000000000000000000" pitchFamily="2" charset="2"/>
              </a:rPr>
              <a:t>IP</a:t>
            </a:r>
            <a:r>
              <a:rPr lang="zh-CN" altLang="en-US" sz="2800">
                <a:sym typeface="Wingdings" panose="05000000000000000000" pitchFamily="2" charset="2"/>
              </a:rPr>
              <a:t>分组</a:t>
            </a:r>
          </a:p>
          <a:p>
            <a:pPr lvl="1">
              <a:lnSpc>
                <a:spcPct val="105000"/>
              </a:lnSpc>
            </a:pPr>
            <a:r>
              <a:rPr lang="en-US" altLang="zh-CN" sz="2400">
                <a:sym typeface="Wingdings" panose="05000000000000000000" pitchFamily="2" charset="2"/>
              </a:rPr>
              <a:t>.3</a:t>
            </a:r>
            <a:r>
              <a:rPr lang="zh-CN" altLang="en-US" sz="2400">
                <a:sym typeface="Wingdings" panose="05000000000000000000" pitchFamily="2" charset="2"/>
              </a:rPr>
              <a:t>广播请求</a:t>
            </a:r>
            <a:r>
              <a:rPr lang="en-US" altLang="zh-CN" sz="2400">
                <a:sym typeface="Wingdings" panose="05000000000000000000" pitchFamily="2" charset="2"/>
              </a:rPr>
              <a:t>.35</a:t>
            </a:r>
            <a:r>
              <a:rPr lang="zh-CN" altLang="en-US" sz="2400">
                <a:sym typeface="Wingdings" panose="05000000000000000000" pitchFamily="2" charset="2"/>
              </a:rPr>
              <a:t>的</a:t>
            </a:r>
            <a:r>
              <a:rPr lang="en-US" altLang="zh-CN" sz="2400">
                <a:sym typeface="Wingdings" panose="05000000000000000000" pitchFamily="2" charset="2"/>
              </a:rPr>
              <a:t>ARP</a:t>
            </a:r>
            <a:r>
              <a:rPr lang="zh-CN" altLang="en-US" sz="2400">
                <a:sym typeface="Wingdings" panose="05000000000000000000" pitchFamily="2" charset="2"/>
              </a:rPr>
              <a:t>分组，</a:t>
            </a:r>
            <a:r>
              <a:rPr lang="en-US" altLang="zh-CN" sz="2400">
                <a:sym typeface="Wingdings" panose="05000000000000000000" pitchFamily="2" charset="2"/>
              </a:rPr>
              <a:t>R</a:t>
            </a:r>
            <a:r>
              <a:rPr lang="zh-CN" altLang="en-US" sz="2400">
                <a:sym typeface="Wingdings" panose="05000000000000000000" pitchFamily="2" charset="2"/>
              </a:rPr>
              <a:t>不转发广播</a:t>
            </a:r>
          </a:p>
          <a:p>
            <a:pPr>
              <a:lnSpc>
                <a:spcPct val="105000"/>
              </a:lnSpc>
            </a:pPr>
            <a:r>
              <a:rPr lang="en-US" altLang="zh-CN" sz="2800"/>
              <a:t>.35</a:t>
            </a:r>
            <a:r>
              <a:rPr lang="zh-CN" altLang="en-US" sz="2800"/>
              <a:t>向</a:t>
            </a:r>
            <a:r>
              <a:rPr lang="en-US" altLang="zh-CN" sz="2800"/>
              <a:t>.3</a:t>
            </a:r>
            <a:r>
              <a:rPr lang="zh-CN" altLang="en-US" sz="2800"/>
              <a:t>发送</a:t>
            </a:r>
            <a:r>
              <a:rPr lang="en-US" altLang="zh-CN" sz="2800"/>
              <a:t>IP</a:t>
            </a:r>
            <a:r>
              <a:rPr lang="zh-CN" altLang="en-US" sz="2800"/>
              <a:t>分组</a:t>
            </a:r>
          </a:p>
          <a:p>
            <a:pPr lvl="1">
              <a:lnSpc>
                <a:spcPct val="105000"/>
              </a:lnSpc>
            </a:pPr>
            <a:r>
              <a:rPr lang="en-US" altLang="zh-CN" sz="2400"/>
              <a:t>.35</a:t>
            </a:r>
            <a:r>
              <a:rPr lang="zh-CN" altLang="en-US" sz="2400"/>
              <a:t>广播请求</a:t>
            </a:r>
            <a:r>
              <a:rPr lang="en-US" altLang="zh-CN" sz="2400"/>
              <a:t>.62</a:t>
            </a:r>
            <a:r>
              <a:rPr lang="zh-CN" altLang="en-US" sz="2400"/>
              <a:t>的</a:t>
            </a:r>
            <a:r>
              <a:rPr lang="en-US" altLang="zh-CN" sz="2400"/>
              <a:t>ARP</a:t>
            </a:r>
            <a:r>
              <a:rPr lang="zh-CN" altLang="en-US" sz="2400"/>
              <a:t>分组</a:t>
            </a:r>
          </a:p>
        </p:txBody>
      </p:sp>
      <p:sp>
        <p:nvSpPr>
          <p:cNvPr id="358404" name="Line 4">
            <a:extLst>
              <a:ext uri="{FF2B5EF4-FFF2-40B4-BE49-F238E27FC236}">
                <a16:creationId xmlns:a16="http://schemas.microsoft.com/office/drawing/2014/main" id="{E743642B-FC46-4CA0-BB3E-6F23522E3FCC}"/>
              </a:ext>
            </a:extLst>
          </p:cNvPr>
          <p:cNvSpPr>
            <a:spLocks noChangeShapeType="1"/>
          </p:cNvSpPr>
          <p:nvPr/>
        </p:nvSpPr>
        <p:spPr bwMode="auto">
          <a:xfrm>
            <a:off x="684213" y="3140075"/>
            <a:ext cx="4032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05" name="Line 5">
            <a:extLst>
              <a:ext uri="{FF2B5EF4-FFF2-40B4-BE49-F238E27FC236}">
                <a16:creationId xmlns:a16="http://schemas.microsoft.com/office/drawing/2014/main" id="{2F09AA26-6755-4DFC-B237-908BC1539274}"/>
              </a:ext>
            </a:extLst>
          </p:cNvPr>
          <p:cNvSpPr>
            <a:spLocks noChangeShapeType="1"/>
          </p:cNvSpPr>
          <p:nvPr/>
        </p:nvSpPr>
        <p:spPr bwMode="auto">
          <a:xfrm rot="5400000">
            <a:off x="6882607" y="2239169"/>
            <a:ext cx="646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06" name="Line 6">
            <a:extLst>
              <a:ext uri="{FF2B5EF4-FFF2-40B4-BE49-F238E27FC236}">
                <a16:creationId xmlns:a16="http://schemas.microsoft.com/office/drawing/2014/main" id="{E3CA50BC-A7B7-4693-9E79-4A3B9933581D}"/>
              </a:ext>
            </a:extLst>
          </p:cNvPr>
          <p:cNvSpPr>
            <a:spLocks noChangeShapeType="1"/>
          </p:cNvSpPr>
          <p:nvPr/>
        </p:nvSpPr>
        <p:spPr bwMode="auto">
          <a:xfrm rot="5400000" flipV="1">
            <a:off x="5980113" y="2238375"/>
            <a:ext cx="646112"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07" name="Picture 7">
            <a:extLst>
              <a:ext uri="{FF2B5EF4-FFF2-40B4-BE49-F238E27FC236}">
                <a16:creationId xmlns:a16="http://schemas.microsoft.com/office/drawing/2014/main" id="{01217262-9E51-4FF2-A713-6893935E1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227647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8408" name="Picture 8">
            <a:extLst>
              <a:ext uri="{FF2B5EF4-FFF2-40B4-BE49-F238E27FC236}">
                <a16:creationId xmlns:a16="http://schemas.microsoft.com/office/drawing/2014/main" id="{120B5EBD-0A16-4492-BF5D-01C6E27A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8" y="2284413"/>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14" name="Line 14">
            <a:extLst>
              <a:ext uri="{FF2B5EF4-FFF2-40B4-BE49-F238E27FC236}">
                <a16:creationId xmlns:a16="http://schemas.microsoft.com/office/drawing/2014/main" id="{008B18DB-6849-45A4-A919-FE7BCC0D0CA0}"/>
              </a:ext>
            </a:extLst>
          </p:cNvPr>
          <p:cNvSpPr>
            <a:spLocks noChangeShapeType="1"/>
          </p:cNvSpPr>
          <p:nvPr/>
        </p:nvSpPr>
        <p:spPr bwMode="auto">
          <a:xfrm rot="5400000">
            <a:off x="1908969"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15" name="Line 15">
            <a:extLst>
              <a:ext uri="{FF2B5EF4-FFF2-40B4-BE49-F238E27FC236}">
                <a16:creationId xmlns:a16="http://schemas.microsoft.com/office/drawing/2014/main" id="{FE6D05F7-6B54-4FDE-A38C-42EB27DDC922}"/>
              </a:ext>
            </a:extLst>
          </p:cNvPr>
          <p:cNvSpPr>
            <a:spLocks noChangeShapeType="1"/>
          </p:cNvSpPr>
          <p:nvPr/>
        </p:nvSpPr>
        <p:spPr bwMode="auto">
          <a:xfrm rot="5400000">
            <a:off x="886619"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21" name="Picture 21">
            <a:extLst>
              <a:ext uri="{FF2B5EF4-FFF2-40B4-BE49-F238E27FC236}">
                <a16:creationId xmlns:a16="http://schemas.microsoft.com/office/drawing/2014/main" id="{21EA76A3-617A-40D9-BF19-46DFC3373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239077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2" name="Line 32">
            <a:extLst>
              <a:ext uri="{FF2B5EF4-FFF2-40B4-BE49-F238E27FC236}">
                <a16:creationId xmlns:a16="http://schemas.microsoft.com/office/drawing/2014/main" id="{5406F64C-8B87-4A8F-A54A-2F2E83C2502A}"/>
              </a:ext>
            </a:extLst>
          </p:cNvPr>
          <p:cNvSpPr>
            <a:spLocks noChangeShapeType="1"/>
          </p:cNvSpPr>
          <p:nvPr/>
        </p:nvSpPr>
        <p:spPr bwMode="auto">
          <a:xfrm rot="5400000">
            <a:off x="5168107" y="22042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33" name="Picture 33">
            <a:extLst>
              <a:ext uri="{FF2B5EF4-FFF2-40B4-BE49-F238E27FC236}">
                <a16:creationId xmlns:a16="http://schemas.microsoft.com/office/drawing/2014/main" id="{4ADCD895-FB64-4C3D-9FB4-59304423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89188"/>
            <a:ext cx="522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4" name="Line 34">
            <a:extLst>
              <a:ext uri="{FF2B5EF4-FFF2-40B4-BE49-F238E27FC236}">
                <a16:creationId xmlns:a16="http://schemas.microsoft.com/office/drawing/2014/main" id="{DE6183D3-AADF-4B87-95A2-F10ADB25D3B0}"/>
              </a:ext>
            </a:extLst>
          </p:cNvPr>
          <p:cNvSpPr>
            <a:spLocks noChangeShapeType="1"/>
          </p:cNvSpPr>
          <p:nvPr/>
        </p:nvSpPr>
        <p:spPr bwMode="auto">
          <a:xfrm rot="5400000">
            <a:off x="2917032" y="2851944"/>
            <a:ext cx="576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35" name="Picture 35">
            <a:extLst>
              <a:ext uri="{FF2B5EF4-FFF2-40B4-BE49-F238E27FC236}">
                <a16:creationId xmlns:a16="http://schemas.microsoft.com/office/drawing/2014/main" id="{23F7DD3E-EDC6-4449-B60F-62FC65CDA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88" y="227647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8416" name="Picture 16">
            <a:extLst>
              <a:ext uri="{FF2B5EF4-FFF2-40B4-BE49-F238E27FC236}">
                <a16:creationId xmlns:a16="http://schemas.microsoft.com/office/drawing/2014/main" id="{64428755-EB7B-42A3-98EF-F1B908A0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263" y="2389188"/>
            <a:ext cx="522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36" name="Oval 36">
            <a:extLst>
              <a:ext uri="{FF2B5EF4-FFF2-40B4-BE49-F238E27FC236}">
                <a16:creationId xmlns:a16="http://schemas.microsoft.com/office/drawing/2014/main" id="{5075D26A-71CD-4011-8AF9-E311E6E037E7}"/>
              </a:ext>
            </a:extLst>
          </p:cNvPr>
          <p:cNvSpPr>
            <a:spLocks noChangeArrowheads="1"/>
          </p:cNvSpPr>
          <p:nvPr/>
        </p:nvSpPr>
        <p:spPr bwMode="auto">
          <a:xfrm>
            <a:off x="468313" y="1484313"/>
            <a:ext cx="8280400" cy="2808287"/>
          </a:xfrm>
          <a:prstGeom prst="ellipse">
            <a:avLst/>
          </a:prstGeom>
          <a:noFill/>
          <a:ln w="3810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37" name="Line 37">
            <a:extLst>
              <a:ext uri="{FF2B5EF4-FFF2-40B4-BE49-F238E27FC236}">
                <a16:creationId xmlns:a16="http://schemas.microsoft.com/office/drawing/2014/main" id="{E48BF238-8EA4-4475-8125-DE3325246A62}"/>
              </a:ext>
            </a:extLst>
          </p:cNvPr>
          <p:cNvSpPr>
            <a:spLocks noChangeShapeType="1"/>
          </p:cNvSpPr>
          <p:nvPr/>
        </p:nvSpPr>
        <p:spPr bwMode="auto">
          <a:xfrm>
            <a:off x="4141788" y="1916113"/>
            <a:ext cx="33829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38" name="Line 38">
            <a:extLst>
              <a:ext uri="{FF2B5EF4-FFF2-40B4-BE49-F238E27FC236}">
                <a16:creationId xmlns:a16="http://schemas.microsoft.com/office/drawing/2014/main" id="{78A511C0-1277-4A0C-AA4C-1108E205AF1C}"/>
              </a:ext>
            </a:extLst>
          </p:cNvPr>
          <p:cNvSpPr>
            <a:spLocks noChangeShapeType="1"/>
          </p:cNvSpPr>
          <p:nvPr/>
        </p:nvSpPr>
        <p:spPr bwMode="auto">
          <a:xfrm rot="5400000">
            <a:off x="3817144" y="2528094"/>
            <a:ext cx="12239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58417" name="Picture 17">
            <a:extLst>
              <a:ext uri="{FF2B5EF4-FFF2-40B4-BE49-F238E27FC236}">
                <a16:creationId xmlns:a16="http://schemas.microsoft.com/office/drawing/2014/main" id="{287DB7D2-D14B-4610-B6D3-838DF2724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2293938"/>
            <a:ext cx="8715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422" name="Text Box 22">
            <a:extLst>
              <a:ext uri="{FF2B5EF4-FFF2-40B4-BE49-F238E27FC236}">
                <a16:creationId xmlns:a16="http://schemas.microsoft.com/office/drawing/2014/main" id="{17267E04-6068-44F0-B610-2A148C1D94E5}"/>
              </a:ext>
            </a:extLst>
          </p:cNvPr>
          <p:cNvSpPr txBox="1">
            <a:spLocks noChangeArrowheads="1"/>
          </p:cNvSpPr>
          <p:nvPr/>
        </p:nvSpPr>
        <p:spPr bwMode="auto">
          <a:xfrm>
            <a:off x="4213225" y="2203450"/>
            <a:ext cx="41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effectLst>
                  <a:outerShdw blurRad="38100" dist="38100" dir="2700000" algn="tl">
                    <a:srgbClr val="000000"/>
                  </a:outerShdw>
                </a:effectLst>
              </a:rPr>
              <a:t>R</a:t>
            </a:r>
          </a:p>
        </p:txBody>
      </p:sp>
      <p:sp>
        <p:nvSpPr>
          <p:cNvPr id="358439" name="Oval 39">
            <a:extLst>
              <a:ext uri="{FF2B5EF4-FFF2-40B4-BE49-F238E27FC236}">
                <a16:creationId xmlns:a16="http://schemas.microsoft.com/office/drawing/2014/main" id="{BC2FF439-0C80-40F9-9E9B-E7D19FA40AD1}"/>
              </a:ext>
            </a:extLst>
          </p:cNvPr>
          <p:cNvSpPr>
            <a:spLocks noChangeArrowheads="1"/>
          </p:cNvSpPr>
          <p:nvPr/>
        </p:nvSpPr>
        <p:spPr bwMode="auto">
          <a:xfrm>
            <a:off x="684213" y="1916113"/>
            <a:ext cx="4105275" cy="1943100"/>
          </a:xfrm>
          <a:prstGeom prst="ellipse">
            <a:avLst/>
          </a:prstGeom>
          <a:noFill/>
          <a:ln w="38100">
            <a:solidFill>
              <a:schemeClr val="fo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40" name="Text Box 40">
            <a:extLst>
              <a:ext uri="{FF2B5EF4-FFF2-40B4-BE49-F238E27FC236}">
                <a16:creationId xmlns:a16="http://schemas.microsoft.com/office/drawing/2014/main" id="{07D95388-372E-48AC-B489-9D2E43F410CF}"/>
              </a:ext>
            </a:extLst>
          </p:cNvPr>
          <p:cNvSpPr txBox="1">
            <a:spLocks noChangeArrowheads="1"/>
          </p:cNvSpPr>
          <p:nvPr/>
        </p:nvSpPr>
        <p:spPr bwMode="auto">
          <a:xfrm>
            <a:off x="4643438" y="3387725"/>
            <a:ext cx="198437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a:effectLst>
                  <a:outerShdw blurRad="38100" dist="38100" dir="2700000" algn="tl">
                    <a:srgbClr val="000000"/>
                  </a:outerShdw>
                </a:effectLst>
              </a:rPr>
              <a:t>200.6.8.0</a:t>
            </a:r>
            <a:r>
              <a:rPr lang="en-US" altLang="zh-CN">
                <a:solidFill>
                  <a:srgbClr val="00FFFF"/>
                </a:solidFill>
                <a:effectLst>
                  <a:outerShdw blurRad="38100" dist="38100" dir="2700000" algn="tl">
                    <a:srgbClr val="000000"/>
                  </a:outerShdw>
                </a:effectLst>
              </a:rPr>
              <a:t>/24</a:t>
            </a:r>
          </a:p>
          <a:p>
            <a:pPr algn="ctr">
              <a:lnSpc>
                <a:spcPct val="90000"/>
              </a:lnSpc>
            </a:pPr>
            <a:r>
              <a:rPr lang="en-US" altLang="zh-CN">
                <a:effectLst>
                  <a:outerShdw blurRad="38100" dist="38100" dir="2700000" algn="tl">
                    <a:srgbClr val="000000"/>
                  </a:outerShdw>
                </a:effectLst>
              </a:rPr>
              <a:t>Main network</a:t>
            </a:r>
          </a:p>
        </p:txBody>
      </p:sp>
      <p:sp>
        <p:nvSpPr>
          <p:cNvPr id="358441" name="Text Box 41">
            <a:extLst>
              <a:ext uri="{FF2B5EF4-FFF2-40B4-BE49-F238E27FC236}">
                <a16:creationId xmlns:a16="http://schemas.microsoft.com/office/drawing/2014/main" id="{EA2E907D-C0D9-4A36-B7CF-386C603D6430}"/>
              </a:ext>
            </a:extLst>
          </p:cNvPr>
          <p:cNvSpPr txBox="1">
            <a:spLocks noChangeArrowheads="1"/>
          </p:cNvSpPr>
          <p:nvPr/>
        </p:nvSpPr>
        <p:spPr bwMode="auto">
          <a:xfrm>
            <a:off x="1473200" y="3170238"/>
            <a:ext cx="21637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a:effectLst>
                  <a:outerShdw blurRad="38100" dist="38100" dir="2700000" algn="tl">
                    <a:srgbClr val="000000"/>
                  </a:outerShdw>
                </a:effectLst>
              </a:rPr>
              <a:t>200.6.8.32</a:t>
            </a:r>
            <a:r>
              <a:rPr lang="en-US" altLang="zh-CN">
                <a:solidFill>
                  <a:srgbClr val="00FFFF"/>
                </a:solidFill>
                <a:effectLst>
                  <a:outerShdw blurRad="38100" dist="38100" dir="2700000" algn="tl">
                    <a:srgbClr val="000000"/>
                  </a:outerShdw>
                </a:effectLst>
              </a:rPr>
              <a:t>/27</a:t>
            </a:r>
          </a:p>
          <a:p>
            <a:pPr algn="ctr">
              <a:lnSpc>
                <a:spcPct val="80000"/>
              </a:lnSpc>
            </a:pPr>
            <a:r>
              <a:rPr lang="en-US" altLang="zh-CN">
                <a:effectLst>
                  <a:outerShdw blurRad="38100" dist="38100" dir="2700000" algn="tl">
                    <a:srgbClr val="000000"/>
                  </a:outerShdw>
                </a:effectLst>
              </a:rPr>
              <a:t>Hided network</a:t>
            </a:r>
          </a:p>
        </p:txBody>
      </p:sp>
      <p:sp>
        <p:nvSpPr>
          <p:cNvPr id="358442" name="Text Box 42">
            <a:extLst>
              <a:ext uri="{FF2B5EF4-FFF2-40B4-BE49-F238E27FC236}">
                <a16:creationId xmlns:a16="http://schemas.microsoft.com/office/drawing/2014/main" id="{6252D10D-2380-4553-8414-E91E9A719921}"/>
              </a:ext>
            </a:extLst>
          </p:cNvPr>
          <p:cNvSpPr txBox="1">
            <a:spLocks noChangeArrowheads="1"/>
          </p:cNvSpPr>
          <p:nvPr/>
        </p:nvSpPr>
        <p:spPr bwMode="auto">
          <a:xfrm>
            <a:off x="828675"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.33</a:t>
            </a:r>
          </a:p>
        </p:txBody>
      </p:sp>
      <p:sp>
        <p:nvSpPr>
          <p:cNvPr id="358443" name="Text Box 43">
            <a:extLst>
              <a:ext uri="{FF2B5EF4-FFF2-40B4-BE49-F238E27FC236}">
                <a16:creationId xmlns:a16="http://schemas.microsoft.com/office/drawing/2014/main" id="{CBD37B00-3E0D-4892-A661-F2D576BBAAD2}"/>
              </a:ext>
            </a:extLst>
          </p:cNvPr>
          <p:cNvSpPr txBox="1">
            <a:spLocks noChangeArrowheads="1"/>
          </p:cNvSpPr>
          <p:nvPr/>
        </p:nvSpPr>
        <p:spPr bwMode="auto">
          <a:xfrm>
            <a:off x="1868488"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.34</a:t>
            </a:r>
          </a:p>
        </p:txBody>
      </p:sp>
      <p:sp>
        <p:nvSpPr>
          <p:cNvPr id="358444" name="Text Box 44">
            <a:extLst>
              <a:ext uri="{FF2B5EF4-FFF2-40B4-BE49-F238E27FC236}">
                <a16:creationId xmlns:a16="http://schemas.microsoft.com/office/drawing/2014/main" id="{E9446BB2-EF8D-4524-AD85-56576993F031}"/>
              </a:ext>
            </a:extLst>
          </p:cNvPr>
          <p:cNvSpPr txBox="1">
            <a:spLocks noChangeArrowheads="1"/>
          </p:cNvSpPr>
          <p:nvPr/>
        </p:nvSpPr>
        <p:spPr bwMode="auto">
          <a:xfrm>
            <a:off x="2876550" y="1989138"/>
            <a:ext cx="61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.35</a:t>
            </a:r>
          </a:p>
        </p:txBody>
      </p:sp>
      <p:sp>
        <p:nvSpPr>
          <p:cNvPr id="358445" name="Text Box 45">
            <a:extLst>
              <a:ext uri="{FF2B5EF4-FFF2-40B4-BE49-F238E27FC236}">
                <a16:creationId xmlns:a16="http://schemas.microsoft.com/office/drawing/2014/main" id="{C9BE3F08-FA43-43B9-B83E-85EA77CDFDFE}"/>
              </a:ext>
            </a:extLst>
          </p:cNvPr>
          <p:cNvSpPr txBox="1">
            <a:spLocks noChangeArrowheads="1"/>
          </p:cNvSpPr>
          <p:nvPr/>
        </p:nvSpPr>
        <p:spPr bwMode="auto">
          <a:xfrm>
            <a:off x="3813175" y="2636838"/>
            <a:ext cx="112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effectLst>
                  <a:outerShdw blurRad="38100" dist="38100" dir="2700000" algn="tl">
                    <a:srgbClr val="000000"/>
                  </a:outerShdw>
                </a:effectLst>
              </a:rPr>
              <a:t>.62/27</a:t>
            </a:r>
          </a:p>
        </p:txBody>
      </p:sp>
      <p:sp>
        <p:nvSpPr>
          <p:cNvPr id="358446" name="Text Box 46">
            <a:extLst>
              <a:ext uri="{FF2B5EF4-FFF2-40B4-BE49-F238E27FC236}">
                <a16:creationId xmlns:a16="http://schemas.microsoft.com/office/drawing/2014/main" id="{118FAF3E-682C-4D98-9711-C9FFC4B95658}"/>
              </a:ext>
            </a:extLst>
          </p:cNvPr>
          <p:cNvSpPr txBox="1">
            <a:spLocks noChangeArrowheads="1"/>
          </p:cNvSpPr>
          <p:nvPr/>
        </p:nvSpPr>
        <p:spPr bwMode="auto">
          <a:xfrm>
            <a:off x="4389438" y="1890713"/>
            <a:ext cx="94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effectLst>
                  <a:outerShdw blurRad="38100" dist="38100" dir="2700000" algn="tl">
                    <a:srgbClr val="000000"/>
                  </a:outerShdw>
                </a:effectLst>
              </a:rPr>
              <a:t>.1/27</a:t>
            </a:r>
          </a:p>
        </p:txBody>
      </p:sp>
      <p:sp>
        <p:nvSpPr>
          <p:cNvPr id="358447" name="Text Box 47">
            <a:extLst>
              <a:ext uri="{FF2B5EF4-FFF2-40B4-BE49-F238E27FC236}">
                <a16:creationId xmlns:a16="http://schemas.microsoft.com/office/drawing/2014/main" id="{CEE28BCB-B554-49D9-A887-C6E511CF7481}"/>
              </a:ext>
            </a:extLst>
          </p:cNvPr>
          <p:cNvSpPr txBox="1">
            <a:spLocks noChangeArrowheads="1"/>
          </p:cNvSpPr>
          <p:nvPr/>
        </p:nvSpPr>
        <p:spPr bwMode="auto">
          <a:xfrm>
            <a:off x="52165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.3</a:t>
            </a:r>
          </a:p>
        </p:txBody>
      </p:sp>
      <p:sp>
        <p:nvSpPr>
          <p:cNvPr id="358448" name="Text Box 48">
            <a:extLst>
              <a:ext uri="{FF2B5EF4-FFF2-40B4-BE49-F238E27FC236}">
                <a16:creationId xmlns:a16="http://schemas.microsoft.com/office/drawing/2014/main" id="{A09A13CD-E876-4E4C-BFA7-2C1D7A5613A9}"/>
              </a:ext>
            </a:extLst>
          </p:cNvPr>
          <p:cNvSpPr txBox="1">
            <a:spLocks noChangeArrowheads="1"/>
          </p:cNvSpPr>
          <p:nvPr/>
        </p:nvSpPr>
        <p:spPr bwMode="auto">
          <a:xfrm>
            <a:off x="60801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.4</a:t>
            </a:r>
          </a:p>
        </p:txBody>
      </p:sp>
      <p:sp>
        <p:nvSpPr>
          <p:cNvPr id="358449" name="Text Box 49">
            <a:extLst>
              <a:ext uri="{FF2B5EF4-FFF2-40B4-BE49-F238E27FC236}">
                <a16:creationId xmlns:a16="http://schemas.microsoft.com/office/drawing/2014/main" id="{91294EBA-CF39-4FDE-9EE0-8B38B4FB4399}"/>
              </a:ext>
            </a:extLst>
          </p:cNvPr>
          <p:cNvSpPr txBox="1">
            <a:spLocks noChangeArrowheads="1"/>
          </p:cNvSpPr>
          <p:nvPr/>
        </p:nvSpPr>
        <p:spPr bwMode="auto">
          <a:xfrm>
            <a:off x="6943725" y="2682875"/>
            <a:ext cx="43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.5</a:t>
            </a:r>
          </a:p>
        </p:txBody>
      </p:sp>
      <p:sp>
        <p:nvSpPr>
          <p:cNvPr id="358450" name="Rectangle 50">
            <a:extLst>
              <a:ext uri="{FF2B5EF4-FFF2-40B4-BE49-F238E27FC236}">
                <a16:creationId xmlns:a16="http://schemas.microsoft.com/office/drawing/2014/main" id="{91F07C9B-6B88-4C9E-A03E-C741ABB3D209}"/>
              </a:ext>
            </a:extLst>
          </p:cNvPr>
          <p:cNvSpPr>
            <a:spLocks noChangeArrowheads="1"/>
          </p:cNvSpPr>
          <p:nvPr/>
        </p:nvSpPr>
        <p:spPr bwMode="auto">
          <a:xfrm>
            <a:off x="3652838" y="4365625"/>
            <a:ext cx="2359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FFFF"/>
                </a:solidFill>
                <a:effectLst>
                  <a:outerShdw blurRad="38100" dist="38100" dir="2700000" algn="tl">
                    <a:srgbClr val="000000"/>
                  </a:outerShdw>
                </a:effectLst>
                <a:sym typeface="Wingdings" panose="05000000000000000000" pitchFamily="2" charset="2"/>
              </a:rPr>
              <a:t> IP</a:t>
            </a:r>
            <a:r>
              <a:rPr lang="zh-CN" altLang="en-US" sz="2800">
                <a:solidFill>
                  <a:srgbClr val="00FFFF"/>
                </a:solidFill>
                <a:effectLst>
                  <a:outerShdw blurRad="38100" dist="38100" dir="2700000" algn="tl">
                    <a:srgbClr val="000000"/>
                  </a:outerShdw>
                </a:effectLst>
                <a:sym typeface="Wingdings" panose="05000000000000000000" pitchFamily="2" charset="2"/>
              </a:rPr>
              <a:t>发送失败</a:t>
            </a:r>
          </a:p>
        </p:txBody>
      </p:sp>
      <p:sp>
        <p:nvSpPr>
          <p:cNvPr id="358451" name="Rectangle 51">
            <a:extLst>
              <a:ext uri="{FF2B5EF4-FFF2-40B4-BE49-F238E27FC236}">
                <a16:creationId xmlns:a16="http://schemas.microsoft.com/office/drawing/2014/main" id="{E679718A-E564-467B-8792-49D0E4A5E9CF}"/>
              </a:ext>
            </a:extLst>
          </p:cNvPr>
          <p:cNvSpPr>
            <a:spLocks noChangeArrowheads="1"/>
          </p:cNvSpPr>
          <p:nvPr/>
        </p:nvSpPr>
        <p:spPr bwMode="auto">
          <a:xfrm>
            <a:off x="3652838" y="5430838"/>
            <a:ext cx="2359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FFFF"/>
                </a:solidFill>
                <a:effectLst>
                  <a:outerShdw blurRad="38100" dist="38100" dir="2700000" algn="tl">
                    <a:srgbClr val="000000"/>
                  </a:outerShdw>
                </a:effectLst>
                <a:sym typeface="Wingdings" panose="05000000000000000000" pitchFamily="2" charset="2"/>
              </a:rPr>
              <a:t> IP</a:t>
            </a:r>
            <a:r>
              <a:rPr lang="zh-CN" altLang="en-US" sz="2800">
                <a:solidFill>
                  <a:srgbClr val="00FFFF"/>
                </a:solidFill>
                <a:effectLst>
                  <a:outerShdw blurRad="38100" dist="38100" dir="2700000" algn="tl">
                    <a:srgbClr val="000000"/>
                  </a:outerShdw>
                </a:effectLst>
                <a:sym typeface="Wingdings" panose="05000000000000000000" pitchFamily="2" charset="2"/>
              </a:rPr>
              <a:t>发送成功</a:t>
            </a:r>
          </a:p>
        </p:txBody>
      </p:sp>
      <p:sp>
        <p:nvSpPr>
          <p:cNvPr id="358452" name="Rectangle 52">
            <a:extLst>
              <a:ext uri="{FF2B5EF4-FFF2-40B4-BE49-F238E27FC236}">
                <a16:creationId xmlns:a16="http://schemas.microsoft.com/office/drawing/2014/main" id="{205476E1-F63D-4E06-9946-3984CCD1A106}"/>
              </a:ext>
            </a:extLst>
          </p:cNvPr>
          <p:cNvSpPr>
            <a:spLocks noChangeArrowheads="1"/>
          </p:cNvSpPr>
          <p:nvPr/>
        </p:nvSpPr>
        <p:spPr bwMode="auto">
          <a:xfrm>
            <a:off x="6586538" y="4916488"/>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sym typeface="Wingdings" panose="05000000000000000000" pitchFamily="2" charset="2"/>
              </a:rPr>
              <a:t> ARP</a:t>
            </a:r>
            <a:r>
              <a:rPr lang="zh-CN" altLang="en-US">
                <a:effectLst>
                  <a:outerShdw blurRad="38100" dist="38100" dir="2700000" algn="tl">
                    <a:srgbClr val="000000"/>
                  </a:outerShdw>
                </a:effectLst>
                <a:sym typeface="Wingdings" panose="05000000000000000000" pitchFamily="2" charset="2"/>
              </a:rPr>
              <a:t>失败</a:t>
            </a:r>
          </a:p>
        </p:txBody>
      </p:sp>
      <p:sp>
        <p:nvSpPr>
          <p:cNvPr id="358453" name="Rectangle 53">
            <a:extLst>
              <a:ext uri="{FF2B5EF4-FFF2-40B4-BE49-F238E27FC236}">
                <a16:creationId xmlns:a16="http://schemas.microsoft.com/office/drawing/2014/main" id="{F41351E7-5243-4574-B120-C17192344ACA}"/>
              </a:ext>
            </a:extLst>
          </p:cNvPr>
          <p:cNvSpPr>
            <a:spLocks noChangeArrowheads="1"/>
          </p:cNvSpPr>
          <p:nvPr/>
        </p:nvSpPr>
        <p:spPr bwMode="auto">
          <a:xfrm>
            <a:off x="4714875" y="5924550"/>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sym typeface="Wingdings" panose="05000000000000000000" pitchFamily="2" charset="2"/>
              </a:rPr>
              <a:t> ARP</a:t>
            </a:r>
            <a:r>
              <a:rPr lang="zh-CN" altLang="en-US">
                <a:effectLst>
                  <a:outerShdw blurRad="38100" dist="38100" dir="2700000" algn="tl">
                    <a:srgbClr val="000000"/>
                  </a:outerShdw>
                </a:effectLst>
                <a:sym typeface="Wingdings" panose="05000000000000000000" pitchFamily="2" charset="2"/>
              </a:rPr>
              <a:t>成功</a:t>
            </a:r>
          </a:p>
        </p:txBody>
      </p:sp>
      <p:sp>
        <p:nvSpPr>
          <p:cNvPr id="358454" name="AutoShape 54">
            <a:extLst>
              <a:ext uri="{FF2B5EF4-FFF2-40B4-BE49-F238E27FC236}">
                <a16:creationId xmlns:a16="http://schemas.microsoft.com/office/drawing/2014/main" id="{C57BB6E6-B11F-4043-A391-EC0A83DECBF4}"/>
              </a:ext>
            </a:extLst>
          </p:cNvPr>
          <p:cNvSpPr>
            <a:spLocks noChangeArrowheads="1"/>
          </p:cNvSpPr>
          <p:nvPr/>
        </p:nvSpPr>
        <p:spPr bwMode="auto">
          <a:xfrm>
            <a:off x="6775450" y="2887663"/>
            <a:ext cx="2320925" cy="1981200"/>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nSpc>
                <a:spcPct val="110000"/>
              </a:lnSpc>
              <a:spcAft>
                <a:spcPct val="10000"/>
              </a:spcAft>
            </a:pPr>
            <a:r>
              <a:rPr lang="en-US" altLang="zh-CN">
                <a:effectLst>
                  <a:outerShdw blurRad="38100" dist="38100" dir="2700000" algn="tl">
                    <a:srgbClr val="000000"/>
                  </a:outerShdw>
                </a:effectLst>
              </a:rPr>
              <a:t>Solution</a:t>
            </a:r>
            <a:r>
              <a:rPr lang="zh-CN" altLang="en-US">
                <a:effectLst>
                  <a:outerShdw blurRad="38100" dist="38100" dir="2700000" algn="tl">
                    <a:srgbClr val="000000"/>
                  </a:outerShdw>
                </a:effectLst>
              </a:rPr>
              <a:t>：</a:t>
            </a:r>
          </a:p>
          <a:p>
            <a:pPr>
              <a:lnSpc>
                <a:spcPct val="110000"/>
              </a:lnSpc>
              <a:spcAft>
                <a:spcPct val="10000"/>
              </a:spcAft>
            </a:pPr>
            <a:r>
              <a:rPr lang="en-US" altLang="zh-CN">
                <a:effectLst>
                  <a:outerShdw blurRad="38100" dist="38100" dir="2700000" algn="tl">
                    <a:srgbClr val="000000"/>
                  </a:outerShdw>
                </a:effectLst>
              </a:rPr>
              <a:t>R</a:t>
            </a:r>
            <a:r>
              <a:rPr lang="zh-CN" altLang="en-US">
                <a:effectLst>
                  <a:outerShdw blurRad="38100" dist="38100" dir="2700000" algn="tl">
                    <a:srgbClr val="000000"/>
                  </a:outerShdw>
                </a:effectLst>
              </a:rPr>
              <a:t>代替</a:t>
            </a:r>
            <a:r>
              <a:rPr lang="en-US" altLang="zh-CN">
                <a:effectLst>
                  <a:outerShdw blurRad="38100" dist="38100" dir="2700000" algn="tl">
                    <a:srgbClr val="000000"/>
                  </a:outerShdw>
                </a:effectLst>
              </a:rPr>
              <a:t>.35</a:t>
            </a:r>
            <a:r>
              <a:rPr lang="zh-CN" altLang="en-US">
                <a:effectLst>
                  <a:outerShdw blurRad="38100" dist="38100" dir="2700000" algn="tl">
                    <a:srgbClr val="000000"/>
                  </a:outerShdw>
                </a:effectLst>
              </a:rPr>
              <a:t>向</a:t>
            </a:r>
            <a:r>
              <a:rPr lang="en-US" altLang="zh-CN">
                <a:effectLst>
                  <a:outerShdw blurRad="38100" dist="38100" dir="2700000" algn="tl">
                    <a:srgbClr val="000000"/>
                  </a:outerShdw>
                </a:effectLst>
              </a:rPr>
              <a:t>.3</a:t>
            </a:r>
            <a:r>
              <a:rPr lang="zh-CN" altLang="en-US">
                <a:effectLst>
                  <a:outerShdw blurRad="38100" dist="38100" dir="2700000" algn="tl">
                    <a:srgbClr val="000000"/>
                  </a:outerShdw>
                </a:effectLst>
              </a:rPr>
              <a:t>返回</a:t>
            </a:r>
            <a:r>
              <a:rPr lang="en-US" altLang="zh-CN">
                <a:effectLst>
                  <a:outerShdw blurRad="38100" dist="38100" dir="2700000" algn="tl">
                    <a:srgbClr val="000000"/>
                  </a:outerShdw>
                </a:effectLst>
              </a:rPr>
              <a:t>ARP</a:t>
            </a:r>
            <a:r>
              <a:rPr lang="zh-CN" altLang="en-US">
                <a:effectLst>
                  <a:outerShdw blurRad="38100" dist="38100" dir="2700000" algn="tl">
                    <a:srgbClr val="000000"/>
                  </a:outerShdw>
                </a:effectLst>
              </a:rPr>
              <a:t>应答</a:t>
            </a:r>
          </a:p>
          <a:p>
            <a:pPr>
              <a:lnSpc>
                <a:spcPct val="110000"/>
              </a:lnSpc>
              <a:spcAft>
                <a:spcPct val="10000"/>
              </a:spcAft>
            </a:pPr>
            <a:r>
              <a:rPr lang="en-US" altLang="zh-CN">
                <a:effectLst>
                  <a:outerShdw blurRad="38100" dist="38100" dir="2700000" algn="tl">
                    <a:srgbClr val="000000"/>
                  </a:outerShdw>
                </a:effectLst>
              </a:rPr>
              <a:t>—— Proxy ARP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left)">
                                      <p:cBhvr>
                                        <p:cTn id="7" dur="1000"/>
                                        <p:tgtEl>
                                          <p:spTgt spid="358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wipe(left)">
                                      <p:cBhvr>
                                        <p:cTn id="12" dur="1000"/>
                                        <p:tgtEl>
                                          <p:spTgt spid="358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2"/>
                                        </p:tgtEl>
                                        <p:attrNameLst>
                                          <p:attrName>style.visibility</p:attrName>
                                        </p:attrNameLst>
                                      </p:cBhvr>
                                      <p:to>
                                        <p:strVal val="visible"/>
                                      </p:to>
                                    </p:set>
                                    <p:animEffect transition="in" filter="wipe(left)">
                                      <p:cBhvr>
                                        <p:cTn id="17" dur="1000"/>
                                        <p:tgtEl>
                                          <p:spTgt spid="35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0"/>
                                        </p:tgtEl>
                                        <p:attrNameLst>
                                          <p:attrName>style.visibility</p:attrName>
                                        </p:attrNameLst>
                                      </p:cBhvr>
                                      <p:to>
                                        <p:strVal val="visible"/>
                                      </p:to>
                                    </p:set>
                                    <p:animEffect transition="in" filter="wipe(left)">
                                      <p:cBhvr>
                                        <p:cTn id="22" dur="1000"/>
                                        <p:tgtEl>
                                          <p:spTgt spid="358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8403">
                                            <p:txEl>
                                              <p:pRg st="2" end="2"/>
                                            </p:txEl>
                                          </p:spTgt>
                                        </p:tgtEl>
                                        <p:attrNameLst>
                                          <p:attrName>style.visibility</p:attrName>
                                        </p:attrNameLst>
                                      </p:cBhvr>
                                      <p:to>
                                        <p:strVal val="visible"/>
                                      </p:to>
                                    </p:set>
                                    <p:animEffect transition="in" filter="wipe(left)">
                                      <p:cBhvr>
                                        <p:cTn id="27" dur="1000"/>
                                        <p:tgtEl>
                                          <p:spTgt spid="35840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8403">
                                            <p:txEl>
                                              <p:pRg st="3" end="3"/>
                                            </p:txEl>
                                          </p:spTgt>
                                        </p:tgtEl>
                                        <p:attrNameLst>
                                          <p:attrName>style.visibility</p:attrName>
                                        </p:attrNameLst>
                                      </p:cBhvr>
                                      <p:to>
                                        <p:strVal val="visible"/>
                                      </p:to>
                                    </p:set>
                                    <p:animEffect transition="in" filter="wipe(left)">
                                      <p:cBhvr>
                                        <p:cTn id="32" dur="1000"/>
                                        <p:tgtEl>
                                          <p:spTgt spid="35840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53"/>
                                        </p:tgtEl>
                                        <p:attrNameLst>
                                          <p:attrName>style.visibility</p:attrName>
                                        </p:attrNameLst>
                                      </p:cBhvr>
                                      <p:to>
                                        <p:strVal val="visible"/>
                                      </p:to>
                                    </p:set>
                                    <p:animEffect transition="in" filter="wipe(left)">
                                      <p:cBhvr>
                                        <p:cTn id="37" dur="1000"/>
                                        <p:tgtEl>
                                          <p:spTgt spid="3584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451"/>
                                        </p:tgtEl>
                                        <p:attrNameLst>
                                          <p:attrName>style.visibility</p:attrName>
                                        </p:attrNameLst>
                                      </p:cBhvr>
                                      <p:to>
                                        <p:strVal val="visible"/>
                                      </p:to>
                                    </p:set>
                                    <p:animEffect transition="in" filter="wipe(left)">
                                      <p:cBhvr>
                                        <p:cTn id="42" dur="1000"/>
                                        <p:tgtEl>
                                          <p:spTgt spid="3584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8454"/>
                                        </p:tgtEl>
                                        <p:attrNameLst>
                                          <p:attrName>style.visibility</p:attrName>
                                        </p:attrNameLst>
                                      </p:cBhvr>
                                      <p:to>
                                        <p:strVal val="visible"/>
                                      </p:to>
                                    </p:set>
                                    <p:animEffect transition="in" filter="dissolve">
                                      <p:cBhvr>
                                        <p:cTn id="47" dur="1000"/>
                                        <p:tgtEl>
                                          <p:spTgt spid="358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0" grpId="0"/>
      <p:bldP spid="358451" grpId="0"/>
      <p:bldP spid="358452" grpId="0"/>
      <p:bldP spid="358453" grpId="0"/>
      <p:bldP spid="3584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a:extLst>
              <a:ext uri="{FF2B5EF4-FFF2-40B4-BE49-F238E27FC236}">
                <a16:creationId xmlns:a16="http://schemas.microsoft.com/office/drawing/2014/main" id="{F3083872-5A55-4EA5-AE4C-B844E01C572E}"/>
              </a:ext>
            </a:extLst>
          </p:cNvPr>
          <p:cNvSpPr>
            <a:spLocks noGrp="1"/>
          </p:cNvSpPr>
          <p:nvPr>
            <p:ph type="sldNum" sz="quarter" idx="12"/>
          </p:nvPr>
        </p:nvSpPr>
        <p:spPr/>
        <p:txBody>
          <a:bodyPr/>
          <a:lstStyle/>
          <a:p>
            <a:fld id="{8641C317-0A82-49DD-86D4-EE361B261F46}" type="slidenum">
              <a:rPr lang="en-US" altLang="zh-CN"/>
              <a:pPr/>
              <a:t>24</a:t>
            </a:fld>
            <a:endParaRPr lang="en-US" altLang="zh-CN"/>
          </a:p>
        </p:txBody>
      </p:sp>
      <p:sp>
        <p:nvSpPr>
          <p:cNvPr id="360450" name="Rectangle 2">
            <a:extLst>
              <a:ext uri="{FF2B5EF4-FFF2-40B4-BE49-F238E27FC236}">
                <a16:creationId xmlns:a16="http://schemas.microsoft.com/office/drawing/2014/main" id="{B8E90F26-838E-48AD-A961-4D8F85A60FDC}"/>
              </a:ext>
            </a:extLst>
          </p:cNvPr>
          <p:cNvSpPr>
            <a:spLocks noGrp="1" noChangeArrowheads="1"/>
          </p:cNvSpPr>
          <p:nvPr>
            <p:ph type="title"/>
          </p:nvPr>
        </p:nvSpPr>
        <p:spPr/>
        <p:txBody>
          <a:bodyPr/>
          <a:lstStyle/>
          <a:p>
            <a:r>
              <a:rPr lang="en-US" altLang="zh-CN" dirty="0"/>
              <a:t>6.1.4  Gratuitous ARP</a:t>
            </a:r>
          </a:p>
        </p:txBody>
      </p:sp>
      <p:sp>
        <p:nvSpPr>
          <p:cNvPr id="360451" name="Rectangle 3">
            <a:extLst>
              <a:ext uri="{FF2B5EF4-FFF2-40B4-BE49-F238E27FC236}">
                <a16:creationId xmlns:a16="http://schemas.microsoft.com/office/drawing/2014/main" id="{482F5569-D360-4B45-84DA-54CE57C41A0E}"/>
              </a:ext>
            </a:extLst>
          </p:cNvPr>
          <p:cNvSpPr>
            <a:spLocks noGrp="1" noChangeArrowheads="1"/>
          </p:cNvSpPr>
          <p:nvPr>
            <p:ph type="body" idx="1"/>
          </p:nvPr>
        </p:nvSpPr>
        <p:spPr/>
        <p:txBody>
          <a:bodyPr/>
          <a:lstStyle/>
          <a:p>
            <a:r>
              <a:rPr lang="en-US" altLang="zh-CN"/>
              <a:t>Duplicate address test</a:t>
            </a:r>
          </a:p>
        </p:txBody>
      </p:sp>
      <p:sp>
        <p:nvSpPr>
          <p:cNvPr id="360452" name="Line 4">
            <a:extLst>
              <a:ext uri="{FF2B5EF4-FFF2-40B4-BE49-F238E27FC236}">
                <a16:creationId xmlns:a16="http://schemas.microsoft.com/office/drawing/2014/main" id="{8943FEC8-285E-4992-8510-E9298A379526}"/>
              </a:ext>
            </a:extLst>
          </p:cNvPr>
          <p:cNvSpPr>
            <a:spLocks noChangeShapeType="1"/>
          </p:cNvSpPr>
          <p:nvPr/>
        </p:nvSpPr>
        <p:spPr bwMode="auto">
          <a:xfrm flipV="1">
            <a:off x="2482850" y="3573463"/>
            <a:ext cx="4032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3" name="Line 5">
            <a:extLst>
              <a:ext uri="{FF2B5EF4-FFF2-40B4-BE49-F238E27FC236}">
                <a16:creationId xmlns:a16="http://schemas.microsoft.com/office/drawing/2014/main" id="{140AD727-5E59-400C-B30B-E39031F99248}"/>
              </a:ext>
            </a:extLst>
          </p:cNvPr>
          <p:cNvSpPr>
            <a:spLocks noChangeShapeType="1"/>
          </p:cNvSpPr>
          <p:nvPr/>
        </p:nvSpPr>
        <p:spPr bwMode="auto">
          <a:xfrm>
            <a:off x="2901950" y="2781300"/>
            <a:ext cx="0"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4" name="Line 6">
            <a:extLst>
              <a:ext uri="{FF2B5EF4-FFF2-40B4-BE49-F238E27FC236}">
                <a16:creationId xmlns:a16="http://schemas.microsoft.com/office/drawing/2014/main" id="{8557E53D-3C7F-45DE-B4A0-7412D70F78D8}"/>
              </a:ext>
            </a:extLst>
          </p:cNvPr>
          <p:cNvSpPr>
            <a:spLocks noChangeShapeType="1"/>
          </p:cNvSpPr>
          <p:nvPr/>
        </p:nvSpPr>
        <p:spPr bwMode="auto">
          <a:xfrm>
            <a:off x="6156325" y="357346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57" name="Text Box 9">
            <a:extLst>
              <a:ext uri="{FF2B5EF4-FFF2-40B4-BE49-F238E27FC236}">
                <a16:creationId xmlns:a16="http://schemas.microsoft.com/office/drawing/2014/main" id="{8FFA6AAE-1038-494B-943F-B2335E3E08B2}"/>
              </a:ext>
            </a:extLst>
          </p:cNvPr>
          <p:cNvSpPr txBox="1">
            <a:spLocks noChangeArrowheads="1"/>
          </p:cNvSpPr>
          <p:nvPr/>
        </p:nvSpPr>
        <p:spPr bwMode="auto">
          <a:xfrm>
            <a:off x="2693988" y="1890713"/>
            <a:ext cx="365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spcBef>
                <a:spcPct val="50000"/>
              </a:spcBef>
            </a:pPr>
            <a:r>
              <a:rPr lang="en-US" altLang="zh-CN">
                <a:effectLst>
                  <a:outerShdw blurRad="38100" dist="38100" dir="2700000" algn="tl">
                    <a:srgbClr val="000000"/>
                  </a:outerShdw>
                </a:effectLst>
              </a:rPr>
              <a:t>A</a:t>
            </a:r>
          </a:p>
        </p:txBody>
      </p:sp>
      <p:sp>
        <p:nvSpPr>
          <p:cNvPr id="360458" name="Text Box 10">
            <a:extLst>
              <a:ext uri="{FF2B5EF4-FFF2-40B4-BE49-F238E27FC236}">
                <a16:creationId xmlns:a16="http://schemas.microsoft.com/office/drawing/2014/main" id="{AA2EB8DD-FC0E-4A3B-AB9B-FC876BE25ADB}"/>
              </a:ext>
            </a:extLst>
          </p:cNvPr>
          <p:cNvSpPr txBox="1">
            <a:spLocks noChangeArrowheads="1"/>
          </p:cNvSpPr>
          <p:nvPr/>
        </p:nvSpPr>
        <p:spPr bwMode="auto">
          <a:xfrm>
            <a:off x="5867400" y="4795838"/>
            <a:ext cx="3667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spcBef>
                <a:spcPct val="50000"/>
              </a:spcBef>
            </a:pPr>
            <a:r>
              <a:rPr lang="en-US" altLang="zh-CN">
                <a:effectLst>
                  <a:outerShdw blurRad="38100" dist="38100" dir="2700000" algn="tl">
                    <a:srgbClr val="000000"/>
                  </a:outerShdw>
                </a:effectLst>
              </a:rPr>
              <a:t>B</a:t>
            </a:r>
          </a:p>
        </p:txBody>
      </p:sp>
      <p:sp>
        <p:nvSpPr>
          <p:cNvPr id="360459" name="Text Box 11">
            <a:extLst>
              <a:ext uri="{FF2B5EF4-FFF2-40B4-BE49-F238E27FC236}">
                <a16:creationId xmlns:a16="http://schemas.microsoft.com/office/drawing/2014/main" id="{D4AD2333-7E66-423F-8BB7-29100B0F10FB}"/>
              </a:ext>
            </a:extLst>
          </p:cNvPr>
          <p:cNvSpPr txBox="1">
            <a:spLocks noChangeArrowheads="1"/>
          </p:cNvSpPr>
          <p:nvPr/>
        </p:nvSpPr>
        <p:spPr bwMode="auto">
          <a:xfrm>
            <a:off x="382588" y="2276475"/>
            <a:ext cx="231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solidFill>
                  <a:srgbClr val="66FF33"/>
                </a:solidFill>
                <a:effectLst>
                  <a:outerShdw blurRad="38100" dist="38100" dir="2700000" algn="tl">
                    <a:srgbClr val="000000"/>
                  </a:outerShdw>
                </a:effectLst>
              </a:rPr>
              <a:t>202.115.12.34</a:t>
            </a:r>
          </a:p>
        </p:txBody>
      </p:sp>
      <p:sp>
        <p:nvSpPr>
          <p:cNvPr id="360460" name="Text Box 12">
            <a:extLst>
              <a:ext uri="{FF2B5EF4-FFF2-40B4-BE49-F238E27FC236}">
                <a16:creationId xmlns:a16="http://schemas.microsoft.com/office/drawing/2014/main" id="{B2873B8B-6855-4FEB-92D8-4BE2E7A9B89F}"/>
              </a:ext>
            </a:extLst>
          </p:cNvPr>
          <p:cNvSpPr txBox="1">
            <a:spLocks noChangeArrowheads="1"/>
          </p:cNvSpPr>
          <p:nvPr/>
        </p:nvSpPr>
        <p:spPr bwMode="auto">
          <a:xfrm>
            <a:off x="6516688" y="4219575"/>
            <a:ext cx="22526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202.115.12.34</a:t>
            </a:r>
          </a:p>
        </p:txBody>
      </p:sp>
      <p:sp>
        <p:nvSpPr>
          <p:cNvPr id="360461" name="Line 13">
            <a:extLst>
              <a:ext uri="{FF2B5EF4-FFF2-40B4-BE49-F238E27FC236}">
                <a16:creationId xmlns:a16="http://schemas.microsoft.com/office/drawing/2014/main" id="{C2E3CF73-F423-4D6E-BA25-BF49E0FB828F}"/>
              </a:ext>
            </a:extLst>
          </p:cNvPr>
          <p:cNvSpPr>
            <a:spLocks noChangeShapeType="1"/>
          </p:cNvSpPr>
          <p:nvPr/>
        </p:nvSpPr>
        <p:spPr bwMode="auto">
          <a:xfrm>
            <a:off x="3346450" y="3068638"/>
            <a:ext cx="0" cy="287337"/>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2" name="Line 14">
            <a:extLst>
              <a:ext uri="{FF2B5EF4-FFF2-40B4-BE49-F238E27FC236}">
                <a16:creationId xmlns:a16="http://schemas.microsoft.com/office/drawing/2014/main" id="{802C0748-23D0-4F6E-9BE3-E15B39116987}"/>
              </a:ext>
            </a:extLst>
          </p:cNvPr>
          <p:cNvSpPr>
            <a:spLocks noChangeShapeType="1"/>
          </p:cNvSpPr>
          <p:nvPr/>
        </p:nvSpPr>
        <p:spPr bwMode="auto">
          <a:xfrm flipV="1">
            <a:off x="5867400" y="3355975"/>
            <a:ext cx="647700" cy="1588"/>
          </a:xfrm>
          <a:prstGeom prst="line">
            <a:avLst/>
          </a:prstGeom>
          <a:noFill/>
          <a:ln w="38100">
            <a:solidFill>
              <a:srgbClr val="00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3" name="Line 15">
            <a:extLst>
              <a:ext uri="{FF2B5EF4-FFF2-40B4-BE49-F238E27FC236}">
                <a16:creationId xmlns:a16="http://schemas.microsoft.com/office/drawing/2014/main" id="{25C24CD0-3222-4098-94D3-0764830CE7F6}"/>
              </a:ext>
            </a:extLst>
          </p:cNvPr>
          <p:cNvSpPr>
            <a:spLocks noChangeShapeType="1"/>
          </p:cNvSpPr>
          <p:nvPr/>
        </p:nvSpPr>
        <p:spPr bwMode="auto">
          <a:xfrm>
            <a:off x="6443663" y="3789363"/>
            <a:ext cx="0" cy="287337"/>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4" name="Line 16">
            <a:extLst>
              <a:ext uri="{FF2B5EF4-FFF2-40B4-BE49-F238E27FC236}">
                <a16:creationId xmlns:a16="http://schemas.microsoft.com/office/drawing/2014/main" id="{8EE07389-3531-4946-8880-0B404E8A45E4}"/>
              </a:ext>
            </a:extLst>
          </p:cNvPr>
          <p:cNvSpPr>
            <a:spLocks noChangeShapeType="1"/>
          </p:cNvSpPr>
          <p:nvPr/>
        </p:nvSpPr>
        <p:spPr bwMode="auto">
          <a:xfrm rot="10800000">
            <a:off x="3130550" y="3789363"/>
            <a:ext cx="3313113" cy="0"/>
          </a:xfrm>
          <a:prstGeom prst="line">
            <a:avLst/>
          </a:prstGeom>
          <a:noFill/>
          <a:ln w="38100">
            <a:solidFill>
              <a:srgbClr val="FFFF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5" name="Line 17">
            <a:extLst>
              <a:ext uri="{FF2B5EF4-FFF2-40B4-BE49-F238E27FC236}">
                <a16:creationId xmlns:a16="http://schemas.microsoft.com/office/drawing/2014/main" id="{413DBE48-AFBC-460F-A31A-5B4EC7866847}"/>
              </a:ext>
            </a:extLst>
          </p:cNvPr>
          <p:cNvSpPr>
            <a:spLocks noChangeShapeType="1"/>
          </p:cNvSpPr>
          <p:nvPr/>
        </p:nvSpPr>
        <p:spPr bwMode="auto">
          <a:xfrm flipV="1">
            <a:off x="3130550" y="3068638"/>
            <a:ext cx="0" cy="720725"/>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6" name="Line 18">
            <a:extLst>
              <a:ext uri="{FF2B5EF4-FFF2-40B4-BE49-F238E27FC236}">
                <a16:creationId xmlns:a16="http://schemas.microsoft.com/office/drawing/2014/main" id="{AB815C6E-7920-40F8-B1F8-67E7DD96945A}"/>
              </a:ext>
            </a:extLst>
          </p:cNvPr>
          <p:cNvSpPr>
            <a:spLocks noChangeShapeType="1"/>
          </p:cNvSpPr>
          <p:nvPr/>
        </p:nvSpPr>
        <p:spPr bwMode="auto">
          <a:xfrm rot="16200000" flipV="1">
            <a:off x="2826544" y="3485357"/>
            <a:ext cx="0" cy="608012"/>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67" name="Line 19">
            <a:extLst>
              <a:ext uri="{FF2B5EF4-FFF2-40B4-BE49-F238E27FC236}">
                <a16:creationId xmlns:a16="http://schemas.microsoft.com/office/drawing/2014/main" id="{32067D0E-1E62-4F45-9EC3-AB793859C813}"/>
              </a:ext>
            </a:extLst>
          </p:cNvPr>
          <p:cNvSpPr>
            <a:spLocks noChangeShapeType="1"/>
          </p:cNvSpPr>
          <p:nvPr/>
        </p:nvSpPr>
        <p:spPr bwMode="auto">
          <a:xfrm flipH="1">
            <a:off x="2916238" y="4581525"/>
            <a:ext cx="2806700" cy="0"/>
          </a:xfrm>
          <a:prstGeom prst="line">
            <a:avLst/>
          </a:prstGeom>
          <a:noFill/>
          <a:ln w="38100">
            <a:solidFill>
              <a:srgbClr val="FFFF00"/>
            </a:solidFill>
            <a:round/>
            <a:headEnd type="non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72" name="Text Box 24">
            <a:extLst>
              <a:ext uri="{FF2B5EF4-FFF2-40B4-BE49-F238E27FC236}">
                <a16:creationId xmlns:a16="http://schemas.microsoft.com/office/drawing/2014/main" id="{25C8A5FB-60DB-4A10-BFFE-DB42AD7CBED9}"/>
              </a:ext>
            </a:extLst>
          </p:cNvPr>
          <p:cNvSpPr txBox="1">
            <a:spLocks noChangeArrowheads="1"/>
          </p:cNvSpPr>
          <p:nvPr/>
        </p:nvSpPr>
        <p:spPr bwMode="auto">
          <a:xfrm>
            <a:off x="287338" y="3141663"/>
            <a:ext cx="21478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spcBef>
                <a:spcPct val="50000"/>
              </a:spcBef>
            </a:pPr>
            <a:r>
              <a:rPr lang="en-US" altLang="zh-CN">
                <a:solidFill>
                  <a:srgbClr val="FFFF00"/>
                </a:solidFill>
                <a:effectLst>
                  <a:outerShdw blurRad="38100" dist="38100" dir="2700000" algn="tl">
                    <a:srgbClr val="000000"/>
                  </a:outerShdw>
                </a:effectLst>
              </a:rPr>
              <a:t>1. ARP request: sIP = tIP = 202.115.12.34</a:t>
            </a:r>
          </a:p>
        </p:txBody>
      </p:sp>
      <p:sp>
        <p:nvSpPr>
          <p:cNvPr id="360473" name="Text Box 25">
            <a:extLst>
              <a:ext uri="{FF2B5EF4-FFF2-40B4-BE49-F238E27FC236}">
                <a16:creationId xmlns:a16="http://schemas.microsoft.com/office/drawing/2014/main" id="{5FF8D1F2-5C7A-47C8-BD02-5F0A436D3EDB}"/>
              </a:ext>
            </a:extLst>
          </p:cNvPr>
          <p:cNvSpPr txBox="1">
            <a:spLocks noChangeArrowheads="1"/>
          </p:cNvSpPr>
          <p:nvPr/>
        </p:nvSpPr>
        <p:spPr bwMode="auto">
          <a:xfrm>
            <a:off x="6630988" y="2708275"/>
            <a:ext cx="226218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spcBef>
                <a:spcPct val="50000"/>
              </a:spcBef>
            </a:pPr>
            <a:r>
              <a:rPr lang="en-US" altLang="zh-CN">
                <a:solidFill>
                  <a:srgbClr val="66FF33"/>
                </a:solidFill>
                <a:effectLst>
                  <a:outerShdw blurRad="38100" dist="38100" dir="2700000" algn="tl">
                    <a:srgbClr val="000000"/>
                  </a:outerShdw>
                </a:effectLst>
              </a:rPr>
              <a:t>2. ARP reply: </a:t>
            </a:r>
          </a:p>
          <a:p>
            <a:r>
              <a:rPr lang="en-US" altLang="zh-CN">
                <a:solidFill>
                  <a:srgbClr val="66FF33"/>
                </a:solidFill>
                <a:effectLst>
                  <a:outerShdw blurRad="38100" dist="38100" dir="2700000" algn="tl">
                    <a:srgbClr val="000000"/>
                  </a:outerShdw>
                </a:effectLst>
              </a:rPr>
              <a:t>sIP = tIP = 202.115.12.34</a:t>
            </a:r>
          </a:p>
        </p:txBody>
      </p:sp>
      <p:sp>
        <p:nvSpPr>
          <p:cNvPr id="360474" name="Text Box 26">
            <a:extLst>
              <a:ext uri="{FF2B5EF4-FFF2-40B4-BE49-F238E27FC236}">
                <a16:creationId xmlns:a16="http://schemas.microsoft.com/office/drawing/2014/main" id="{A4891764-15F0-43CF-90D8-341742002A06}"/>
              </a:ext>
            </a:extLst>
          </p:cNvPr>
          <p:cNvSpPr txBox="1">
            <a:spLocks noChangeArrowheads="1"/>
          </p:cNvSpPr>
          <p:nvPr/>
        </p:nvSpPr>
        <p:spPr bwMode="auto">
          <a:xfrm>
            <a:off x="1258888" y="5199063"/>
            <a:ext cx="330676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p>
            <a:pPr algn="ctr">
              <a:spcBef>
                <a:spcPct val="50000"/>
              </a:spcBef>
            </a:pPr>
            <a:r>
              <a:rPr lang="en-US" altLang="zh-CN">
                <a:solidFill>
                  <a:srgbClr val="FFFF00"/>
                </a:solidFill>
                <a:effectLst>
                  <a:outerShdw blurRad="38100" dist="38100" dir="2700000" algn="tl">
                    <a:srgbClr val="000000"/>
                  </a:outerShdw>
                </a:effectLst>
              </a:rPr>
              <a:t>3. Disable local interface: 202.115.12.34</a:t>
            </a:r>
          </a:p>
        </p:txBody>
      </p:sp>
      <p:pic>
        <p:nvPicPr>
          <p:cNvPr id="360477" name="Picture 29">
            <a:extLst>
              <a:ext uri="{FF2B5EF4-FFF2-40B4-BE49-F238E27FC236}">
                <a16:creationId xmlns:a16="http://schemas.microsoft.com/office/drawing/2014/main" id="{C618FAE5-EBF4-4A12-BB8F-8B6BBBD68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588" y="2303463"/>
            <a:ext cx="7842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0478" name="Picture 30">
            <a:extLst>
              <a:ext uri="{FF2B5EF4-FFF2-40B4-BE49-F238E27FC236}">
                <a16:creationId xmlns:a16="http://schemas.microsoft.com/office/drawing/2014/main" id="{B913B2CD-0F23-47B0-BB0A-651E9EEBC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4148138"/>
            <a:ext cx="7842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0480" name="Line 32">
            <a:extLst>
              <a:ext uri="{FF2B5EF4-FFF2-40B4-BE49-F238E27FC236}">
                <a16:creationId xmlns:a16="http://schemas.microsoft.com/office/drawing/2014/main" id="{CED880E6-A132-4265-B626-D22E9488153A}"/>
              </a:ext>
            </a:extLst>
          </p:cNvPr>
          <p:cNvSpPr>
            <a:spLocks noChangeShapeType="1"/>
          </p:cNvSpPr>
          <p:nvPr/>
        </p:nvSpPr>
        <p:spPr bwMode="auto">
          <a:xfrm>
            <a:off x="5867400" y="3357563"/>
            <a:ext cx="0" cy="719137"/>
          </a:xfrm>
          <a:prstGeom prst="line">
            <a:avLst/>
          </a:prstGeom>
          <a:noFill/>
          <a:ln w="38100">
            <a:solidFill>
              <a:srgbClr val="00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81" name="Text Box 33">
            <a:extLst>
              <a:ext uri="{FF2B5EF4-FFF2-40B4-BE49-F238E27FC236}">
                <a16:creationId xmlns:a16="http://schemas.microsoft.com/office/drawing/2014/main" id="{7DA67B89-2627-422B-93C2-76A025CF4322}"/>
              </a:ext>
            </a:extLst>
          </p:cNvPr>
          <p:cNvSpPr txBox="1">
            <a:spLocks noChangeArrowheads="1"/>
          </p:cNvSpPr>
          <p:nvPr/>
        </p:nvSpPr>
        <p:spPr bwMode="auto">
          <a:xfrm>
            <a:off x="4779963" y="5218113"/>
            <a:ext cx="26241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effectLst>
                  <a:outerShdw blurRad="38100" dist="38100" dir="2700000" algn="tl">
                    <a:srgbClr val="000000"/>
                  </a:outerShdw>
                </a:effectLst>
              </a:rPr>
              <a:t>Startup or</a:t>
            </a:r>
          </a:p>
          <a:p>
            <a:pPr algn="ctr"/>
            <a:r>
              <a:rPr lang="en-US" altLang="zh-CN">
                <a:effectLst>
                  <a:outerShdw blurRad="38100" dist="38100" dir="2700000" algn="tl">
                    <a:srgbClr val="000000"/>
                  </a:outerShdw>
                </a:effectLst>
              </a:rPr>
              <a:t>Change IP address</a:t>
            </a:r>
          </a:p>
        </p:txBody>
      </p:sp>
      <p:sp>
        <p:nvSpPr>
          <p:cNvPr id="360482" name="Line 34">
            <a:extLst>
              <a:ext uri="{FF2B5EF4-FFF2-40B4-BE49-F238E27FC236}">
                <a16:creationId xmlns:a16="http://schemas.microsoft.com/office/drawing/2014/main" id="{3FCC1840-F2AF-4D9D-B3D4-958C6D4A53E8}"/>
              </a:ext>
            </a:extLst>
          </p:cNvPr>
          <p:cNvSpPr>
            <a:spLocks noChangeShapeType="1"/>
          </p:cNvSpPr>
          <p:nvPr/>
        </p:nvSpPr>
        <p:spPr bwMode="auto">
          <a:xfrm flipV="1">
            <a:off x="3348038" y="3357563"/>
            <a:ext cx="2519362" cy="1587"/>
          </a:xfrm>
          <a:prstGeom prst="line">
            <a:avLst/>
          </a:prstGeom>
          <a:noFill/>
          <a:ln w="38100">
            <a:solidFill>
              <a:srgbClr val="00FF00"/>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83" name="Line 35">
            <a:extLst>
              <a:ext uri="{FF2B5EF4-FFF2-40B4-BE49-F238E27FC236}">
                <a16:creationId xmlns:a16="http://schemas.microsoft.com/office/drawing/2014/main" id="{3EC7A4F2-34FB-4D10-9EE1-00E19325551A}"/>
              </a:ext>
            </a:extLst>
          </p:cNvPr>
          <p:cNvSpPr>
            <a:spLocks noChangeShapeType="1"/>
          </p:cNvSpPr>
          <p:nvPr/>
        </p:nvSpPr>
        <p:spPr bwMode="auto">
          <a:xfrm>
            <a:off x="2916238" y="4581525"/>
            <a:ext cx="0" cy="647700"/>
          </a:xfrm>
          <a:prstGeom prst="line">
            <a:avLst/>
          </a:prstGeom>
          <a:noFill/>
          <a:ln w="38100">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60448" name="AutoShape 0">
            <a:extLst>
              <a:ext uri="{FF2B5EF4-FFF2-40B4-BE49-F238E27FC236}">
                <a16:creationId xmlns:a16="http://schemas.microsoft.com/office/drawing/2014/main" id="{0194F1BA-B82E-49AA-BEE0-252D68C77C3A}"/>
              </a:ext>
            </a:extLst>
          </p:cNvPr>
          <p:cNvSpPr>
            <a:spLocks noChangeArrowheads="1"/>
          </p:cNvSpPr>
          <p:nvPr/>
        </p:nvSpPr>
        <p:spPr bwMode="auto">
          <a:xfrm>
            <a:off x="5010150" y="1198563"/>
            <a:ext cx="3732213" cy="1541462"/>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6000" rIns="54000">
            <a:spAutoFit/>
          </a:bodyPr>
          <a:lstStyle/>
          <a:p>
            <a:r>
              <a:rPr lang="en-US" altLang="zh-CN" sz="2800">
                <a:effectLst>
                  <a:outerShdw blurRad="38100" dist="38100" dir="2700000" algn="tl">
                    <a:srgbClr val="000000"/>
                  </a:outerShdw>
                </a:effectLst>
              </a:rPr>
              <a:t>W. Stevens: 《TCP/IP Illustrated Volume 1: The Protocol》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0454"/>
                                        </p:tgtEl>
                                        <p:attrNameLst>
                                          <p:attrName>style.visibility</p:attrName>
                                        </p:attrNameLst>
                                      </p:cBhvr>
                                      <p:to>
                                        <p:strVal val="visible"/>
                                      </p:to>
                                    </p:set>
                                    <p:animEffect transition="in" filter="wipe(up)">
                                      <p:cBhvr>
                                        <p:cTn id="7" dur="500"/>
                                        <p:tgtEl>
                                          <p:spTgt spid="36045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60478"/>
                                        </p:tgtEl>
                                        <p:attrNameLst>
                                          <p:attrName>style.visibility</p:attrName>
                                        </p:attrNameLst>
                                      </p:cBhvr>
                                      <p:to>
                                        <p:strVal val="visible"/>
                                      </p:to>
                                    </p:set>
                                    <p:animEffect transition="in" filter="wipe(up)">
                                      <p:cBhvr>
                                        <p:cTn id="11" dur="500"/>
                                        <p:tgtEl>
                                          <p:spTgt spid="36047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0458"/>
                                        </p:tgtEl>
                                        <p:attrNameLst>
                                          <p:attrName>style.visibility</p:attrName>
                                        </p:attrNameLst>
                                      </p:cBhvr>
                                      <p:to>
                                        <p:strVal val="visible"/>
                                      </p:to>
                                    </p:set>
                                    <p:animEffect transition="in" filter="wipe(up)">
                                      <p:cBhvr>
                                        <p:cTn id="15" dur="500"/>
                                        <p:tgtEl>
                                          <p:spTgt spid="3604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60460"/>
                                        </p:tgtEl>
                                        <p:attrNameLst>
                                          <p:attrName>style.visibility</p:attrName>
                                        </p:attrNameLst>
                                      </p:cBhvr>
                                      <p:to>
                                        <p:strVal val="visible"/>
                                      </p:to>
                                    </p:set>
                                    <p:animEffect transition="in" filter="dissolve">
                                      <p:cBhvr>
                                        <p:cTn id="20" dur="500"/>
                                        <p:tgtEl>
                                          <p:spTgt spid="3604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0481"/>
                                        </p:tgtEl>
                                        <p:attrNameLst>
                                          <p:attrName>style.visibility</p:attrName>
                                        </p:attrNameLst>
                                      </p:cBhvr>
                                      <p:to>
                                        <p:strVal val="visible"/>
                                      </p:to>
                                    </p:set>
                                    <p:animEffect transition="in" filter="fade">
                                      <p:cBhvr>
                                        <p:cTn id="25" dur="1000"/>
                                        <p:tgtEl>
                                          <p:spTgt spid="36048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60463"/>
                                        </p:tgtEl>
                                        <p:attrNameLst>
                                          <p:attrName>style.visibility</p:attrName>
                                        </p:attrNameLst>
                                      </p:cBhvr>
                                      <p:to>
                                        <p:strVal val="visible"/>
                                      </p:to>
                                    </p:set>
                                    <p:animEffect transition="in" filter="wipe(down)">
                                      <p:cBhvr>
                                        <p:cTn id="30" dur="500"/>
                                        <p:tgtEl>
                                          <p:spTgt spid="360463"/>
                                        </p:tgtEl>
                                      </p:cBhvr>
                                    </p:animEffect>
                                  </p:childTnLst>
                                </p:cTn>
                              </p:par>
                            </p:childTnLst>
                          </p:cTn>
                        </p:par>
                        <p:par>
                          <p:cTn id="31" fill="hold" nodeType="afterGroup">
                            <p:stCondLst>
                              <p:cond delay="500"/>
                            </p:stCondLst>
                            <p:childTnLst>
                              <p:par>
                                <p:cTn id="32" presetID="22" presetClass="entr" presetSubtype="2" fill="hold" nodeType="afterEffect">
                                  <p:stCondLst>
                                    <p:cond delay="0"/>
                                  </p:stCondLst>
                                  <p:childTnLst>
                                    <p:set>
                                      <p:cBhvr>
                                        <p:cTn id="33" dur="1" fill="hold">
                                          <p:stCondLst>
                                            <p:cond delay="0"/>
                                          </p:stCondLst>
                                        </p:cTn>
                                        <p:tgtEl>
                                          <p:spTgt spid="360464"/>
                                        </p:tgtEl>
                                        <p:attrNameLst>
                                          <p:attrName>style.visibility</p:attrName>
                                        </p:attrNameLst>
                                      </p:cBhvr>
                                      <p:to>
                                        <p:strVal val="visible"/>
                                      </p:to>
                                    </p:set>
                                    <p:animEffect transition="in" filter="wipe(right)">
                                      <p:cBhvr>
                                        <p:cTn id="34" dur="500"/>
                                        <p:tgtEl>
                                          <p:spTgt spid="360464"/>
                                        </p:tgtEl>
                                      </p:cBhvr>
                                    </p:animEffect>
                                  </p:childTnLst>
                                </p:cTn>
                              </p:par>
                            </p:childTnLst>
                          </p:cTn>
                        </p:par>
                        <p:par>
                          <p:cTn id="35" fill="hold" nodeType="afterGroup">
                            <p:stCondLst>
                              <p:cond delay="1000"/>
                            </p:stCondLst>
                            <p:childTnLst>
                              <p:par>
                                <p:cTn id="36" presetID="22" presetClass="entr" presetSubtype="4" fill="hold" nodeType="afterEffect">
                                  <p:stCondLst>
                                    <p:cond delay="0"/>
                                  </p:stCondLst>
                                  <p:childTnLst>
                                    <p:set>
                                      <p:cBhvr>
                                        <p:cTn id="37" dur="1" fill="hold">
                                          <p:stCondLst>
                                            <p:cond delay="0"/>
                                          </p:stCondLst>
                                        </p:cTn>
                                        <p:tgtEl>
                                          <p:spTgt spid="360465"/>
                                        </p:tgtEl>
                                        <p:attrNameLst>
                                          <p:attrName>style.visibility</p:attrName>
                                        </p:attrNameLst>
                                      </p:cBhvr>
                                      <p:to>
                                        <p:strVal val="visible"/>
                                      </p:to>
                                    </p:set>
                                    <p:animEffect transition="in" filter="wipe(down)">
                                      <p:cBhvr>
                                        <p:cTn id="38" dur="500"/>
                                        <p:tgtEl>
                                          <p:spTgt spid="360465"/>
                                        </p:tgtEl>
                                      </p:cBhvr>
                                    </p:animEffect>
                                  </p:childTnLst>
                                </p:cTn>
                              </p:par>
                              <p:par>
                                <p:cTn id="39" presetID="22" presetClass="entr" presetSubtype="2" fill="hold" nodeType="withEffect">
                                  <p:stCondLst>
                                    <p:cond delay="0"/>
                                  </p:stCondLst>
                                  <p:childTnLst>
                                    <p:set>
                                      <p:cBhvr>
                                        <p:cTn id="40" dur="1" fill="hold">
                                          <p:stCondLst>
                                            <p:cond delay="0"/>
                                          </p:stCondLst>
                                        </p:cTn>
                                        <p:tgtEl>
                                          <p:spTgt spid="360466"/>
                                        </p:tgtEl>
                                        <p:attrNameLst>
                                          <p:attrName>style.visibility</p:attrName>
                                        </p:attrNameLst>
                                      </p:cBhvr>
                                      <p:to>
                                        <p:strVal val="visible"/>
                                      </p:to>
                                    </p:set>
                                    <p:animEffect transition="in" filter="wipe(right)">
                                      <p:cBhvr>
                                        <p:cTn id="41" dur="500"/>
                                        <p:tgtEl>
                                          <p:spTgt spid="360466"/>
                                        </p:tgtEl>
                                      </p:cBhvr>
                                    </p:animEffect>
                                  </p:childTnLst>
                                </p:cTn>
                              </p:par>
                            </p:childTnLst>
                          </p:cTn>
                        </p:par>
                        <p:par>
                          <p:cTn id="42" fill="hold" nodeType="afterGroup">
                            <p:stCondLst>
                              <p:cond delay="1500"/>
                            </p:stCondLst>
                            <p:childTnLst>
                              <p:par>
                                <p:cTn id="43" presetID="5" presetClass="entr" presetSubtype="10" fill="hold" grpId="0" nodeType="afterEffect">
                                  <p:stCondLst>
                                    <p:cond delay="0"/>
                                  </p:stCondLst>
                                  <p:childTnLst>
                                    <p:set>
                                      <p:cBhvr>
                                        <p:cTn id="44" dur="1" fill="hold">
                                          <p:stCondLst>
                                            <p:cond delay="0"/>
                                          </p:stCondLst>
                                        </p:cTn>
                                        <p:tgtEl>
                                          <p:spTgt spid="360472"/>
                                        </p:tgtEl>
                                        <p:attrNameLst>
                                          <p:attrName>style.visibility</p:attrName>
                                        </p:attrNameLst>
                                      </p:cBhvr>
                                      <p:to>
                                        <p:strVal val="visible"/>
                                      </p:to>
                                    </p:set>
                                    <p:animEffect transition="in" filter="checkerboard(across)">
                                      <p:cBhvr>
                                        <p:cTn id="45" dur="500"/>
                                        <p:tgtEl>
                                          <p:spTgt spid="360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xit" presetSubtype="0" fill="hold" nodeType="clickEffect">
                                  <p:stCondLst>
                                    <p:cond delay="0"/>
                                  </p:stCondLst>
                                  <p:childTnLst>
                                    <p:animEffect transition="out" filter="fade">
                                      <p:cBhvr>
                                        <p:cTn id="49" dur="2000"/>
                                        <p:tgtEl>
                                          <p:spTgt spid="360463"/>
                                        </p:tgtEl>
                                      </p:cBhvr>
                                    </p:animEffect>
                                    <p:set>
                                      <p:cBhvr>
                                        <p:cTn id="50" dur="1" fill="hold">
                                          <p:stCondLst>
                                            <p:cond delay="1999"/>
                                          </p:stCondLst>
                                        </p:cTn>
                                        <p:tgtEl>
                                          <p:spTgt spid="36046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2000"/>
                                        <p:tgtEl>
                                          <p:spTgt spid="360464"/>
                                        </p:tgtEl>
                                      </p:cBhvr>
                                    </p:animEffect>
                                    <p:set>
                                      <p:cBhvr>
                                        <p:cTn id="53" dur="1" fill="hold">
                                          <p:stCondLst>
                                            <p:cond delay="1999"/>
                                          </p:stCondLst>
                                        </p:cTn>
                                        <p:tgtEl>
                                          <p:spTgt spid="360464"/>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2000"/>
                                        <p:tgtEl>
                                          <p:spTgt spid="360465"/>
                                        </p:tgtEl>
                                      </p:cBhvr>
                                    </p:animEffect>
                                    <p:set>
                                      <p:cBhvr>
                                        <p:cTn id="56" dur="1" fill="hold">
                                          <p:stCondLst>
                                            <p:cond delay="1999"/>
                                          </p:stCondLst>
                                        </p:cTn>
                                        <p:tgtEl>
                                          <p:spTgt spid="36046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2000"/>
                                        <p:tgtEl>
                                          <p:spTgt spid="360466"/>
                                        </p:tgtEl>
                                      </p:cBhvr>
                                    </p:animEffect>
                                    <p:set>
                                      <p:cBhvr>
                                        <p:cTn id="59" dur="1" fill="hold">
                                          <p:stCondLst>
                                            <p:cond delay="1999"/>
                                          </p:stCondLst>
                                        </p:cTn>
                                        <p:tgtEl>
                                          <p:spTgt spid="36046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360472"/>
                                        </p:tgtEl>
                                      </p:cBhvr>
                                    </p:animEffect>
                                    <p:set>
                                      <p:cBhvr>
                                        <p:cTn id="62" dur="1" fill="hold">
                                          <p:stCondLst>
                                            <p:cond delay="1999"/>
                                          </p:stCondLst>
                                        </p:cTn>
                                        <p:tgtEl>
                                          <p:spTgt spid="360472"/>
                                        </p:tgtEl>
                                        <p:attrNameLst>
                                          <p:attrName>style.visibility</p:attrName>
                                        </p:attrNameLst>
                                      </p:cBhvr>
                                      <p:to>
                                        <p:strVal val="hidden"/>
                                      </p:to>
                                    </p:set>
                                  </p:childTnLst>
                                </p:cTn>
                              </p:par>
                            </p:childTnLst>
                          </p:cTn>
                        </p:par>
                        <p:par>
                          <p:cTn id="63" fill="hold" nodeType="afterGroup">
                            <p:stCondLst>
                              <p:cond delay="2000"/>
                            </p:stCondLst>
                            <p:childTnLst>
                              <p:par>
                                <p:cTn id="64" presetID="22" presetClass="entr" presetSubtype="1" fill="hold" nodeType="afterEffect">
                                  <p:stCondLst>
                                    <p:cond delay="0"/>
                                  </p:stCondLst>
                                  <p:childTnLst>
                                    <p:set>
                                      <p:cBhvr>
                                        <p:cTn id="65" dur="1" fill="hold">
                                          <p:stCondLst>
                                            <p:cond delay="0"/>
                                          </p:stCondLst>
                                        </p:cTn>
                                        <p:tgtEl>
                                          <p:spTgt spid="360461"/>
                                        </p:tgtEl>
                                        <p:attrNameLst>
                                          <p:attrName>style.visibility</p:attrName>
                                        </p:attrNameLst>
                                      </p:cBhvr>
                                      <p:to>
                                        <p:strVal val="visible"/>
                                      </p:to>
                                    </p:set>
                                    <p:animEffect transition="in" filter="wipe(up)">
                                      <p:cBhvr>
                                        <p:cTn id="66" dur="500"/>
                                        <p:tgtEl>
                                          <p:spTgt spid="360461"/>
                                        </p:tgtEl>
                                      </p:cBhvr>
                                    </p:animEffect>
                                  </p:childTnLst>
                                </p:cTn>
                              </p:par>
                            </p:childTnLst>
                          </p:cTn>
                        </p:par>
                        <p:par>
                          <p:cTn id="67" fill="hold" nodeType="afterGroup">
                            <p:stCondLst>
                              <p:cond delay="2500"/>
                            </p:stCondLst>
                            <p:childTnLst>
                              <p:par>
                                <p:cTn id="68" presetID="22" presetClass="entr" presetSubtype="8" fill="hold" nodeType="afterEffect">
                                  <p:stCondLst>
                                    <p:cond delay="0"/>
                                  </p:stCondLst>
                                  <p:childTnLst>
                                    <p:set>
                                      <p:cBhvr>
                                        <p:cTn id="69" dur="1" fill="hold">
                                          <p:stCondLst>
                                            <p:cond delay="0"/>
                                          </p:stCondLst>
                                        </p:cTn>
                                        <p:tgtEl>
                                          <p:spTgt spid="360482"/>
                                        </p:tgtEl>
                                        <p:attrNameLst>
                                          <p:attrName>style.visibility</p:attrName>
                                        </p:attrNameLst>
                                      </p:cBhvr>
                                      <p:to>
                                        <p:strVal val="visible"/>
                                      </p:to>
                                    </p:set>
                                    <p:animEffect transition="in" filter="wipe(left)">
                                      <p:cBhvr>
                                        <p:cTn id="70" dur="500"/>
                                        <p:tgtEl>
                                          <p:spTgt spid="360482"/>
                                        </p:tgtEl>
                                      </p:cBhvr>
                                    </p:animEffect>
                                  </p:childTnLst>
                                </p:cTn>
                              </p:par>
                            </p:childTnLst>
                          </p:cTn>
                        </p:par>
                        <p:par>
                          <p:cTn id="71" fill="hold" nodeType="afterGroup">
                            <p:stCondLst>
                              <p:cond delay="3000"/>
                            </p:stCondLst>
                            <p:childTnLst>
                              <p:par>
                                <p:cTn id="72" presetID="22" presetClass="entr" presetSubtype="1" fill="hold" nodeType="afterEffect">
                                  <p:stCondLst>
                                    <p:cond delay="0"/>
                                  </p:stCondLst>
                                  <p:childTnLst>
                                    <p:set>
                                      <p:cBhvr>
                                        <p:cTn id="73" dur="1" fill="hold">
                                          <p:stCondLst>
                                            <p:cond delay="0"/>
                                          </p:stCondLst>
                                        </p:cTn>
                                        <p:tgtEl>
                                          <p:spTgt spid="360480"/>
                                        </p:tgtEl>
                                        <p:attrNameLst>
                                          <p:attrName>style.visibility</p:attrName>
                                        </p:attrNameLst>
                                      </p:cBhvr>
                                      <p:to>
                                        <p:strVal val="visible"/>
                                      </p:to>
                                    </p:set>
                                    <p:animEffect transition="in" filter="wipe(up)">
                                      <p:cBhvr>
                                        <p:cTn id="74" dur="500"/>
                                        <p:tgtEl>
                                          <p:spTgt spid="360480"/>
                                        </p:tgtEl>
                                      </p:cBhvr>
                                    </p:animEffect>
                                  </p:childTnLst>
                                </p:cTn>
                              </p:par>
                              <p:par>
                                <p:cTn id="75" presetID="22" presetClass="entr" presetSubtype="8" fill="hold" nodeType="withEffect">
                                  <p:stCondLst>
                                    <p:cond delay="0"/>
                                  </p:stCondLst>
                                  <p:childTnLst>
                                    <p:set>
                                      <p:cBhvr>
                                        <p:cTn id="76" dur="1" fill="hold">
                                          <p:stCondLst>
                                            <p:cond delay="0"/>
                                          </p:stCondLst>
                                        </p:cTn>
                                        <p:tgtEl>
                                          <p:spTgt spid="360462"/>
                                        </p:tgtEl>
                                        <p:attrNameLst>
                                          <p:attrName>style.visibility</p:attrName>
                                        </p:attrNameLst>
                                      </p:cBhvr>
                                      <p:to>
                                        <p:strVal val="visible"/>
                                      </p:to>
                                    </p:set>
                                    <p:animEffect transition="in" filter="wipe(left)">
                                      <p:cBhvr>
                                        <p:cTn id="77" dur="500"/>
                                        <p:tgtEl>
                                          <p:spTgt spid="360462"/>
                                        </p:tgtEl>
                                      </p:cBhvr>
                                    </p:animEffect>
                                  </p:childTnLst>
                                </p:cTn>
                              </p:par>
                            </p:childTnLst>
                          </p:cTn>
                        </p:par>
                        <p:par>
                          <p:cTn id="78" fill="hold" nodeType="afterGroup">
                            <p:stCondLst>
                              <p:cond delay="3500"/>
                            </p:stCondLst>
                            <p:childTnLst>
                              <p:par>
                                <p:cTn id="79" presetID="5" presetClass="entr" presetSubtype="10" fill="hold" grpId="0" nodeType="afterEffect">
                                  <p:stCondLst>
                                    <p:cond delay="0"/>
                                  </p:stCondLst>
                                  <p:childTnLst>
                                    <p:set>
                                      <p:cBhvr>
                                        <p:cTn id="80" dur="1" fill="hold">
                                          <p:stCondLst>
                                            <p:cond delay="0"/>
                                          </p:stCondLst>
                                        </p:cTn>
                                        <p:tgtEl>
                                          <p:spTgt spid="360473"/>
                                        </p:tgtEl>
                                        <p:attrNameLst>
                                          <p:attrName>style.visibility</p:attrName>
                                        </p:attrNameLst>
                                      </p:cBhvr>
                                      <p:to>
                                        <p:strVal val="visible"/>
                                      </p:to>
                                    </p:set>
                                    <p:animEffect transition="in" filter="checkerboard(across)">
                                      <p:cBhvr>
                                        <p:cTn id="81" dur="500"/>
                                        <p:tgtEl>
                                          <p:spTgt spid="36047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xit" presetSubtype="0" fill="hold" nodeType="clickEffect">
                                  <p:stCondLst>
                                    <p:cond delay="0"/>
                                  </p:stCondLst>
                                  <p:childTnLst>
                                    <p:animEffect transition="out" filter="fade">
                                      <p:cBhvr>
                                        <p:cTn id="85" dur="2000"/>
                                        <p:tgtEl>
                                          <p:spTgt spid="360461"/>
                                        </p:tgtEl>
                                      </p:cBhvr>
                                    </p:animEffect>
                                    <p:set>
                                      <p:cBhvr>
                                        <p:cTn id="86" dur="1" fill="hold">
                                          <p:stCondLst>
                                            <p:cond delay="1999"/>
                                          </p:stCondLst>
                                        </p:cTn>
                                        <p:tgtEl>
                                          <p:spTgt spid="360461"/>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2000"/>
                                        <p:tgtEl>
                                          <p:spTgt spid="360482"/>
                                        </p:tgtEl>
                                      </p:cBhvr>
                                    </p:animEffect>
                                    <p:set>
                                      <p:cBhvr>
                                        <p:cTn id="89" dur="1" fill="hold">
                                          <p:stCondLst>
                                            <p:cond delay="1999"/>
                                          </p:stCondLst>
                                        </p:cTn>
                                        <p:tgtEl>
                                          <p:spTgt spid="360482"/>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2000"/>
                                        <p:tgtEl>
                                          <p:spTgt spid="360480"/>
                                        </p:tgtEl>
                                      </p:cBhvr>
                                    </p:animEffect>
                                    <p:set>
                                      <p:cBhvr>
                                        <p:cTn id="92" dur="1" fill="hold">
                                          <p:stCondLst>
                                            <p:cond delay="1999"/>
                                          </p:stCondLst>
                                        </p:cTn>
                                        <p:tgtEl>
                                          <p:spTgt spid="36048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2000"/>
                                        <p:tgtEl>
                                          <p:spTgt spid="360462"/>
                                        </p:tgtEl>
                                      </p:cBhvr>
                                    </p:animEffect>
                                    <p:set>
                                      <p:cBhvr>
                                        <p:cTn id="95" dur="1" fill="hold">
                                          <p:stCondLst>
                                            <p:cond delay="1999"/>
                                          </p:stCondLst>
                                        </p:cTn>
                                        <p:tgtEl>
                                          <p:spTgt spid="360462"/>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2000"/>
                                        <p:tgtEl>
                                          <p:spTgt spid="360473"/>
                                        </p:tgtEl>
                                      </p:cBhvr>
                                    </p:animEffect>
                                    <p:set>
                                      <p:cBhvr>
                                        <p:cTn id="98" dur="1" fill="hold">
                                          <p:stCondLst>
                                            <p:cond delay="1999"/>
                                          </p:stCondLst>
                                        </p:cTn>
                                        <p:tgtEl>
                                          <p:spTgt spid="360473"/>
                                        </p:tgtEl>
                                        <p:attrNameLst>
                                          <p:attrName>style.visibility</p:attrName>
                                        </p:attrNameLst>
                                      </p:cBhvr>
                                      <p:to>
                                        <p:strVal val="hidden"/>
                                      </p:to>
                                    </p:set>
                                  </p:childTnLst>
                                </p:cTn>
                              </p:par>
                            </p:childTnLst>
                          </p:cTn>
                        </p:par>
                        <p:par>
                          <p:cTn id="99" fill="hold" nodeType="afterGroup">
                            <p:stCondLst>
                              <p:cond delay="2000"/>
                            </p:stCondLst>
                            <p:childTnLst>
                              <p:par>
                                <p:cTn id="100" presetID="22" presetClass="entr" presetSubtype="2" fill="hold" nodeType="afterEffect">
                                  <p:stCondLst>
                                    <p:cond delay="0"/>
                                  </p:stCondLst>
                                  <p:childTnLst>
                                    <p:set>
                                      <p:cBhvr>
                                        <p:cTn id="101" dur="1" fill="hold">
                                          <p:stCondLst>
                                            <p:cond delay="0"/>
                                          </p:stCondLst>
                                        </p:cTn>
                                        <p:tgtEl>
                                          <p:spTgt spid="360467"/>
                                        </p:tgtEl>
                                        <p:attrNameLst>
                                          <p:attrName>style.visibility</p:attrName>
                                        </p:attrNameLst>
                                      </p:cBhvr>
                                      <p:to>
                                        <p:strVal val="visible"/>
                                      </p:to>
                                    </p:set>
                                    <p:animEffect transition="in" filter="wipe(right)">
                                      <p:cBhvr>
                                        <p:cTn id="102" dur="500"/>
                                        <p:tgtEl>
                                          <p:spTgt spid="360467"/>
                                        </p:tgtEl>
                                      </p:cBhvr>
                                    </p:animEffect>
                                  </p:childTnLst>
                                </p:cTn>
                              </p:par>
                            </p:childTnLst>
                          </p:cTn>
                        </p:par>
                        <p:par>
                          <p:cTn id="103" fill="hold" nodeType="afterGroup">
                            <p:stCondLst>
                              <p:cond delay="2500"/>
                            </p:stCondLst>
                            <p:childTnLst>
                              <p:par>
                                <p:cTn id="104" presetID="22" presetClass="entr" presetSubtype="1" fill="hold" nodeType="afterEffect">
                                  <p:stCondLst>
                                    <p:cond delay="0"/>
                                  </p:stCondLst>
                                  <p:childTnLst>
                                    <p:set>
                                      <p:cBhvr>
                                        <p:cTn id="105" dur="1" fill="hold">
                                          <p:stCondLst>
                                            <p:cond delay="0"/>
                                          </p:stCondLst>
                                        </p:cTn>
                                        <p:tgtEl>
                                          <p:spTgt spid="360483"/>
                                        </p:tgtEl>
                                        <p:attrNameLst>
                                          <p:attrName>style.visibility</p:attrName>
                                        </p:attrNameLst>
                                      </p:cBhvr>
                                      <p:to>
                                        <p:strVal val="visible"/>
                                      </p:to>
                                    </p:set>
                                    <p:animEffect transition="in" filter="wipe(up)">
                                      <p:cBhvr>
                                        <p:cTn id="106" dur="500"/>
                                        <p:tgtEl>
                                          <p:spTgt spid="360483"/>
                                        </p:tgtEl>
                                      </p:cBhvr>
                                    </p:animEffect>
                                  </p:childTnLst>
                                </p:cTn>
                              </p:par>
                            </p:childTnLst>
                          </p:cTn>
                        </p:par>
                        <p:par>
                          <p:cTn id="107" fill="hold" nodeType="afterGroup">
                            <p:stCondLst>
                              <p:cond delay="3000"/>
                            </p:stCondLst>
                            <p:childTnLst>
                              <p:par>
                                <p:cTn id="108" presetID="5" presetClass="entr" presetSubtype="10" fill="hold" grpId="0" nodeType="afterEffect">
                                  <p:stCondLst>
                                    <p:cond delay="0"/>
                                  </p:stCondLst>
                                  <p:childTnLst>
                                    <p:set>
                                      <p:cBhvr>
                                        <p:cTn id="109" dur="1" fill="hold">
                                          <p:stCondLst>
                                            <p:cond delay="0"/>
                                          </p:stCondLst>
                                        </p:cTn>
                                        <p:tgtEl>
                                          <p:spTgt spid="360474"/>
                                        </p:tgtEl>
                                        <p:attrNameLst>
                                          <p:attrName>style.visibility</p:attrName>
                                        </p:attrNameLst>
                                      </p:cBhvr>
                                      <p:to>
                                        <p:strVal val="visible"/>
                                      </p:to>
                                    </p:set>
                                    <p:animEffect transition="in" filter="checkerboard(across)">
                                      <p:cBhvr>
                                        <p:cTn id="110" dur="500"/>
                                        <p:tgtEl>
                                          <p:spTgt spid="36047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xit" presetSubtype="0" fill="hold" nodeType="clickEffect">
                                  <p:stCondLst>
                                    <p:cond delay="0"/>
                                  </p:stCondLst>
                                  <p:childTnLst>
                                    <p:animEffect transition="out" filter="fade">
                                      <p:cBhvr>
                                        <p:cTn id="114" dur="2000"/>
                                        <p:tgtEl>
                                          <p:spTgt spid="360467"/>
                                        </p:tgtEl>
                                      </p:cBhvr>
                                    </p:animEffect>
                                    <p:set>
                                      <p:cBhvr>
                                        <p:cTn id="115" dur="1" fill="hold">
                                          <p:stCondLst>
                                            <p:cond delay="1999"/>
                                          </p:stCondLst>
                                        </p:cTn>
                                        <p:tgtEl>
                                          <p:spTgt spid="360467"/>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2000"/>
                                        <p:tgtEl>
                                          <p:spTgt spid="360483"/>
                                        </p:tgtEl>
                                      </p:cBhvr>
                                    </p:animEffect>
                                    <p:set>
                                      <p:cBhvr>
                                        <p:cTn id="118" dur="1" fill="hold">
                                          <p:stCondLst>
                                            <p:cond delay="1999"/>
                                          </p:stCondLst>
                                        </p:cTn>
                                        <p:tgtEl>
                                          <p:spTgt spid="360483"/>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2000"/>
                                        <p:tgtEl>
                                          <p:spTgt spid="360474"/>
                                        </p:tgtEl>
                                      </p:cBhvr>
                                    </p:animEffect>
                                    <p:set>
                                      <p:cBhvr>
                                        <p:cTn id="121" dur="1" fill="hold">
                                          <p:stCondLst>
                                            <p:cond delay="1999"/>
                                          </p:stCondLst>
                                        </p:cTn>
                                        <p:tgtEl>
                                          <p:spTgt spid="360474"/>
                                        </p:tgtEl>
                                        <p:attrNameLst>
                                          <p:attrName>style.visibility</p:attrName>
                                        </p:attrNameLst>
                                      </p:cBhvr>
                                      <p:to>
                                        <p:strVal val="hidden"/>
                                      </p:to>
                                    </p:set>
                                  </p:childTnLst>
                                </p:cTn>
                              </p:par>
                            </p:childTnLst>
                          </p:cTn>
                        </p:par>
                        <p:par>
                          <p:cTn id="122" fill="hold" nodeType="afterGroup">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360461"/>
                                        </p:tgtEl>
                                        <p:attrNameLst>
                                          <p:attrName>style.visibility</p:attrName>
                                        </p:attrNameLst>
                                      </p:cBhvr>
                                      <p:to>
                                        <p:strVal val="visible"/>
                                      </p:to>
                                    </p:set>
                                    <p:animEffect transition="in" filter="fade">
                                      <p:cBhvr>
                                        <p:cTn id="125" dur="2000"/>
                                        <p:tgtEl>
                                          <p:spTgt spid="360461"/>
                                        </p:tgtEl>
                                      </p:cBhvr>
                                    </p:animEffect>
                                  </p:childTnLst>
                                </p:cTn>
                              </p:par>
                              <p:par>
                                <p:cTn id="126" presetID="10" presetClass="entr" presetSubtype="0" fill="hold" nodeType="withEffect">
                                  <p:stCondLst>
                                    <p:cond delay="0"/>
                                  </p:stCondLst>
                                  <p:childTnLst>
                                    <p:set>
                                      <p:cBhvr>
                                        <p:cTn id="127" dur="1" fill="hold">
                                          <p:stCondLst>
                                            <p:cond delay="0"/>
                                          </p:stCondLst>
                                        </p:cTn>
                                        <p:tgtEl>
                                          <p:spTgt spid="360482"/>
                                        </p:tgtEl>
                                        <p:attrNameLst>
                                          <p:attrName>style.visibility</p:attrName>
                                        </p:attrNameLst>
                                      </p:cBhvr>
                                      <p:to>
                                        <p:strVal val="visible"/>
                                      </p:to>
                                    </p:set>
                                    <p:animEffect transition="in" filter="fade">
                                      <p:cBhvr>
                                        <p:cTn id="128" dur="2000"/>
                                        <p:tgtEl>
                                          <p:spTgt spid="360482"/>
                                        </p:tgtEl>
                                      </p:cBhvr>
                                    </p:animEffect>
                                  </p:childTnLst>
                                </p:cTn>
                              </p:par>
                              <p:par>
                                <p:cTn id="129" presetID="10" presetClass="entr" presetSubtype="0" fill="hold" nodeType="withEffect">
                                  <p:stCondLst>
                                    <p:cond delay="0"/>
                                  </p:stCondLst>
                                  <p:childTnLst>
                                    <p:set>
                                      <p:cBhvr>
                                        <p:cTn id="130" dur="1" fill="hold">
                                          <p:stCondLst>
                                            <p:cond delay="0"/>
                                          </p:stCondLst>
                                        </p:cTn>
                                        <p:tgtEl>
                                          <p:spTgt spid="360480"/>
                                        </p:tgtEl>
                                        <p:attrNameLst>
                                          <p:attrName>style.visibility</p:attrName>
                                        </p:attrNameLst>
                                      </p:cBhvr>
                                      <p:to>
                                        <p:strVal val="visible"/>
                                      </p:to>
                                    </p:set>
                                    <p:animEffect transition="in" filter="fade">
                                      <p:cBhvr>
                                        <p:cTn id="131" dur="2000"/>
                                        <p:tgtEl>
                                          <p:spTgt spid="360480"/>
                                        </p:tgtEl>
                                      </p:cBhvr>
                                    </p:animEffect>
                                  </p:childTnLst>
                                </p:cTn>
                              </p:par>
                              <p:par>
                                <p:cTn id="132" presetID="10" presetClass="entr" presetSubtype="0" fill="hold" nodeType="withEffect">
                                  <p:stCondLst>
                                    <p:cond delay="0"/>
                                  </p:stCondLst>
                                  <p:childTnLst>
                                    <p:set>
                                      <p:cBhvr>
                                        <p:cTn id="133" dur="1" fill="hold">
                                          <p:stCondLst>
                                            <p:cond delay="0"/>
                                          </p:stCondLst>
                                        </p:cTn>
                                        <p:tgtEl>
                                          <p:spTgt spid="360462"/>
                                        </p:tgtEl>
                                        <p:attrNameLst>
                                          <p:attrName>style.visibility</p:attrName>
                                        </p:attrNameLst>
                                      </p:cBhvr>
                                      <p:to>
                                        <p:strVal val="visible"/>
                                      </p:to>
                                    </p:set>
                                    <p:animEffect transition="in" filter="fade">
                                      <p:cBhvr>
                                        <p:cTn id="134" dur="2000"/>
                                        <p:tgtEl>
                                          <p:spTgt spid="360462"/>
                                        </p:tgtEl>
                                      </p:cBhvr>
                                    </p:animEffect>
                                  </p:childTnLst>
                                </p:cTn>
                              </p:par>
                              <p:par>
                                <p:cTn id="135" presetID="10" presetClass="entr" presetSubtype="0" fill="hold" grpId="2" nodeType="withEffect">
                                  <p:stCondLst>
                                    <p:cond delay="0"/>
                                  </p:stCondLst>
                                  <p:childTnLst>
                                    <p:set>
                                      <p:cBhvr>
                                        <p:cTn id="136" dur="1" fill="hold">
                                          <p:stCondLst>
                                            <p:cond delay="0"/>
                                          </p:stCondLst>
                                        </p:cTn>
                                        <p:tgtEl>
                                          <p:spTgt spid="360473"/>
                                        </p:tgtEl>
                                        <p:attrNameLst>
                                          <p:attrName>style.visibility</p:attrName>
                                        </p:attrNameLst>
                                      </p:cBhvr>
                                      <p:to>
                                        <p:strVal val="visible"/>
                                      </p:to>
                                    </p:set>
                                    <p:animEffect transition="in" filter="fade">
                                      <p:cBhvr>
                                        <p:cTn id="137" dur="2000"/>
                                        <p:tgtEl>
                                          <p:spTgt spid="360473"/>
                                        </p:tgtEl>
                                      </p:cBhvr>
                                    </p:animEffect>
                                  </p:childTnLst>
                                </p:cTn>
                              </p:par>
                              <p:par>
                                <p:cTn id="138" presetID="10" presetClass="entr" presetSubtype="0" fill="hold" grpId="2" nodeType="withEffect">
                                  <p:stCondLst>
                                    <p:cond delay="0"/>
                                  </p:stCondLst>
                                  <p:childTnLst>
                                    <p:set>
                                      <p:cBhvr>
                                        <p:cTn id="139" dur="1" fill="hold">
                                          <p:stCondLst>
                                            <p:cond delay="0"/>
                                          </p:stCondLst>
                                        </p:cTn>
                                        <p:tgtEl>
                                          <p:spTgt spid="360472"/>
                                        </p:tgtEl>
                                        <p:attrNameLst>
                                          <p:attrName>style.visibility</p:attrName>
                                        </p:attrNameLst>
                                      </p:cBhvr>
                                      <p:to>
                                        <p:strVal val="visible"/>
                                      </p:to>
                                    </p:set>
                                    <p:animEffect transition="in" filter="fade">
                                      <p:cBhvr>
                                        <p:cTn id="140" dur="2000"/>
                                        <p:tgtEl>
                                          <p:spTgt spid="360472"/>
                                        </p:tgtEl>
                                      </p:cBhvr>
                                    </p:animEffect>
                                  </p:childTnLst>
                                </p:cTn>
                              </p:par>
                              <p:par>
                                <p:cTn id="141" presetID="10" presetClass="entr" presetSubtype="0" fill="hold" nodeType="withEffect">
                                  <p:stCondLst>
                                    <p:cond delay="0"/>
                                  </p:stCondLst>
                                  <p:childTnLst>
                                    <p:set>
                                      <p:cBhvr>
                                        <p:cTn id="142" dur="1" fill="hold">
                                          <p:stCondLst>
                                            <p:cond delay="0"/>
                                          </p:stCondLst>
                                        </p:cTn>
                                        <p:tgtEl>
                                          <p:spTgt spid="360466"/>
                                        </p:tgtEl>
                                        <p:attrNameLst>
                                          <p:attrName>style.visibility</p:attrName>
                                        </p:attrNameLst>
                                      </p:cBhvr>
                                      <p:to>
                                        <p:strVal val="visible"/>
                                      </p:to>
                                    </p:set>
                                    <p:animEffect transition="in" filter="fade">
                                      <p:cBhvr>
                                        <p:cTn id="143" dur="2000"/>
                                        <p:tgtEl>
                                          <p:spTgt spid="360466"/>
                                        </p:tgtEl>
                                      </p:cBhvr>
                                    </p:animEffect>
                                  </p:childTnLst>
                                </p:cTn>
                              </p:par>
                              <p:par>
                                <p:cTn id="144" presetID="10" presetClass="entr" presetSubtype="0" fill="hold" nodeType="withEffect">
                                  <p:stCondLst>
                                    <p:cond delay="0"/>
                                  </p:stCondLst>
                                  <p:childTnLst>
                                    <p:set>
                                      <p:cBhvr>
                                        <p:cTn id="145" dur="1" fill="hold">
                                          <p:stCondLst>
                                            <p:cond delay="0"/>
                                          </p:stCondLst>
                                        </p:cTn>
                                        <p:tgtEl>
                                          <p:spTgt spid="360465"/>
                                        </p:tgtEl>
                                        <p:attrNameLst>
                                          <p:attrName>style.visibility</p:attrName>
                                        </p:attrNameLst>
                                      </p:cBhvr>
                                      <p:to>
                                        <p:strVal val="visible"/>
                                      </p:to>
                                    </p:set>
                                    <p:animEffect transition="in" filter="fade">
                                      <p:cBhvr>
                                        <p:cTn id="146" dur="2000"/>
                                        <p:tgtEl>
                                          <p:spTgt spid="360465"/>
                                        </p:tgtEl>
                                      </p:cBhvr>
                                    </p:animEffect>
                                  </p:childTnLst>
                                </p:cTn>
                              </p:par>
                              <p:par>
                                <p:cTn id="147" presetID="10" presetClass="entr" presetSubtype="0" fill="hold" nodeType="withEffect">
                                  <p:stCondLst>
                                    <p:cond delay="0"/>
                                  </p:stCondLst>
                                  <p:childTnLst>
                                    <p:set>
                                      <p:cBhvr>
                                        <p:cTn id="148" dur="1" fill="hold">
                                          <p:stCondLst>
                                            <p:cond delay="0"/>
                                          </p:stCondLst>
                                        </p:cTn>
                                        <p:tgtEl>
                                          <p:spTgt spid="360464"/>
                                        </p:tgtEl>
                                        <p:attrNameLst>
                                          <p:attrName>style.visibility</p:attrName>
                                        </p:attrNameLst>
                                      </p:cBhvr>
                                      <p:to>
                                        <p:strVal val="visible"/>
                                      </p:to>
                                    </p:set>
                                    <p:animEffect transition="in" filter="fade">
                                      <p:cBhvr>
                                        <p:cTn id="149" dur="2000"/>
                                        <p:tgtEl>
                                          <p:spTgt spid="360464"/>
                                        </p:tgtEl>
                                      </p:cBhvr>
                                    </p:animEffect>
                                  </p:childTnLst>
                                </p:cTn>
                              </p:par>
                              <p:par>
                                <p:cTn id="150" presetID="10" presetClass="entr" presetSubtype="0" fill="hold" nodeType="withEffect">
                                  <p:stCondLst>
                                    <p:cond delay="0"/>
                                  </p:stCondLst>
                                  <p:childTnLst>
                                    <p:set>
                                      <p:cBhvr>
                                        <p:cTn id="151" dur="1" fill="hold">
                                          <p:stCondLst>
                                            <p:cond delay="0"/>
                                          </p:stCondLst>
                                        </p:cTn>
                                        <p:tgtEl>
                                          <p:spTgt spid="360463"/>
                                        </p:tgtEl>
                                        <p:attrNameLst>
                                          <p:attrName>style.visibility</p:attrName>
                                        </p:attrNameLst>
                                      </p:cBhvr>
                                      <p:to>
                                        <p:strVal val="visible"/>
                                      </p:to>
                                    </p:set>
                                    <p:animEffect transition="in" filter="fade">
                                      <p:cBhvr>
                                        <p:cTn id="152" dur="2000"/>
                                        <p:tgtEl>
                                          <p:spTgt spid="360463"/>
                                        </p:tgtEl>
                                      </p:cBhvr>
                                    </p:animEffect>
                                  </p:childTnLst>
                                </p:cTn>
                              </p:par>
                              <p:par>
                                <p:cTn id="153" presetID="10" presetClass="entr" presetSubtype="0" fill="hold" nodeType="withEffect">
                                  <p:stCondLst>
                                    <p:cond delay="0"/>
                                  </p:stCondLst>
                                  <p:childTnLst>
                                    <p:set>
                                      <p:cBhvr>
                                        <p:cTn id="154" dur="1" fill="hold">
                                          <p:stCondLst>
                                            <p:cond delay="0"/>
                                          </p:stCondLst>
                                        </p:cTn>
                                        <p:tgtEl>
                                          <p:spTgt spid="360467"/>
                                        </p:tgtEl>
                                        <p:attrNameLst>
                                          <p:attrName>style.visibility</p:attrName>
                                        </p:attrNameLst>
                                      </p:cBhvr>
                                      <p:to>
                                        <p:strVal val="visible"/>
                                      </p:to>
                                    </p:set>
                                    <p:animEffect transition="in" filter="fade">
                                      <p:cBhvr>
                                        <p:cTn id="155" dur="2000"/>
                                        <p:tgtEl>
                                          <p:spTgt spid="360467"/>
                                        </p:tgtEl>
                                      </p:cBhvr>
                                    </p:animEffect>
                                  </p:childTnLst>
                                </p:cTn>
                              </p:par>
                              <p:par>
                                <p:cTn id="156" presetID="10" presetClass="entr" presetSubtype="0" fill="hold" nodeType="withEffect">
                                  <p:stCondLst>
                                    <p:cond delay="0"/>
                                  </p:stCondLst>
                                  <p:childTnLst>
                                    <p:set>
                                      <p:cBhvr>
                                        <p:cTn id="157" dur="1" fill="hold">
                                          <p:stCondLst>
                                            <p:cond delay="0"/>
                                          </p:stCondLst>
                                        </p:cTn>
                                        <p:tgtEl>
                                          <p:spTgt spid="360483"/>
                                        </p:tgtEl>
                                        <p:attrNameLst>
                                          <p:attrName>style.visibility</p:attrName>
                                        </p:attrNameLst>
                                      </p:cBhvr>
                                      <p:to>
                                        <p:strVal val="visible"/>
                                      </p:to>
                                    </p:set>
                                    <p:animEffect transition="in" filter="fade">
                                      <p:cBhvr>
                                        <p:cTn id="158" dur="2000"/>
                                        <p:tgtEl>
                                          <p:spTgt spid="360483"/>
                                        </p:tgtEl>
                                      </p:cBhvr>
                                    </p:animEffect>
                                  </p:childTnLst>
                                </p:cTn>
                              </p:par>
                              <p:par>
                                <p:cTn id="159" presetID="10" presetClass="entr" presetSubtype="0" fill="hold" grpId="2" nodeType="withEffect">
                                  <p:stCondLst>
                                    <p:cond delay="0"/>
                                  </p:stCondLst>
                                  <p:childTnLst>
                                    <p:set>
                                      <p:cBhvr>
                                        <p:cTn id="160" dur="1" fill="hold">
                                          <p:stCondLst>
                                            <p:cond delay="0"/>
                                          </p:stCondLst>
                                        </p:cTn>
                                        <p:tgtEl>
                                          <p:spTgt spid="360474"/>
                                        </p:tgtEl>
                                        <p:attrNameLst>
                                          <p:attrName>style.visibility</p:attrName>
                                        </p:attrNameLst>
                                      </p:cBhvr>
                                      <p:to>
                                        <p:strVal val="visible"/>
                                      </p:to>
                                    </p:set>
                                    <p:animEffect transition="in" filter="fade">
                                      <p:cBhvr>
                                        <p:cTn id="161" dur="2000"/>
                                        <p:tgtEl>
                                          <p:spTgt spid="36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8" grpId="0"/>
      <p:bldP spid="360460" grpId="0"/>
      <p:bldP spid="360472" grpId="0"/>
      <p:bldP spid="360472" grpId="1"/>
      <p:bldP spid="360472" grpId="2"/>
      <p:bldP spid="360473" grpId="0"/>
      <p:bldP spid="360473" grpId="1"/>
      <p:bldP spid="360473" grpId="2"/>
      <p:bldP spid="360474" grpId="0"/>
      <p:bldP spid="360474" grpId="1"/>
      <p:bldP spid="360474" grpId="2"/>
      <p:bldP spid="3604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25</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pic>
        <p:nvPicPr>
          <p:cNvPr id="351236" name="Picture 4">
            <a:extLst>
              <a:ext uri="{FF2B5EF4-FFF2-40B4-BE49-F238E27FC236}">
                <a16:creationId xmlns:a16="http://schemas.microsoft.com/office/drawing/2014/main" id="{44B87C0A-944A-43C8-97DB-6AB975A953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11188" y="1150938"/>
            <a:ext cx="7993062" cy="5348287"/>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26</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p:txBody>
          <a:bodyPr/>
          <a:lstStyle/>
          <a:p>
            <a:r>
              <a:rPr lang="zh-CN" altLang="en-US" dirty="0"/>
              <a:t>高速缓存表</a:t>
            </a:r>
          </a:p>
        </p:txBody>
      </p:sp>
      <p:pic>
        <p:nvPicPr>
          <p:cNvPr id="3" name="图片 2">
            <a:extLst>
              <a:ext uri="{FF2B5EF4-FFF2-40B4-BE49-F238E27FC236}">
                <a16:creationId xmlns:a16="http://schemas.microsoft.com/office/drawing/2014/main" id="{67388A9E-1BF4-4B7B-AC92-24A245EBCCC8}"/>
              </a:ext>
            </a:extLst>
          </p:cNvPr>
          <p:cNvPicPr>
            <a:picLocks noChangeAspect="1"/>
          </p:cNvPicPr>
          <p:nvPr/>
        </p:nvPicPr>
        <p:blipFill>
          <a:blip r:embed="rId3"/>
          <a:stretch>
            <a:fillRect/>
          </a:stretch>
        </p:blipFill>
        <p:spPr>
          <a:xfrm>
            <a:off x="755576" y="1916832"/>
            <a:ext cx="6451932" cy="2698889"/>
          </a:xfrm>
          <a:prstGeom prst="rect">
            <a:avLst/>
          </a:prstGeom>
        </p:spPr>
      </p:pic>
      <p:pic>
        <p:nvPicPr>
          <p:cNvPr id="4" name="图片 3">
            <a:extLst>
              <a:ext uri="{FF2B5EF4-FFF2-40B4-BE49-F238E27FC236}">
                <a16:creationId xmlns:a16="http://schemas.microsoft.com/office/drawing/2014/main" id="{5320E701-46DF-4541-87B7-FCE17127338D}"/>
              </a:ext>
            </a:extLst>
          </p:cNvPr>
          <p:cNvPicPr>
            <a:picLocks noChangeAspect="1"/>
          </p:cNvPicPr>
          <p:nvPr/>
        </p:nvPicPr>
        <p:blipFill>
          <a:blip r:embed="rId4"/>
          <a:stretch>
            <a:fillRect/>
          </a:stretch>
        </p:blipFill>
        <p:spPr>
          <a:xfrm>
            <a:off x="755575" y="4581128"/>
            <a:ext cx="6451931" cy="1943200"/>
          </a:xfrm>
          <a:prstGeom prst="rect">
            <a:avLst/>
          </a:prstGeom>
        </p:spPr>
      </p:pic>
    </p:spTree>
    <p:extLst>
      <p:ext uri="{BB962C8B-B14F-4D97-AF65-F5344CB8AC3E}">
        <p14:creationId xmlns:p14="http://schemas.microsoft.com/office/powerpoint/2010/main" val="218048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27</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p:txBody>
          <a:bodyPr/>
          <a:lstStyle/>
          <a:p>
            <a:r>
              <a:rPr lang="zh-CN" altLang="en-US" dirty="0"/>
              <a:t>队列</a:t>
            </a:r>
          </a:p>
        </p:txBody>
      </p:sp>
      <p:pic>
        <p:nvPicPr>
          <p:cNvPr id="6" name="图片 5">
            <a:extLst>
              <a:ext uri="{FF2B5EF4-FFF2-40B4-BE49-F238E27FC236}">
                <a16:creationId xmlns:a16="http://schemas.microsoft.com/office/drawing/2014/main" id="{5E4BDE6C-BB6C-4127-A59D-9FC1D2C71A9E}"/>
              </a:ext>
            </a:extLst>
          </p:cNvPr>
          <p:cNvPicPr>
            <a:picLocks noChangeAspect="1"/>
          </p:cNvPicPr>
          <p:nvPr/>
        </p:nvPicPr>
        <p:blipFill>
          <a:blip r:embed="rId3"/>
          <a:stretch>
            <a:fillRect/>
          </a:stretch>
        </p:blipFill>
        <p:spPr>
          <a:xfrm>
            <a:off x="755576" y="2060848"/>
            <a:ext cx="7613389" cy="864096"/>
          </a:xfrm>
          <a:prstGeom prst="rect">
            <a:avLst/>
          </a:prstGeom>
        </p:spPr>
      </p:pic>
      <p:pic>
        <p:nvPicPr>
          <p:cNvPr id="8" name="Picture 4">
            <a:extLst>
              <a:ext uri="{FF2B5EF4-FFF2-40B4-BE49-F238E27FC236}">
                <a16:creationId xmlns:a16="http://schemas.microsoft.com/office/drawing/2014/main" id="{83FD4F6F-13E4-42E4-BA37-EF31E7386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924944"/>
            <a:ext cx="5754351" cy="385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86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28</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p:txBody>
          <a:bodyPr/>
          <a:lstStyle/>
          <a:p>
            <a:r>
              <a:rPr lang="zh-CN" altLang="en-US" dirty="0"/>
              <a:t>输入模块</a:t>
            </a:r>
          </a:p>
        </p:txBody>
      </p:sp>
      <p:pic>
        <p:nvPicPr>
          <p:cNvPr id="3" name="图片 2">
            <a:extLst>
              <a:ext uri="{FF2B5EF4-FFF2-40B4-BE49-F238E27FC236}">
                <a16:creationId xmlns:a16="http://schemas.microsoft.com/office/drawing/2014/main" id="{01C4B20D-3A10-45A1-993F-AB459CC7D3F4}"/>
              </a:ext>
            </a:extLst>
          </p:cNvPr>
          <p:cNvPicPr>
            <a:picLocks noChangeAspect="1"/>
          </p:cNvPicPr>
          <p:nvPr/>
        </p:nvPicPr>
        <p:blipFill>
          <a:blip r:embed="rId3"/>
          <a:stretch>
            <a:fillRect/>
          </a:stretch>
        </p:blipFill>
        <p:spPr>
          <a:xfrm>
            <a:off x="395536" y="1988840"/>
            <a:ext cx="8284601" cy="4464496"/>
          </a:xfrm>
          <a:prstGeom prst="rect">
            <a:avLst/>
          </a:prstGeom>
        </p:spPr>
      </p:pic>
    </p:spTree>
    <p:extLst>
      <p:ext uri="{BB962C8B-B14F-4D97-AF65-F5344CB8AC3E}">
        <p14:creationId xmlns:p14="http://schemas.microsoft.com/office/powerpoint/2010/main" val="2727207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29</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输入模块</a:t>
            </a:r>
          </a:p>
        </p:txBody>
      </p:sp>
      <p:grpSp>
        <p:nvGrpSpPr>
          <p:cNvPr id="7" name="组合 6">
            <a:extLst>
              <a:ext uri="{FF2B5EF4-FFF2-40B4-BE49-F238E27FC236}">
                <a16:creationId xmlns:a16="http://schemas.microsoft.com/office/drawing/2014/main" id="{2414E444-50FF-4BB6-AAFE-772EE3A1C7FB}"/>
              </a:ext>
            </a:extLst>
          </p:cNvPr>
          <p:cNvGrpSpPr/>
          <p:nvPr/>
        </p:nvGrpSpPr>
        <p:grpSpPr>
          <a:xfrm>
            <a:off x="2686324" y="1340768"/>
            <a:ext cx="4000226" cy="5484735"/>
            <a:chOff x="2686324" y="1340768"/>
            <a:chExt cx="4000226" cy="5484735"/>
          </a:xfrm>
        </p:grpSpPr>
        <p:pic>
          <p:nvPicPr>
            <p:cNvPr id="6" name="图片 5">
              <a:extLst>
                <a:ext uri="{FF2B5EF4-FFF2-40B4-BE49-F238E27FC236}">
                  <a16:creationId xmlns:a16="http://schemas.microsoft.com/office/drawing/2014/main" id="{5A42F491-181F-431A-BB5F-A6F3F842A9B1}"/>
                </a:ext>
              </a:extLst>
            </p:cNvPr>
            <p:cNvPicPr>
              <a:picLocks noChangeAspect="1"/>
            </p:cNvPicPr>
            <p:nvPr/>
          </p:nvPicPr>
          <p:blipFill>
            <a:blip r:embed="rId3"/>
            <a:stretch>
              <a:fillRect/>
            </a:stretch>
          </p:blipFill>
          <p:spPr>
            <a:xfrm>
              <a:off x="2686324" y="4011596"/>
              <a:ext cx="4000226" cy="2813907"/>
            </a:xfrm>
            <a:prstGeom prst="rect">
              <a:avLst/>
            </a:prstGeom>
          </p:spPr>
        </p:pic>
        <p:pic>
          <p:nvPicPr>
            <p:cNvPr id="4" name="图片 3">
              <a:extLst>
                <a:ext uri="{FF2B5EF4-FFF2-40B4-BE49-F238E27FC236}">
                  <a16:creationId xmlns:a16="http://schemas.microsoft.com/office/drawing/2014/main" id="{30CAE0FD-64DE-40F9-BD63-B109C35291EE}"/>
                </a:ext>
              </a:extLst>
            </p:cNvPr>
            <p:cNvPicPr>
              <a:picLocks noChangeAspect="1"/>
            </p:cNvPicPr>
            <p:nvPr/>
          </p:nvPicPr>
          <p:blipFill>
            <a:blip r:embed="rId4"/>
            <a:stretch>
              <a:fillRect/>
            </a:stretch>
          </p:blipFill>
          <p:spPr>
            <a:xfrm>
              <a:off x="2686324" y="1340768"/>
              <a:ext cx="4000226" cy="2753951"/>
            </a:xfrm>
            <a:prstGeom prst="rect">
              <a:avLst/>
            </a:prstGeom>
          </p:spPr>
        </p:pic>
      </p:grpSp>
    </p:spTree>
    <p:extLst>
      <p:ext uri="{BB962C8B-B14F-4D97-AF65-F5344CB8AC3E}">
        <p14:creationId xmlns:p14="http://schemas.microsoft.com/office/powerpoint/2010/main" val="357164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a:extLst>
              <a:ext uri="{FF2B5EF4-FFF2-40B4-BE49-F238E27FC236}">
                <a16:creationId xmlns:a16="http://schemas.microsoft.com/office/drawing/2014/main" id="{B7BC25B8-81F2-459C-843F-F9E03E1D6C65}"/>
              </a:ext>
            </a:extLst>
          </p:cNvPr>
          <p:cNvSpPr>
            <a:spLocks noGrp="1"/>
          </p:cNvSpPr>
          <p:nvPr>
            <p:ph type="sldNum" sz="quarter" idx="12"/>
          </p:nvPr>
        </p:nvSpPr>
        <p:spPr/>
        <p:txBody>
          <a:bodyPr/>
          <a:lstStyle/>
          <a:p>
            <a:fld id="{9B5AC0DA-DA8F-4809-8977-879CFADBE4EB}" type="slidenum">
              <a:rPr lang="en-US" altLang="zh-CN"/>
              <a:pPr/>
              <a:t>3</a:t>
            </a:fld>
            <a:endParaRPr lang="en-US" altLang="zh-CN"/>
          </a:p>
        </p:txBody>
      </p:sp>
      <p:grpSp>
        <p:nvGrpSpPr>
          <p:cNvPr id="14461" name="Group 125">
            <a:extLst>
              <a:ext uri="{FF2B5EF4-FFF2-40B4-BE49-F238E27FC236}">
                <a16:creationId xmlns:a16="http://schemas.microsoft.com/office/drawing/2014/main" id="{5B53E108-8AF3-413B-A7DB-C73BFE7212F2}"/>
              </a:ext>
            </a:extLst>
          </p:cNvPr>
          <p:cNvGrpSpPr>
            <a:grpSpLocks/>
          </p:cNvGrpSpPr>
          <p:nvPr/>
        </p:nvGrpSpPr>
        <p:grpSpPr bwMode="auto">
          <a:xfrm>
            <a:off x="827088" y="5478463"/>
            <a:ext cx="7632700" cy="574675"/>
            <a:chOff x="521" y="3339"/>
            <a:chExt cx="4808" cy="317"/>
          </a:xfrm>
        </p:grpSpPr>
        <p:sp>
          <p:nvSpPr>
            <p:cNvPr id="14438" name="Rectangle 102">
              <a:extLst>
                <a:ext uri="{FF2B5EF4-FFF2-40B4-BE49-F238E27FC236}">
                  <a16:creationId xmlns:a16="http://schemas.microsoft.com/office/drawing/2014/main" id="{96CFDEDF-BF4F-406A-B61F-3D786AA3EA31}"/>
                </a:ext>
              </a:extLst>
            </p:cNvPr>
            <p:cNvSpPr>
              <a:spLocks noChangeArrowheads="1"/>
            </p:cNvSpPr>
            <p:nvPr/>
          </p:nvSpPr>
          <p:spPr bwMode="auto">
            <a:xfrm>
              <a:off x="521" y="3339"/>
              <a:ext cx="4808" cy="317"/>
            </a:xfrm>
            <a:prstGeom prst="rect">
              <a:avLst/>
            </a:prstGeom>
            <a:solidFill>
              <a:srgbClr val="FFE59B"/>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4442" name="Line 106">
              <a:extLst>
                <a:ext uri="{FF2B5EF4-FFF2-40B4-BE49-F238E27FC236}">
                  <a16:creationId xmlns:a16="http://schemas.microsoft.com/office/drawing/2014/main" id="{3069A75D-EFCF-49E7-8011-0EF3453E1BE1}"/>
                </a:ext>
              </a:extLst>
            </p:cNvPr>
            <p:cNvSpPr>
              <a:spLocks noChangeShapeType="1"/>
            </p:cNvSpPr>
            <p:nvPr/>
          </p:nvSpPr>
          <p:spPr bwMode="auto">
            <a:xfrm>
              <a:off x="1701" y="3339"/>
              <a:ext cx="0" cy="31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 name="Line 107">
              <a:extLst>
                <a:ext uri="{FF2B5EF4-FFF2-40B4-BE49-F238E27FC236}">
                  <a16:creationId xmlns:a16="http://schemas.microsoft.com/office/drawing/2014/main" id="{C750B45B-CD98-4FDF-9493-155C2230B096}"/>
                </a:ext>
              </a:extLst>
            </p:cNvPr>
            <p:cNvSpPr>
              <a:spLocks noChangeShapeType="1"/>
            </p:cNvSpPr>
            <p:nvPr/>
          </p:nvSpPr>
          <p:spPr bwMode="auto">
            <a:xfrm>
              <a:off x="2789" y="3339"/>
              <a:ext cx="0" cy="31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4" name="Line 108">
              <a:extLst>
                <a:ext uri="{FF2B5EF4-FFF2-40B4-BE49-F238E27FC236}">
                  <a16:creationId xmlns:a16="http://schemas.microsoft.com/office/drawing/2014/main" id="{64BBD362-8FB0-4EA1-B558-5FB69218B4F0}"/>
                </a:ext>
              </a:extLst>
            </p:cNvPr>
            <p:cNvSpPr>
              <a:spLocks noChangeShapeType="1"/>
            </p:cNvSpPr>
            <p:nvPr/>
          </p:nvSpPr>
          <p:spPr bwMode="auto">
            <a:xfrm>
              <a:off x="3334" y="3339"/>
              <a:ext cx="0" cy="31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5" name="Line 109">
              <a:extLst>
                <a:ext uri="{FF2B5EF4-FFF2-40B4-BE49-F238E27FC236}">
                  <a16:creationId xmlns:a16="http://schemas.microsoft.com/office/drawing/2014/main" id="{F10FBA0B-26B6-4618-8E30-016BBE49FEBD}"/>
                </a:ext>
              </a:extLst>
            </p:cNvPr>
            <p:cNvSpPr>
              <a:spLocks noChangeShapeType="1"/>
            </p:cNvSpPr>
            <p:nvPr/>
          </p:nvSpPr>
          <p:spPr bwMode="auto">
            <a:xfrm>
              <a:off x="4876" y="3339"/>
              <a:ext cx="0" cy="31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38" name="Rectangle 2">
            <a:extLst>
              <a:ext uri="{FF2B5EF4-FFF2-40B4-BE49-F238E27FC236}">
                <a16:creationId xmlns:a16="http://schemas.microsoft.com/office/drawing/2014/main" id="{F4DFD60D-5B7D-4EF0-A713-A5083E010DA9}"/>
              </a:ext>
            </a:extLst>
          </p:cNvPr>
          <p:cNvSpPr>
            <a:spLocks noGrp="1" noChangeArrowheads="1"/>
          </p:cNvSpPr>
          <p:nvPr>
            <p:ph type="title"/>
          </p:nvPr>
        </p:nvSpPr>
        <p:spPr/>
        <p:txBody>
          <a:bodyPr/>
          <a:lstStyle/>
          <a:p>
            <a:r>
              <a:rPr lang="en-US" altLang="zh-CN"/>
              <a:t>Issues</a:t>
            </a:r>
          </a:p>
        </p:txBody>
      </p:sp>
      <p:sp>
        <p:nvSpPr>
          <p:cNvPr id="14339" name="Rectangle 3">
            <a:extLst>
              <a:ext uri="{FF2B5EF4-FFF2-40B4-BE49-F238E27FC236}">
                <a16:creationId xmlns:a16="http://schemas.microsoft.com/office/drawing/2014/main" id="{74E0698B-FF49-40C3-95F1-D4E6B856AE54}"/>
              </a:ext>
            </a:extLst>
          </p:cNvPr>
          <p:cNvSpPr>
            <a:spLocks noGrp="1" noChangeArrowheads="1"/>
          </p:cNvSpPr>
          <p:nvPr>
            <p:ph type="body" idx="1"/>
          </p:nvPr>
        </p:nvSpPr>
        <p:spPr>
          <a:xfrm>
            <a:off x="323850" y="3213100"/>
            <a:ext cx="8496300" cy="3095625"/>
          </a:xfrm>
        </p:spPr>
        <p:txBody>
          <a:bodyPr/>
          <a:lstStyle/>
          <a:p>
            <a:r>
              <a:rPr lang="en-US" altLang="zh-CN"/>
              <a:t>A</a:t>
            </a:r>
            <a:r>
              <a:rPr lang="zh-CN" altLang="en-US"/>
              <a:t>送往</a:t>
            </a:r>
            <a:r>
              <a:rPr lang="en-US" altLang="zh-CN"/>
              <a:t>E</a:t>
            </a:r>
            <a:r>
              <a:rPr lang="zh-CN" altLang="en-US"/>
              <a:t>的分组需封装在</a:t>
            </a:r>
            <a:r>
              <a:rPr lang="en-US" altLang="zh-CN"/>
              <a:t>Ethernet</a:t>
            </a:r>
            <a:r>
              <a:rPr lang="zh-CN" altLang="en-US"/>
              <a:t>帧中传送</a:t>
            </a:r>
          </a:p>
          <a:p>
            <a:pPr lvl="1"/>
            <a:r>
              <a:rPr lang="en-US" altLang="zh-CN"/>
              <a:t>IP</a:t>
            </a:r>
            <a:r>
              <a:rPr lang="zh-CN" altLang="en-US"/>
              <a:t>地址：全局性</a:t>
            </a:r>
          </a:p>
          <a:p>
            <a:pPr lvl="1"/>
            <a:r>
              <a:rPr lang="zh-CN" altLang="en-US"/>
              <a:t>物理地址：本地性</a:t>
            </a:r>
          </a:p>
        </p:txBody>
      </p:sp>
      <p:sp>
        <p:nvSpPr>
          <p:cNvPr id="14344" name="Line 8">
            <a:extLst>
              <a:ext uri="{FF2B5EF4-FFF2-40B4-BE49-F238E27FC236}">
                <a16:creationId xmlns:a16="http://schemas.microsoft.com/office/drawing/2014/main" id="{2E671957-1A99-4967-B0C9-D7BC356E6AFD}"/>
              </a:ext>
            </a:extLst>
          </p:cNvPr>
          <p:cNvSpPr>
            <a:spLocks noChangeShapeType="1"/>
          </p:cNvSpPr>
          <p:nvPr/>
        </p:nvSpPr>
        <p:spPr bwMode="auto">
          <a:xfrm>
            <a:off x="4032250" y="3052763"/>
            <a:ext cx="0" cy="774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Line 42">
            <a:extLst>
              <a:ext uri="{FF2B5EF4-FFF2-40B4-BE49-F238E27FC236}">
                <a16:creationId xmlns:a16="http://schemas.microsoft.com/office/drawing/2014/main" id="{FFD30EA1-D63A-4B8F-91D4-3390613C39DA}"/>
              </a:ext>
            </a:extLst>
          </p:cNvPr>
          <p:cNvSpPr>
            <a:spLocks noChangeShapeType="1"/>
          </p:cNvSpPr>
          <p:nvPr/>
        </p:nvSpPr>
        <p:spPr bwMode="auto">
          <a:xfrm flipV="1">
            <a:off x="1471613" y="2360613"/>
            <a:ext cx="61928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15" name="Line 79">
            <a:extLst>
              <a:ext uri="{FF2B5EF4-FFF2-40B4-BE49-F238E27FC236}">
                <a16:creationId xmlns:a16="http://schemas.microsoft.com/office/drawing/2014/main" id="{32B8DE4D-ED0E-4F42-B6E5-DB2ECE837DA9}"/>
              </a:ext>
            </a:extLst>
          </p:cNvPr>
          <p:cNvSpPr>
            <a:spLocks noChangeShapeType="1"/>
          </p:cNvSpPr>
          <p:nvPr/>
        </p:nvSpPr>
        <p:spPr bwMode="auto">
          <a:xfrm rot="5400000" flipV="1">
            <a:off x="6732588" y="2132013"/>
            <a:ext cx="433387"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22" name="Text Box 86">
            <a:extLst>
              <a:ext uri="{FF2B5EF4-FFF2-40B4-BE49-F238E27FC236}">
                <a16:creationId xmlns:a16="http://schemas.microsoft.com/office/drawing/2014/main" id="{9F768868-0B01-4C91-B922-B749CE0776D1}"/>
              </a:ext>
            </a:extLst>
          </p:cNvPr>
          <p:cNvSpPr txBox="1">
            <a:spLocks noChangeArrowheads="1"/>
          </p:cNvSpPr>
          <p:nvPr/>
        </p:nvSpPr>
        <p:spPr bwMode="auto">
          <a:xfrm>
            <a:off x="1827213" y="16748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FFFF"/>
                </a:solidFill>
                <a:effectLst/>
              </a:rPr>
              <a:t>A</a:t>
            </a:r>
          </a:p>
        </p:txBody>
      </p:sp>
      <p:sp>
        <p:nvSpPr>
          <p:cNvPr id="14435" name="Rectangle 99">
            <a:extLst>
              <a:ext uri="{FF2B5EF4-FFF2-40B4-BE49-F238E27FC236}">
                <a16:creationId xmlns:a16="http://schemas.microsoft.com/office/drawing/2014/main" id="{8F1CD6DD-F8AB-4D71-97F7-CF4A03862D01}"/>
              </a:ext>
            </a:extLst>
          </p:cNvPr>
          <p:cNvSpPr>
            <a:spLocks noChangeArrowheads="1"/>
          </p:cNvSpPr>
          <p:nvPr/>
        </p:nvSpPr>
        <p:spPr bwMode="auto">
          <a:xfrm>
            <a:off x="2254250" y="1412875"/>
            <a:ext cx="360363" cy="144463"/>
          </a:xfrm>
          <a:prstGeom prst="rect">
            <a:avLst/>
          </a:prstGeom>
          <a:solidFill>
            <a:srgbClr val="00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6" name="AutoShape 100">
            <a:extLst>
              <a:ext uri="{FF2B5EF4-FFF2-40B4-BE49-F238E27FC236}">
                <a16:creationId xmlns:a16="http://schemas.microsoft.com/office/drawing/2014/main" id="{8BABB547-081C-472A-9A08-8A0AF8004017}"/>
              </a:ext>
            </a:extLst>
          </p:cNvPr>
          <p:cNvSpPr>
            <a:spLocks noChangeArrowheads="1"/>
          </p:cNvSpPr>
          <p:nvPr/>
        </p:nvSpPr>
        <p:spPr bwMode="auto">
          <a:xfrm>
            <a:off x="4284663" y="3933825"/>
            <a:ext cx="4451350" cy="576263"/>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a:spAutoFit/>
          </a:bodyPr>
          <a:lstStyle/>
          <a:p>
            <a:r>
              <a:rPr lang="en-US" altLang="zh-CN" sz="2800">
                <a:effectLst>
                  <a:outerShdw blurRad="38100" dist="38100" dir="2700000" algn="tl">
                    <a:srgbClr val="000000"/>
                  </a:outerShdw>
                </a:effectLst>
              </a:rPr>
              <a:t>A</a:t>
            </a:r>
            <a:r>
              <a:rPr lang="zh-CN" altLang="en-US" sz="2800">
                <a:effectLst>
                  <a:outerShdw blurRad="38100" dist="38100" dir="2700000" algn="tl">
                    <a:srgbClr val="000000"/>
                  </a:outerShdw>
                </a:effectLst>
              </a:rPr>
              <a:t>仅知道：</a:t>
            </a:r>
            <a:r>
              <a:rPr lang="en-US" altLang="zh-CN" sz="2800">
                <a:effectLst>
                  <a:outerShdw blurRad="38100" dist="38100" dir="2700000" algn="tl">
                    <a:srgbClr val="000000"/>
                  </a:outerShdw>
                </a:effectLst>
              </a:rPr>
              <a:t>IP</a:t>
            </a:r>
            <a:r>
              <a:rPr lang="en-US" altLang="zh-CN" sz="2800" baseline="-20000">
                <a:effectLst>
                  <a:outerShdw blurRad="38100" dist="38100" dir="2700000" algn="tl">
                    <a:srgbClr val="000000"/>
                  </a:outerShdw>
                </a:effectLst>
              </a:rPr>
              <a:t>A</a:t>
            </a:r>
            <a:r>
              <a:rPr lang="zh-CN" altLang="en-US" sz="2800">
                <a:effectLst>
                  <a:outerShdw blurRad="38100" dist="38100" dir="2700000" algn="tl">
                    <a:srgbClr val="000000"/>
                  </a:outerShdw>
                </a:effectLst>
              </a:rPr>
              <a:t>，</a:t>
            </a:r>
            <a:r>
              <a:rPr lang="en-US" altLang="zh-CN" sz="2800">
                <a:effectLst>
                  <a:outerShdw blurRad="38100" dist="38100" dir="2700000" algn="tl">
                    <a:srgbClr val="000000"/>
                  </a:outerShdw>
                </a:effectLst>
              </a:rPr>
              <a:t>MAC</a:t>
            </a:r>
            <a:r>
              <a:rPr lang="en-US" altLang="zh-CN" sz="2800" baseline="-20000">
                <a:effectLst>
                  <a:outerShdw blurRad="38100" dist="38100" dir="2700000" algn="tl">
                    <a:srgbClr val="000000"/>
                  </a:outerShdw>
                </a:effectLst>
              </a:rPr>
              <a:t>A</a:t>
            </a:r>
            <a:r>
              <a:rPr lang="zh-CN" altLang="en-US" sz="2800">
                <a:effectLst>
                  <a:outerShdw blurRad="38100" dist="38100" dir="2700000" algn="tl">
                    <a:srgbClr val="000000"/>
                  </a:outerShdw>
                </a:effectLst>
              </a:rPr>
              <a:t>，</a:t>
            </a:r>
            <a:r>
              <a:rPr lang="en-US" altLang="zh-CN" sz="2800">
                <a:effectLst>
                  <a:outerShdw blurRad="38100" dist="38100" dir="2700000" algn="tl">
                    <a:srgbClr val="000000"/>
                  </a:outerShdw>
                </a:effectLst>
              </a:rPr>
              <a:t>IP</a:t>
            </a:r>
            <a:r>
              <a:rPr lang="en-US" altLang="zh-CN" sz="2800" baseline="-20000">
                <a:effectLst>
                  <a:outerShdw blurRad="38100" dist="38100" dir="2700000" algn="tl">
                    <a:srgbClr val="000000"/>
                  </a:outerShdw>
                </a:effectLst>
              </a:rPr>
              <a:t>E</a:t>
            </a:r>
          </a:p>
        </p:txBody>
      </p:sp>
      <p:sp>
        <p:nvSpPr>
          <p:cNvPr id="14437" name="Text Box 101">
            <a:extLst>
              <a:ext uri="{FF2B5EF4-FFF2-40B4-BE49-F238E27FC236}">
                <a16:creationId xmlns:a16="http://schemas.microsoft.com/office/drawing/2014/main" id="{80DA5094-00C1-4EEB-9DAF-D885EC5A4242}"/>
              </a:ext>
            </a:extLst>
          </p:cNvPr>
          <p:cNvSpPr txBox="1">
            <a:spLocks noChangeArrowheads="1"/>
          </p:cNvSpPr>
          <p:nvPr/>
        </p:nvSpPr>
        <p:spPr bwMode="auto">
          <a:xfrm>
            <a:off x="755650" y="4924425"/>
            <a:ext cx="2914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Ethernet Frame</a:t>
            </a:r>
            <a:r>
              <a:rPr lang="zh-CN" altLang="en-US" sz="2800">
                <a:effectLst>
                  <a:outerShdw blurRad="38100" dist="38100" dir="2700000" algn="tl">
                    <a:srgbClr val="000000"/>
                  </a:outerShdw>
                </a:effectLst>
              </a:rPr>
              <a:t>：</a:t>
            </a:r>
          </a:p>
        </p:txBody>
      </p:sp>
      <p:sp>
        <p:nvSpPr>
          <p:cNvPr id="14441" name="Text Box 105">
            <a:extLst>
              <a:ext uri="{FF2B5EF4-FFF2-40B4-BE49-F238E27FC236}">
                <a16:creationId xmlns:a16="http://schemas.microsoft.com/office/drawing/2014/main" id="{399DC5AA-DC29-4BCD-AF0B-99D20579D799}"/>
              </a:ext>
            </a:extLst>
          </p:cNvPr>
          <p:cNvSpPr txBox="1">
            <a:spLocks noChangeArrowheads="1"/>
          </p:cNvSpPr>
          <p:nvPr/>
        </p:nvSpPr>
        <p:spPr bwMode="auto">
          <a:xfrm>
            <a:off x="5795963" y="5549900"/>
            <a:ext cx="143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2"/>
                </a:solidFill>
                <a:effectLst>
                  <a:outerShdw blurRad="38100" dist="38100" dir="2700000" algn="tl">
                    <a:srgbClr val="FFFFFF"/>
                  </a:outerShdw>
                </a:effectLst>
              </a:rPr>
              <a:t>IP Packet</a:t>
            </a:r>
          </a:p>
        </p:txBody>
      </p:sp>
      <p:sp>
        <p:nvSpPr>
          <p:cNvPr id="14446" name="Text Box 110">
            <a:extLst>
              <a:ext uri="{FF2B5EF4-FFF2-40B4-BE49-F238E27FC236}">
                <a16:creationId xmlns:a16="http://schemas.microsoft.com/office/drawing/2014/main" id="{A01DD0D6-8ED6-4E45-B0CC-D2914F1035A9}"/>
              </a:ext>
            </a:extLst>
          </p:cNvPr>
          <p:cNvSpPr txBox="1">
            <a:spLocks noChangeArrowheads="1"/>
          </p:cNvSpPr>
          <p:nvPr/>
        </p:nvSpPr>
        <p:spPr bwMode="auto">
          <a:xfrm>
            <a:off x="1455738" y="5330825"/>
            <a:ext cx="955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a:r>
              <a:rPr lang="zh-CN" altLang="en-US" sz="4400">
                <a:solidFill>
                  <a:srgbClr val="FF0000"/>
                </a:solidFill>
                <a:effectLst>
                  <a:outerShdw blurRad="38100" dist="38100" dir="2700000" algn="tl">
                    <a:srgbClr val="000000"/>
                  </a:outerShdw>
                </a:effectLst>
              </a:rPr>
              <a:t>？</a:t>
            </a:r>
          </a:p>
        </p:txBody>
      </p:sp>
      <p:sp>
        <p:nvSpPr>
          <p:cNvPr id="14447" name="Line 111">
            <a:extLst>
              <a:ext uri="{FF2B5EF4-FFF2-40B4-BE49-F238E27FC236}">
                <a16:creationId xmlns:a16="http://schemas.microsoft.com/office/drawing/2014/main" id="{BE8C15FA-7A89-4BD5-A8C7-6EAF82FF120E}"/>
              </a:ext>
            </a:extLst>
          </p:cNvPr>
          <p:cNvSpPr>
            <a:spLocks noChangeShapeType="1"/>
          </p:cNvSpPr>
          <p:nvPr/>
        </p:nvSpPr>
        <p:spPr bwMode="auto">
          <a:xfrm rot="5400000" flipV="1">
            <a:off x="5651500" y="2563813"/>
            <a:ext cx="433387"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 name="Line 112">
            <a:extLst>
              <a:ext uri="{FF2B5EF4-FFF2-40B4-BE49-F238E27FC236}">
                <a16:creationId xmlns:a16="http://schemas.microsoft.com/office/drawing/2014/main" id="{098DF8F5-40A1-4ADC-AA2E-86F0D94572D1}"/>
              </a:ext>
            </a:extLst>
          </p:cNvPr>
          <p:cNvSpPr>
            <a:spLocks noChangeShapeType="1"/>
          </p:cNvSpPr>
          <p:nvPr/>
        </p:nvSpPr>
        <p:spPr bwMode="auto">
          <a:xfrm rot="5400000" flipV="1">
            <a:off x="3276600" y="2565400"/>
            <a:ext cx="433388"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9" name="Line 113">
            <a:extLst>
              <a:ext uri="{FF2B5EF4-FFF2-40B4-BE49-F238E27FC236}">
                <a16:creationId xmlns:a16="http://schemas.microsoft.com/office/drawing/2014/main" id="{344C0ED5-AEE5-4C19-9F9E-BEE22D3D08E8}"/>
              </a:ext>
            </a:extLst>
          </p:cNvPr>
          <p:cNvSpPr>
            <a:spLocks noChangeShapeType="1"/>
          </p:cNvSpPr>
          <p:nvPr/>
        </p:nvSpPr>
        <p:spPr bwMode="auto">
          <a:xfrm rot="5400000" flipV="1">
            <a:off x="2195513" y="2132013"/>
            <a:ext cx="433387"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50" name="Line 114">
            <a:extLst>
              <a:ext uri="{FF2B5EF4-FFF2-40B4-BE49-F238E27FC236}">
                <a16:creationId xmlns:a16="http://schemas.microsoft.com/office/drawing/2014/main" id="{42108BBF-183C-48A7-B449-DDADB84EBA5C}"/>
              </a:ext>
            </a:extLst>
          </p:cNvPr>
          <p:cNvSpPr>
            <a:spLocks noChangeShapeType="1"/>
          </p:cNvSpPr>
          <p:nvPr/>
        </p:nvSpPr>
        <p:spPr bwMode="auto">
          <a:xfrm rot="5400000" flipV="1">
            <a:off x="4425950" y="2132013"/>
            <a:ext cx="433387" cy="1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417" name="Picture 81">
            <a:extLst>
              <a:ext uri="{FF2B5EF4-FFF2-40B4-BE49-F238E27FC236}">
                <a16:creationId xmlns:a16="http://schemas.microsoft.com/office/drawing/2014/main" id="{582B2D2A-00DE-4368-9093-E1656A6EB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363" y="1670050"/>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418" name="Picture 82">
            <a:extLst>
              <a:ext uri="{FF2B5EF4-FFF2-40B4-BE49-F238E27FC236}">
                <a16:creationId xmlns:a16="http://schemas.microsoft.com/office/drawing/2014/main" id="{69B7AAA5-4503-402E-9A32-88D78C369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2606675"/>
            <a:ext cx="52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423" name="Text Box 87">
            <a:extLst>
              <a:ext uri="{FF2B5EF4-FFF2-40B4-BE49-F238E27FC236}">
                <a16:creationId xmlns:a16="http://schemas.microsoft.com/office/drawing/2014/main" id="{D32BEB56-823C-4AAB-A080-750B65BBC22C}"/>
              </a:ext>
            </a:extLst>
          </p:cNvPr>
          <p:cNvSpPr txBox="1">
            <a:spLocks noChangeArrowheads="1"/>
          </p:cNvSpPr>
          <p:nvPr/>
        </p:nvSpPr>
        <p:spPr bwMode="auto">
          <a:xfrm>
            <a:off x="7212013" y="1674813"/>
            <a:ext cx="347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FFFF"/>
                </a:solidFill>
                <a:effectLst/>
              </a:rPr>
              <a:t>E</a:t>
            </a:r>
          </a:p>
        </p:txBody>
      </p:sp>
      <p:pic>
        <p:nvPicPr>
          <p:cNvPr id="14430" name="Picture 94">
            <a:extLst>
              <a:ext uri="{FF2B5EF4-FFF2-40B4-BE49-F238E27FC236}">
                <a16:creationId xmlns:a16="http://schemas.microsoft.com/office/drawing/2014/main" id="{0CABA1EC-CCD3-4722-B88E-3745D17BB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050" y="1670050"/>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432" name="Picture 96">
            <a:extLst>
              <a:ext uri="{FF2B5EF4-FFF2-40B4-BE49-F238E27FC236}">
                <a16:creationId xmlns:a16="http://schemas.microsoft.com/office/drawing/2014/main" id="{9690C3C3-B69F-480A-80AD-C1F1FBC8A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670050"/>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452" name="Picture 116">
            <a:extLst>
              <a:ext uri="{FF2B5EF4-FFF2-40B4-BE49-F238E27FC236}">
                <a16:creationId xmlns:a16="http://schemas.microsoft.com/office/drawing/2014/main" id="{391DB86F-08C5-49DD-95F6-E72B30B48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606675"/>
            <a:ext cx="522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453" name="Text Box 117">
            <a:extLst>
              <a:ext uri="{FF2B5EF4-FFF2-40B4-BE49-F238E27FC236}">
                <a16:creationId xmlns:a16="http://schemas.microsoft.com/office/drawing/2014/main" id="{239E604D-7512-4CD1-ABCD-28C106F24C52}"/>
              </a:ext>
            </a:extLst>
          </p:cNvPr>
          <p:cNvSpPr txBox="1">
            <a:spLocks noChangeArrowheads="1"/>
          </p:cNvSpPr>
          <p:nvPr/>
        </p:nvSpPr>
        <p:spPr bwMode="auto">
          <a:xfrm>
            <a:off x="2895600" y="25654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a:t>
            </a:r>
          </a:p>
        </p:txBody>
      </p:sp>
      <p:sp>
        <p:nvSpPr>
          <p:cNvPr id="14454" name="Text Box 118">
            <a:extLst>
              <a:ext uri="{FF2B5EF4-FFF2-40B4-BE49-F238E27FC236}">
                <a16:creationId xmlns:a16="http://schemas.microsoft.com/office/drawing/2014/main" id="{C1A0024E-E84F-4AA5-9816-DC3DC8CCE689}"/>
              </a:ext>
            </a:extLst>
          </p:cNvPr>
          <p:cNvSpPr txBox="1">
            <a:spLocks noChangeArrowheads="1"/>
          </p:cNvSpPr>
          <p:nvPr/>
        </p:nvSpPr>
        <p:spPr bwMode="auto">
          <a:xfrm>
            <a:off x="3995738" y="17002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C</a:t>
            </a:r>
          </a:p>
        </p:txBody>
      </p:sp>
      <p:sp>
        <p:nvSpPr>
          <p:cNvPr id="14455" name="Text Box 119">
            <a:extLst>
              <a:ext uri="{FF2B5EF4-FFF2-40B4-BE49-F238E27FC236}">
                <a16:creationId xmlns:a16="http://schemas.microsoft.com/office/drawing/2014/main" id="{750EBE7F-85E6-4040-BEE2-18F90804A575}"/>
              </a:ext>
            </a:extLst>
          </p:cNvPr>
          <p:cNvSpPr txBox="1">
            <a:spLocks noChangeArrowheads="1"/>
          </p:cNvSpPr>
          <p:nvPr/>
        </p:nvSpPr>
        <p:spPr bwMode="auto">
          <a:xfrm>
            <a:off x="5281613" y="2565400"/>
            <a:ext cx="38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D</a:t>
            </a:r>
          </a:p>
        </p:txBody>
      </p:sp>
      <p:sp>
        <p:nvSpPr>
          <p:cNvPr id="14458" name="Rectangle 122">
            <a:extLst>
              <a:ext uri="{FF2B5EF4-FFF2-40B4-BE49-F238E27FC236}">
                <a16:creationId xmlns:a16="http://schemas.microsoft.com/office/drawing/2014/main" id="{965DF203-240A-4887-AC01-BD8A9A7A4D7D}"/>
              </a:ext>
            </a:extLst>
          </p:cNvPr>
          <p:cNvSpPr>
            <a:spLocks noChangeArrowheads="1"/>
          </p:cNvSpPr>
          <p:nvPr/>
        </p:nvSpPr>
        <p:spPr bwMode="auto">
          <a:xfrm>
            <a:off x="1042988" y="5549900"/>
            <a:ext cx="1401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目的</a:t>
            </a:r>
            <a:r>
              <a:rPr lang="en-US" altLang="zh-CN">
                <a:solidFill>
                  <a:schemeClr val="bg2"/>
                </a:solidFill>
                <a:effectLst>
                  <a:outerShdw blurRad="38100" dist="38100" dir="2700000" algn="tl">
                    <a:srgbClr val="FFFFFF"/>
                  </a:outerShdw>
                </a:effectLst>
              </a:rPr>
              <a:t>MAC</a:t>
            </a:r>
          </a:p>
        </p:txBody>
      </p:sp>
      <p:sp>
        <p:nvSpPr>
          <p:cNvPr id="14459" name="Rectangle 123">
            <a:extLst>
              <a:ext uri="{FF2B5EF4-FFF2-40B4-BE49-F238E27FC236}">
                <a16:creationId xmlns:a16="http://schemas.microsoft.com/office/drawing/2014/main" id="{80DFA74D-8469-4628-A9D0-936CCA347653}"/>
              </a:ext>
            </a:extLst>
          </p:cNvPr>
          <p:cNvSpPr>
            <a:spLocks noChangeArrowheads="1"/>
          </p:cNvSpPr>
          <p:nvPr/>
        </p:nvSpPr>
        <p:spPr bwMode="auto">
          <a:xfrm>
            <a:off x="4427538" y="55499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类型</a:t>
            </a:r>
          </a:p>
        </p:txBody>
      </p:sp>
      <p:sp>
        <p:nvSpPr>
          <p:cNvPr id="14460" name="Rectangle 124">
            <a:extLst>
              <a:ext uri="{FF2B5EF4-FFF2-40B4-BE49-F238E27FC236}">
                <a16:creationId xmlns:a16="http://schemas.microsoft.com/office/drawing/2014/main" id="{53D020E9-15F4-45F0-98C8-52058079A788}"/>
              </a:ext>
            </a:extLst>
          </p:cNvPr>
          <p:cNvSpPr>
            <a:spLocks noChangeArrowheads="1"/>
          </p:cNvSpPr>
          <p:nvPr/>
        </p:nvSpPr>
        <p:spPr bwMode="auto">
          <a:xfrm>
            <a:off x="7740650" y="5549900"/>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2"/>
                </a:solidFill>
                <a:effectLst>
                  <a:outerShdw blurRad="38100" dist="38100" dir="2700000" algn="tl">
                    <a:srgbClr val="FFFFFF"/>
                  </a:outerShdw>
                </a:effectLst>
              </a:rPr>
              <a:t>FCS</a:t>
            </a:r>
          </a:p>
        </p:txBody>
      </p:sp>
      <p:sp>
        <p:nvSpPr>
          <p:cNvPr id="14462" name="Rectangle 126">
            <a:extLst>
              <a:ext uri="{FF2B5EF4-FFF2-40B4-BE49-F238E27FC236}">
                <a16:creationId xmlns:a16="http://schemas.microsoft.com/office/drawing/2014/main" id="{8E8323C3-08F3-4236-B15F-C3E788F9B812}"/>
              </a:ext>
            </a:extLst>
          </p:cNvPr>
          <p:cNvSpPr>
            <a:spLocks noChangeArrowheads="1"/>
          </p:cNvSpPr>
          <p:nvPr/>
        </p:nvSpPr>
        <p:spPr bwMode="auto">
          <a:xfrm>
            <a:off x="3044825" y="55499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effectLst>
                  <a:outerShdw blurRad="38100" dist="38100" dir="2700000" algn="tl">
                    <a:srgbClr val="FFFFFF"/>
                  </a:outerShdw>
                </a:effectLst>
              </a:rPr>
              <a:t>源</a:t>
            </a:r>
            <a:r>
              <a:rPr lang="en-US" altLang="zh-CN">
                <a:solidFill>
                  <a:schemeClr val="bg2"/>
                </a:solidFill>
                <a:effectLst>
                  <a:outerShdw blurRad="38100" dist="38100" dir="2700000" algn="tl">
                    <a:srgbClr val="FFFFFF"/>
                  </a:outerShdw>
                </a:effectLst>
              </a:rPr>
              <a:t>MAC</a:t>
            </a:r>
          </a:p>
        </p:txBody>
      </p:sp>
      <p:sp>
        <p:nvSpPr>
          <p:cNvPr id="14457" name="Rectangle 121">
            <a:extLst>
              <a:ext uri="{FF2B5EF4-FFF2-40B4-BE49-F238E27FC236}">
                <a16:creationId xmlns:a16="http://schemas.microsoft.com/office/drawing/2014/main" id="{028F03FE-CE71-4F26-B2C4-FBD7BC99CED4}"/>
              </a:ext>
            </a:extLst>
          </p:cNvPr>
          <p:cNvSpPr>
            <a:spLocks noChangeArrowheads="1"/>
          </p:cNvSpPr>
          <p:nvPr/>
        </p:nvSpPr>
        <p:spPr bwMode="auto">
          <a:xfrm>
            <a:off x="3132138" y="55499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2"/>
                </a:solidFill>
                <a:effectLst>
                  <a:outerShdw blurRad="38100" dist="38100" dir="2700000" algn="tl">
                    <a:srgbClr val="FFFFFF"/>
                  </a:outerShdw>
                </a:effectLst>
              </a:rPr>
              <a:t>MAC</a:t>
            </a:r>
            <a:r>
              <a:rPr lang="en-US" altLang="zh-CN" baseline="-25000">
                <a:solidFill>
                  <a:schemeClr val="bg2"/>
                </a:solidFill>
                <a:effectLst>
                  <a:outerShdw blurRad="38100" dist="38100" dir="2700000" algn="tl">
                    <a:srgbClr val="FFFFFF"/>
                  </a:outerShdw>
                </a:effectLst>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3.88361E-6 L 0.49375 -3.88361E-6 " pathEditMode="relative" rAng="0" ptsTypes="AA">
                                      <p:cBhvr>
                                        <p:cTn id="6" dur="2000" fill="hold"/>
                                        <p:tgtEl>
                                          <p:spTgt spid="14435"/>
                                        </p:tgtEl>
                                        <p:attrNameLst>
                                          <p:attrName>ppt_x</p:attrName>
                                          <p:attrName>ppt_y</p:attrName>
                                        </p:attrNameLst>
                                      </p:cBhvr>
                                      <p:rCtr x="24688"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dissolve">
                                      <p:cBhvr>
                                        <p:cTn id="11" dur="500"/>
                                        <p:tgtEl>
                                          <p:spTgt spid="14339">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14339">
                                            <p:txEl>
                                              <p:pRg st="2" end="2"/>
                                            </p:txEl>
                                          </p:spTgt>
                                        </p:tgtEl>
                                        <p:attrNameLst>
                                          <p:attrName>style.visibility</p:attrName>
                                        </p:attrNameLst>
                                      </p:cBhvr>
                                      <p:to>
                                        <p:strVal val="visible"/>
                                      </p:to>
                                    </p:set>
                                    <p:animEffect transition="in" filter="dissolve">
                                      <p:cBhvr>
                                        <p:cTn id="14" dur="500"/>
                                        <p:tgtEl>
                                          <p:spTgt spid="14339">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436"/>
                                        </p:tgtEl>
                                        <p:attrNameLst>
                                          <p:attrName>style.visibility</p:attrName>
                                        </p:attrNameLst>
                                      </p:cBhvr>
                                      <p:to>
                                        <p:strVal val="visible"/>
                                      </p:to>
                                    </p:set>
                                    <p:animEffect transition="in" filter="fade">
                                      <p:cBhvr>
                                        <p:cTn id="19" dur="1000"/>
                                        <p:tgtEl>
                                          <p:spTgt spid="144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461"/>
                                        </p:tgtEl>
                                        <p:attrNameLst>
                                          <p:attrName>style.visibility</p:attrName>
                                        </p:attrNameLst>
                                      </p:cBhvr>
                                      <p:to>
                                        <p:strVal val="visible"/>
                                      </p:to>
                                    </p:set>
                                    <p:animEffect transition="in" filter="dissolve">
                                      <p:cBhvr>
                                        <p:cTn id="24" dur="500"/>
                                        <p:tgtEl>
                                          <p:spTgt spid="1446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441"/>
                                        </p:tgtEl>
                                        <p:attrNameLst>
                                          <p:attrName>style.visibility</p:attrName>
                                        </p:attrNameLst>
                                      </p:cBhvr>
                                      <p:to>
                                        <p:strVal val="visible"/>
                                      </p:to>
                                    </p:set>
                                    <p:animEffect transition="in" filter="dissolve">
                                      <p:cBhvr>
                                        <p:cTn id="27" dur="500"/>
                                        <p:tgtEl>
                                          <p:spTgt spid="1444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458"/>
                                        </p:tgtEl>
                                        <p:attrNameLst>
                                          <p:attrName>style.visibility</p:attrName>
                                        </p:attrNameLst>
                                      </p:cBhvr>
                                      <p:to>
                                        <p:strVal val="visible"/>
                                      </p:to>
                                    </p:set>
                                    <p:animEffect transition="in" filter="dissolve">
                                      <p:cBhvr>
                                        <p:cTn id="30" dur="500"/>
                                        <p:tgtEl>
                                          <p:spTgt spid="1445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459"/>
                                        </p:tgtEl>
                                        <p:attrNameLst>
                                          <p:attrName>style.visibility</p:attrName>
                                        </p:attrNameLst>
                                      </p:cBhvr>
                                      <p:to>
                                        <p:strVal val="visible"/>
                                      </p:to>
                                    </p:set>
                                    <p:animEffect transition="in" filter="dissolve">
                                      <p:cBhvr>
                                        <p:cTn id="33" dur="500"/>
                                        <p:tgtEl>
                                          <p:spTgt spid="1445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460"/>
                                        </p:tgtEl>
                                        <p:attrNameLst>
                                          <p:attrName>style.visibility</p:attrName>
                                        </p:attrNameLst>
                                      </p:cBhvr>
                                      <p:to>
                                        <p:strVal val="visible"/>
                                      </p:to>
                                    </p:set>
                                    <p:animEffect transition="in" filter="dissolve">
                                      <p:cBhvr>
                                        <p:cTn id="36" dur="500"/>
                                        <p:tgtEl>
                                          <p:spTgt spid="1446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462"/>
                                        </p:tgtEl>
                                        <p:attrNameLst>
                                          <p:attrName>style.visibility</p:attrName>
                                        </p:attrNameLst>
                                      </p:cBhvr>
                                      <p:to>
                                        <p:strVal val="visible"/>
                                      </p:to>
                                    </p:set>
                                    <p:animEffect transition="in" filter="dissolve">
                                      <p:cBhvr>
                                        <p:cTn id="39" dur="500"/>
                                        <p:tgtEl>
                                          <p:spTgt spid="1446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437"/>
                                        </p:tgtEl>
                                        <p:attrNameLst>
                                          <p:attrName>style.visibility</p:attrName>
                                        </p:attrNameLst>
                                      </p:cBhvr>
                                      <p:to>
                                        <p:strVal val="visible"/>
                                      </p:to>
                                    </p:set>
                                    <p:animEffect transition="in" filter="dissolve">
                                      <p:cBhvr>
                                        <p:cTn id="42" dur="500"/>
                                        <p:tgtEl>
                                          <p:spTgt spid="144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1000"/>
                                        <p:tgtEl>
                                          <p:spTgt spid="14462"/>
                                        </p:tgtEl>
                                      </p:cBhvr>
                                    </p:animEffect>
                                    <p:set>
                                      <p:cBhvr>
                                        <p:cTn id="47" dur="1" fill="hold">
                                          <p:stCondLst>
                                            <p:cond delay="999"/>
                                          </p:stCondLst>
                                        </p:cTn>
                                        <p:tgtEl>
                                          <p:spTgt spid="14462"/>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14457"/>
                                        </p:tgtEl>
                                        <p:attrNameLst>
                                          <p:attrName>style.visibility</p:attrName>
                                        </p:attrNameLst>
                                      </p:cBhvr>
                                      <p:to>
                                        <p:strVal val="visible"/>
                                      </p:to>
                                    </p:set>
                                    <p:animEffect transition="in" filter="fade">
                                      <p:cBhvr>
                                        <p:cTn id="50" dur="1000"/>
                                        <p:tgtEl>
                                          <p:spTgt spid="1445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1" nodeType="clickEffect">
                                  <p:stCondLst>
                                    <p:cond delay="0"/>
                                  </p:stCondLst>
                                  <p:childTnLst>
                                    <p:animEffect transition="out" filter="fade">
                                      <p:cBhvr>
                                        <p:cTn id="54" dur="1000"/>
                                        <p:tgtEl>
                                          <p:spTgt spid="14458"/>
                                        </p:tgtEl>
                                      </p:cBhvr>
                                    </p:animEffect>
                                    <p:set>
                                      <p:cBhvr>
                                        <p:cTn id="55" dur="1" fill="hold">
                                          <p:stCondLst>
                                            <p:cond delay="999"/>
                                          </p:stCondLst>
                                        </p:cTn>
                                        <p:tgtEl>
                                          <p:spTgt spid="14458"/>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4446"/>
                                        </p:tgtEl>
                                        <p:attrNameLst>
                                          <p:attrName>style.visibility</p:attrName>
                                        </p:attrNameLst>
                                      </p:cBhvr>
                                      <p:to>
                                        <p:strVal val="visible"/>
                                      </p:to>
                                    </p:set>
                                    <p:animEffect transition="in" filter="fade">
                                      <p:cBhvr>
                                        <p:cTn id="58" dur="1000"/>
                                        <p:tgtEl>
                                          <p:spTgt spid="14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6" grpId="0" animBg="1"/>
      <p:bldP spid="14437" grpId="0"/>
      <p:bldP spid="14441" grpId="0"/>
      <p:bldP spid="14446" grpId="0"/>
      <p:bldP spid="14458" grpId="0"/>
      <p:bldP spid="14458" grpId="1"/>
      <p:bldP spid="14459" grpId="0"/>
      <p:bldP spid="14460" grpId="0"/>
      <p:bldP spid="14462" grpId="0"/>
      <p:bldP spid="14462" grpId="1"/>
      <p:bldP spid="144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30</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输出模块</a:t>
            </a:r>
          </a:p>
        </p:txBody>
      </p:sp>
      <p:pic>
        <p:nvPicPr>
          <p:cNvPr id="3" name="图片 2">
            <a:extLst>
              <a:ext uri="{FF2B5EF4-FFF2-40B4-BE49-F238E27FC236}">
                <a16:creationId xmlns:a16="http://schemas.microsoft.com/office/drawing/2014/main" id="{6408A591-E359-46FB-9BAD-A55D9C3406ED}"/>
              </a:ext>
            </a:extLst>
          </p:cNvPr>
          <p:cNvPicPr>
            <a:picLocks noChangeAspect="1"/>
          </p:cNvPicPr>
          <p:nvPr/>
        </p:nvPicPr>
        <p:blipFill>
          <a:blip r:embed="rId3"/>
          <a:stretch>
            <a:fillRect/>
          </a:stretch>
        </p:blipFill>
        <p:spPr>
          <a:xfrm>
            <a:off x="395536" y="1916832"/>
            <a:ext cx="8391870" cy="3384376"/>
          </a:xfrm>
          <a:prstGeom prst="rect">
            <a:avLst/>
          </a:prstGeom>
        </p:spPr>
      </p:pic>
    </p:spTree>
    <p:extLst>
      <p:ext uri="{BB962C8B-B14F-4D97-AF65-F5344CB8AC3E}">
        <p14:creationId xmlns:p14="http://schemas.microsoft.com/office/powerpoint/2010/main" val="1201299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31</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输出模块</a:t>
            </a:r>
          </a:p>
        </p:txBody>
      </p:sp>
      <p:grpSp>
        <p:nvGrpSpPr>
          <p:cNvPr id="8" name="组合 7">
            <a:extLst>
              <a:ext uri="{FF2B5EF4-FFF2-40B4-BE49-F238E27FC236}">
                <a16:creationId xmlns:a16="http://schemas.microsoft.com/office/drawing/2014/main" id="{506F82A4-7D90-4646-88E7-A54A7EC37436}"/>
              </a:ext>
            </a:extLst>
          </p:cNvPr>
          <p:cNvGrpSpPr/>
          <p:nvPr/>
        </p:nvGrpSpPr>
        <p:grpSpPr>
          <a:xfrm>
            <a:off x="2627784" y="1034542"/>
            <a:ext cx="4841780" cy="5850842"/>
            <a:chOff x="2627784" y="1034542"/>
            <a:chExt cx="4841780" cy="5850842"/>
          </a:xfrm>
        </p:grpSpPr>
        <p:pic>
          <p:nvPicPr>
            <p:cNvPr id="6" name="图片 5">
              <a:extLst>
                <a:ext uri="{FF2B5EF4-FFF2-40B4-BE49-F238E27FC236}">
                  <a16:creationId xmlns:a16="http://schemas.microsoft.com/office/drawing/2014/main" id="{91B6C27D-012E-47FF-B8DE-CB04B0B94D6A}"/>
                </a:ext>
              </a:extLst>
            </p:cNvPr>
            <p:cNvPicPr>
              <a:picLocks noChangeAspect="1"/>
            </p:cNvPicPr>
            <p:nvPr/>
          </p:nvPicPr>
          <p:blipFill>
            <a:blip r:embed="rId3"/>
            <a:stretch>
              <a:fillRect/>
            </a:stretch>
          </p:blipFill>
          <p:spPr>
            <a:xfrm>
              <a:off x="2627784" y="4964145"/>
              <a:ext cx="4841780" cy="1921239"/>
            </a:xfrm>
            <a:prstGeom prst="rect">
              <a:avLst/>
            </a:prstGeom>
          </p:spPr>
        </p:pic>
        <p:pic>
          <p:nvPicPr>
            <p:cNvPr id="7" name="图片 6">
              <a:extLst>
                <a:ext uri="{FF2B5EF4-FFF2-40B4-BE49-F238E27FC236}">
                  <a16:creationId xmlns:a16="http://schemas.microsoft.com/office/drawing/2014/main" id="{F94BDBBF-DCE9-4C8C-8FF5-FC2A271E6D81}"/>
                </a:ext>
              </a:extLst>
            </p:cNvPr>
            <p:cNvPicPr>
              <a:picLocks noChangeAspect="1"/>
            </p:cNvPicPr>
            <p:nvPr/>
          </p:nvPicPr>
          <p:blipFill>
            <a:blip r:embed="rId4"/>
            <a:stretch>
              <a:fillRect/>
            </a:stretch>
          </p:blipFill>
          <p:spPr>
            <a:xfrm>
              <a:off x="2627784" y="1034542"/>
              <a:ext cx="4841780" cy="3958445"/>
            </a:xfrm>
            <a:prstGeom prst="rect">
              <a:avLst/>
            </a:prstGeom>
          </p:spPr>
        </p:pic>
      </p:grpSp>
    </p:spTree>
    <p:extLst>
      <p:ext uri="{BB962C8B-B14F-4D97-AF65-F5344CB8AC3E}">
        <p14:creationId xmlns:p14="http://schemas.microsoft.com/office/powerpoint/2010/main" val="273121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32</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pic>
        <p:nvPicPr>
          <p:cNvPr id="3" name="图片 2">
            <a:extLst>
              <a:ext uri="{FF2B5EF4-FFF2-40B4-BE49-F238E27FC236}">
                <a16:creationId xmlns:a16="http://schemas.microsoft.com/office/drawing/2014/main" id="{16323F24-A302-4B16-B5CC-C0421FFEE066}"/>
              </a:ext>
            </a:extLst>
          </p:cNvPr>
          <p:cNvPicPr>
            <a:picLocks noChangeAspect="1"/>
          </p:cNvPicPr>
          <p:nvPr/>
        </p:nvPicPr>
        <p:blipFill>
          <a:blip r:embed="rId3"/>
          <a:stretch>
            <a:fillRect/>
          </a:stretch>
        </p:blipFill>
        <p:spPr>
          <a:xfrm>
            <a:off x="755576" y="1974873"/>
            <a:ext cx="6919751" cy="2459728"/>
          </a:xfrm>
          <a:prstGeom prst="rect">
            <a:avLst/>
          </a:prstGeom>
        </p:spPr>
      </p:pic>
      <p:pic>
        <p:nvPicPr>
          <p:cNvPr id="4" name="图片 3">
            <a:extLst>
              <a:ext uri="{FF2B5EF4-FFF2-40B4-BE49-F238E27FC236}">
                <a16:creationId xmlns:a16="http://schemas.microsoft.com/office/drawing/2014/main" id="{E657B8A8-9B3C-4112-858D-EA1E8FFAAD99}"/>
              </a:ext>
            </a:extLst>
          </p:cNvPr>
          <p:cNvPicPr>
            <a:picLocks noChangeAspect="1"/>
          </p:cNvPicPr>
          <p:nvPr/>
        </p:nvPicPr>
        <p:blipFill>
          <a:blip r:embed="rId4"/>
          <a:stretch>
            <a:fillRect/>
          </a:stretch>
        </p:blipFill>
        <p:spPr>
          <a:xfrm>
            <a:off x="755576" y="4653136"/>
            <a:ext cx="6919751" cy="1199423"/>
          </a:xfrm>
          <a:prstGeom prst="rect">
            <a:avLst/>
          </a:prstGeom>
        </p:spPr>
      </p:pic>
      <p:sp>
        <p:nvSpPr>
          <p:cNvPr id="9" name="矩形 8">
            <a:extLst>
              <a:ext uri="{FF2B5EF4-FFF2-40B4-BE49-F238E27FC236}">
                <a16:creationId xmlns:a16="http://schemas.microsoft.com/office/drawing/2014/main" id="{DD35C8EA-7919-4D71-861E-B999F906C0BE}"/>
              </a:ext>
            </a:extLst>
          </p:cNvPr>
          <p:cNvSpPr/>
          <p:nvPr/>
        </p:nvSpPr>
        <p:spPr bwMode="auto">
          <a:xfrm>
            <a:off x="683568" y="3140968"/>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566135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7A2D130-C863-4F29-A153-6937AB4BAD50}"/>
              </a:ext>
            </a:extLst>
          </p:cNvPr>
          <p:cNvPicPr>
            <a:picLocks noChangeAspect="1"/>
          </p:cNvPicPr>
          <p:nvPr/>
        </p:nvPicPr>
        <p:blipFill>
          <a:blip r:embed="rId3"/>
          <a:stretch>
            <a:fillRect/>
          </a:stretch>
        </p:blipFill>
        <p:spPr>
          <a:xfrm>
            <a:off x="755576" y="3379356"/>
            <a:ext cx="6841200" cy="2497915"/>
          </a:xfrm>
          <a:prstGeom prst="rect">
            <a:avLst/>
          </a:prstGeom>
        </p:spPr>
      </p:pic>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33</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683568" y="5085184"/>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pic>
        <p:nvPicPr>
          <p:cNvPr id="6" name="图片 5">
            <a:extLst>
              <a:ext uri="{FF2B5EF4-FFF2-40B4-BE49-F238E27FC236}">
                <a16:creationId xmlns:a16="http://schemas.microsoft.com/office/drawing/2014/main" id="{661BDD92-355F-4046-84F8-53E8D2BAD749}"/>
              </a:ext>
            </a:extLst>
          </p:cNvPr>
          <p:cNvPicPr>
            <a:picLocks noChangeAspect="1"/>
          </p:cNvPicPr>
          <p:nvPr/>
        </p:nvPicPr>
        <p:blipFill>
          <a:blip r:embed="rId4"/>
          <a:stretch>
            <a:fillRect/>
          </a:stretch>
        </p:blipFill>
        <p:spPr>
          <a:xfrm>
            <a:off x="755576" y="2023331"/>
            <a:ext cx="6863656" cy="1224136"/>
          </a:xfrm>
          <a:prstGeom prst="rect">
            <a:avLst/>
          </a:prstGeom>
        </p:spPr>
      </p:pic>
    </p:spTree>
    <p:extLst>
      <p:ext uri="{BB962C8B-B14F-4D97-AF65-F5344CB8AC3E}">
        <p14:creationId xmlns:p14="http://schemas.microsoft.com/office/powerpoint/2010/main" val="37432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2260B11-1D70-498B-8F30-4297024F5302}"/>
              </a:ext>
            </a:extLst>
          </p:cNvPr>
          <p:cNvGrpSpPr/>
          <p:nvPr/>
        </p:nvGrpSpPr>
        <p:grpSpPr>
          <a:xfrm>
            <a:off x="755575" y="1896754"/>
            <a:ext cx="6887853" cy="3690972"/>
            <a:chOff x="755575" y="1896754"/>
            <a:chExt cx="6887853" cy="3690972"/>
          </a:xfrm>
        </p:grpSpPr>
        <p:pic>
          <p:nvPicPr>
            <p:cNvPr id="4" name="图片 3">
              <a:extLst>
                <a:ext uri="{FF2B5EF4-FFF2-40B4-BE49-F238E27FC236}">
                  <a16:creationId xmlns:a16="http://schemas.microsoft.com/office/drawing/2014/main" id="{E384A2CA-003C-466E-9CC2-F353453CC9C9}"/>
                </a:ext>
              </a:extLst>
            </p:cNvPr>
            <p:cNvPicPr>
              <a:picLocks noChangeAspect="1"/>
            </p:cNvPicPr>
            <p:nvPr/>
          </p:nvPicPr>
          <p:blipFill>
            <a:blip r:embed="rId3"/>
            <a:stretch>
              <a:fillRect/>
            </a:stretch>
          </p:blipFill>
          <p:spPr>
            <a:xfrm>
              <a:off x="755575" y="2348880"/>
              <a:ext cx="6887853" cy="3238846"/>
            </a:xfrm>
            <a:prstGeom prst="rect">
              <a:avLst/>
            </a:prstGeom>
          </p:spPr>
        </p:pic>
        <p:pic>
          <p:nvPicPr>
            <p:cNvPr id="3" name="图片 2">
              <a:extLst>
                <a:ext uri="{FF2B5EF4-FFF2-40B4-BE49-F238E27FC236}">
                  <a16:creationId xmlns:a16="http://schemas.microsoft.com/office/drawing/2014/main" id="{5B9E6128-C3B3-4FC0-A184-24D0F1350CFE}"/>
                </a:ext>
              </a:extLst>
            </p:cNvPr>
            <p:cNvPicPr>
              <a:picLocks noChangeAspect="1"/>
            </p:cNvPicPr>
            <p:nvPr/>
          </p:nvPicPr>
          <p:blipFill>
            <a:blip r:embed="rId4"/>
            <a:stretch>
              <a:fillRect/>
            </a:stretch>
          </p:blipFill>
          <p:spPr>
            <a:xfrm>
              <a:off x="755576" y="1896754"/>
              <a:ext cx="6887852" cy="452126"/>
            </a:xfrm>
            <a:prstGeom prst="rect">
              <a:avLst/>
            </a:prstGeom>
          </p:spPr>
        </p:pic>
      </p:grpSp>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34</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683568" y="5301208"/>
            <a:ext cx="6991759" cy="288032"/>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77967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B50B32-040A-430A-99F7-5DEAB02460E9}"/>
              </a:ext>
            </a:extLst>
          </p:cNvPr>
          <p:cNvPicPr>
            <a:picLocks noChangeAspect="1"/>
          </p:cNvPicPr>
          <p:nvPr/>
        </p:nvPicPr>
        <p:blipFill>
          <a:blip r:embed="rId3"/>
          <a:stretch>
            <a:fillRect/>
          </a:stretch>
        </p:blipFill>
        <p:spPr>
          <a:xfrm>
            <a:off x="755576" y="1960378"/>
            <a:ext cx="7283533" cy="4204926"/>
          </a:xfrm>
          <a:prstGeom prst="rect">
            <a:avLst/>
          </a:prstGeom>
        </p:spPr>
      </p:pic>
      <p:sp>
        <p:nvSpPr>
          <p:cNvPr id="5" name="灯片编号占位符 5">
            <a:extLst>
              <a:ext uri="{FF2B5EF4-FFF2-40B4-BE49-F238E27FC236}">
                <a16:creationId xmlns:a16="http://schemas.microsoft.com/office/drawing/2014/main" id="{552EAE51-2B0F-4912-B39E-03DC8388B0AE}"/>
              </a:ext>
            </a:extLst>
          </p:cNvPr>
          <p:cNvSpPr>
            <a:spLocks noGrp="1"/>
          </p:cNvSpPr>
          <p:nvPr>
            <p:ph type="sldNum" sz="quarter" idx="12"/>
          </p:nvPr>
        </p:nvSpPr>
        <p:spPr/>
        <p:txBody>
          <a:bodyPr/>
          <a:lstStyle/>
          <a:p>
            <a:fld id="{8AEA5220-7E98-4A6F-B60C-D82E779E9A89}" type="slidenum">
              <a:rPr lang="en-US" altLang="zh-CN"/>
              <a:pPr/>
              <a:t>35</a:t>
            </a:fld>
            <a:endParaRPr lang="en-US" altLang="zh-CN"/>
          </a:p>
        </p:txBody>
      </p:sp>
      <p:sp>
        <p:nvSpPr>
          <p:cNvPr id="351234" name="Rectangle 2">
            <a:extLst>
              <a:ext uri="{FF2B5EF4-FFF2-40B4-BE49-F238E27FC236}">
                <a16:creationId xmlns:a16="http://schemas.microsoft.com/office/drawing/2014/main" id="{FB18BE21-14E8-4771-9FC2-07F0CF131B47}"/>
              </a:ext>
            </a:extLst>
          </p:cNvPr>
          <p:cNvSpPr>
            <a:spLocks noGrp="1" noChangeArrowheads="1"/>
          </p:cNvSpPr>
          <p:nvPr>
            <p:ph type="title"/>
          </p:nvPr>
        </p:nvSpPr>
        <p:spPr/>
        <p:txBody>
          <a:bodyPr/>
          <a:lstStyle/>
          <a:p>
            <a:r>
              <a:rPr lang="en-US" altLang="zh-CN"/>
              <a:t>6.2  ARP Package</a:t>
            </a:r>
          </a:p>
        </p:txBody>
      </p:sp>
      <p:sp>
        <p:nvSpPr>
          <p:cNvPr id="2" name="内容占位符 1">
            <a:extLst>
              <a:ext uri="{FF2B5EF4-FFF2-40B4-BE49-F238E27FC236}">
                <a16:creationId xmlns:a16="http://schemas.microsoft.com/office/drawing/2014/main" id="{ACEAEB6C-2D63-4BFD-ACE1-F45270BB056D}"/>
              </a:ext>
            </a:extLst>
          </p:cNvPr>
          <p:cNvSpPr>
            <a:spLocks noGrp="1"/>
          </p:cNvSpPr>
          <p:nvPr>
            <p:ph idx="1"/>
          </p:nvPr>
        </p:nvSpPr>
        <p:spPr>
          <a:xfrm>
            <a:off x="323850" y="1341439"/>
            <a:ext cx="8496300" cy="719410"/>
          </a:xfrm>
        </p:spPr>
        <p:txBody>
          <a:bodyPr/>
          <a:lstStyle/>
          <a:p>
            <a:r>
              <a:rPr lang="zh-CN" altLang="en-US" dirty="0"/>
              <a:t>高速缓存表例子</a:t>
            </a:r>
          </a:p>
        </p:txBody>
      </p:sp>
      <p:sp>
        <p:nvSpPr>
          <p:cNvPr id="9" name="矩形 8">
            <a:extLst>
              <a:ext uri="{FF2B5EF4-FFF2-40B4-BE49-F238E27FC236}">
                <a16:creationId xmlns:a16="http://schemas.microsoft.com/office/drawing/2014/main" id="{DD35C8EA-7919-4D71-861E-B999F906C0BE}"/>
              </a:ext>
            </a:extLst>
          </p:cNvPr>
          <p:cNvSpPr/>
          <p:nvPr/>
        </p:nvSpPr>
        <p:spPr bwMode="auto">
          <a:xfrm>
            <a:off x="748593" y="5589240"/>
            <a:ext cx="7283533" cy="360040"/>
          </a:xfrm>
          <a:prstGeom prst="rect">
            <a:avLst/>
          </a:prstGeom>
          <a:solidFill>
            <a:schemeClr val="accent1">
              <a:alpha val="4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endParaRPr>
          </a:p>
        </p:txBody>
      </p:sp>
    </p:spTree>
    <p:extLst>
      <p:ext uri="{BB962C8B-B14F-4D97-AF65-F5344CB8AC3E}">
        <p14:creationId xmlns:p14="http://schemas.microsoft.com/office/powerpoint/2010/main" val="3441631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26B7E15-6BB9-45EF-BFEC-D5A3F50FD855}"/>
              </a:ext>
            </a:extLst>
          </p:cNvPr>
          <p:cNvSpPr>
            <a:spLocks noGrp="1"/>
          </p:cNvSpPr>
          <p:nvPr>
            <p:ph type="sldNum" sz="quarter" idx="12"/>
          </p:nvPr>
        </p:nvSpPr>
        <p:spPr/>
        <p:txBody>
          <a:bodyPr/>
          <a:lstStyle/>
          <a:p>
            <a:fld id="{7A8243AA-B08E-408F-BF75-FCD823A4ADE8}" type="slidenum">
              <a:rPr lang="en-US" altLang="zh-CN"/>
              <a:pPr/>
              <a:t>36</a:t>
            </a:fld>
            <a:endParaRPr lang="en-US" altLang="zh-CN"/>
          </a:p>
        </p:txBody>
      </p:sp>
      <p:sp>
        <p:nvSpPr>
          <p:cNvPr id="354306" name="Rectangle 2">
            <a:extLst>
              <a:ext uri="{FF2B5EF4-FFF2-40B4-BE49-F238E27FC236}">
                <a16:creationId xmlns:a16="http://schemas.microsoft.com/office/drawing/2014/main" id="{9AD6F196-8BDD-483C-BC23-E1F7686FB215}"/>
              </a:ext>
            </a:extLst>
          </p:cNvPr>
          <p:cNvSpPr>
            <a:spLocks noGrp="1" noChangeArrowheads="1"/>
          </p:cNvSpPr>
          <p:nvPr>
            <p:ph type="title"/>
          </p:nvPr>
        </p:nvSpPr>
        <p:spPr/>
        <p:txBody>
          <a:bodyPr/>
          <a:lstStyle/>
          <a:p>
            <a:r>
              <a:rPr lang="en-US" altLang="zh-CN"/>
              <a:t>ARP Cache</a:t>
            </a:r>
          </a:p>
        </p:txBody>
      </p:sp>
      <p:sp>
        <p:nvSpPr>
          <p:cNvPr id="354310" name="Rectangle 6">
            <a:extLst>
              <a:ext uri="{FF2B5EF4-FFF2-40B4-BE49-F238E27FC236}">
                <a16:creationId xmlns:a16="http://schemas.microsoft.com/office/drawing/2014/main" id="{F69B88C6-1539-4EAF-875E-F68A13F2E103}"/>
              </a:ext>
            </a:extLst>
          </p:cNvPr>
          <p:cNvSpPr>
            <a:spLocks noGrp="1" noChangeArrowheads="1"/>
          </p:cNvSpPr>
          <p:nvPr>
            <p:ph type="body" idx="1"/>
          </p:nvPr>
        </p:nvSpPr>
        <p:spPr/>
        <p:txBody>
          <a:bodyPr/>
          <a:lstStyle/>
          <a:p>
            <a:r>
              <a:rPr lang="en-US" altLang="zh-CN" sz="2800"/>
              <a:t>Host</a:t>
            </a:r>
            <a:r>
              <a:rPr lang="zh-CN" altLang="en-US" sz="2800"/>
              <a:t>（</a:t>
            </a:r>
            <a:r>
              <a:rPr lang="en-US" altLang="zh-CN" sz="2800"/>
              <a:t>Windows XP</a:t>
            </a:r>
            <a:r>
              <a:rPr lang="zh-CN" altLang="en-US" sz="2800"/>
              <a:t>）</a:t>
            </a:r>
          </a:p>
          <a:p>
            <a:endParaRPr lang="zh-CN" altLang="en-US" sz="2800"/>
          </a:p>
          <a:p>
            <a:endParaRPr lang="zh-CN" altLang="en-US" sz="2800"/>
          </a:p>
          <a:p>
            <a:endParaRPr lang="zh-CN" altLang="en-US" sz="2800"/>
          </a:p>
          <a:p>
            <a:endParaRPr lang="zh-CN" altLang="en-US" sz="2800"/>
          </a:p>
          <a:p>
            <a:r>
              <a:rPr lang="en-US" altLang="zh-CN" sz="2800"/>
              <a:t>Router</a:t>
            </a:r>
            <a:r>
              <a:rPr lang="zh-CN" altLang="en-US" sz="2800"/>
              <a:t>（</a:t>
            </a:r>
            <a:r>
              <a:rPr lang="en-US" altLang="zh-CN" sz="2800"/>
              <a:t>Cisco</a:t>
            </a:r>
            <a:r>
              <a:rPr lang="zh-CN" altLang="en-US" sz="2800"/>
              <a:t>）</a:t>
            </a:r>
          </a:p>
        </p:txBody>
      </p:sp>
      <p:sp>
        <p:nvSpPr>
          <p:cNvPr id="354311" name="Text Box 7">
            <a:extLst>
              <a:ext uri="{FF2B5EF4-FFF2-40B4-BE49-F238E27FC236}">
                <a16:creationId xmlns:a16="http://schemas.microsoft.com/office/drawing/2014/main" id="{47F75C95-AF26-475C-9D04-2733E83954E0}"/>
              </a:ext>
            </a:extLst>
          </p:cNvPr>
          <p:cNvSpPr txBox="1">
            <a:spLocks noChangeArrowheads="1"/>
          </p:cNvSpPr>
          <p:nvPr/>
        </p:nvSpPr>
        <p:spPr bwMode="auto">
          <a:xfrm>
            <a:off x="382588" y="1816100"/>
            <a:ext cx="8437562" cy="2279650"/>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lIns="288000" tIns="54000" rIns="432000" bIns="54000" anchor="ctr">
            <a:spAutoFit/>
          </a:bodyPr>
          <a:lstStyle/>
          <a:p>
            <a:r>
              <a:rPr lang="en-US" altLang="zh-CN" sz="2200">
                <a:effectLst>
                  <a:outerShdw blurRad="38100" dist="38100" dir="2700000" algn="tl">
                    <a:srgbClr val="000000"/>
                  </a:outerShdw>
                </a:effectLst>
                <a:latin typeface="Arial Narrow" panose="020B0606020202030204" pitchFamily="34" charset="0"/>
              </a:rPr>
              <a:t>C:\&gt; arp –a</a:t>
            </a:r>
          </a:p>
          <a:p>
            <a:endParaRPr lang="en-US" altLang="zh-CN" sz="1000">
              <a:effectLst>
                <a:outerShdw blurRad="38100" dist="38100" dir="2700000" algn="tl">
                  <a:srgbClr val="000000"/>
                </a:outerShdw>
              </a:effectLst>
              <a:latin typeface="Arial Narrow" panose="020B0606020202030204" pitchFamily="34" charset="0"/>
            </a:endParaRPr>
          </a:p>
          <a:p>
            <a:r>
              <a:rPr lang="en-US" altLang="zh-CN" sz="2200">
                <a:effectLst>
                  <a:outerShdw blurRad="38100" dist="38100" dir="2700000" algn="tl">
                    <a:srgbClr val="000000"/>
                  </a:outerShdw>
                </a:effectLst>
                <a:latin typeface="Arial Narrow" panose="020B0606020202030204" pitchFamily="34" charset="0"/>
              </a:rPr>
              <a:t>Interface: 202.115.12.34 --- 0x2</a:t>
            </a:r>
          </a:p>
          <a:p>
            <a:r>
              <a:rPr lang="en-US" altLang="zh-CN" sz="2200">
                <a:effectLst>
                  <a:outerShdw blurRad="38100" dist="38100" dir="2700000" algn="tl">
                    <a:srgbClr val="000000"/>
                  </a:outerShdw>
                </a:effectLst>
                <a:latin typeface="Arial Narrow" panose="020B0606020202030204" pitchFamily="34" charset="0"/>
              </a:rPr>
              <a:t>    Internet Address	       Physical Address		   Type</a:t>
            </a:r>
          </a:p>
          <a:p>
            <a:r>
              <a:rPr lang="en-US" altLang="zh-CN" sz="2200">
                <a:effectLst>
                  <a:outerShdw blurRad="38100" dist="38100" dir="2700000" algn="tl">
                    <a:srgbClr val="000000"/>
                  </a:outerShdw>
                </a:effectLst>
                <a:latin typeface="Arial Narrow" panose="020B0606020202030204" pitchFamily="34" charset="0"/>
              </a:rPr>
              <a:t>    202.115.12.33		       00-90-27-a7-98-41		   dynamic</a:t>
            </a:r>
          </a:p>
          <a:p>
            <a:r>
              <a:rPr lang="en-US" altLang="zh-CN" sz="2200">
                <a:effectLst>
                  <a:outerShdw blurRad="38100" dist="38100" dir="2700000" algn="tl">
                    <a:srgbClr val="000000"/>
                  </a:outerShdw>
                </a:effectLst>
                <a:latin typeface="Arial Narrow" panose="020B0606020202030204" pitchFamily="34" charset="0"/>
              </a:rPr>
              <a:t>    202.115.12.47		       00-90-27-1d-d9-94		   dynamic</a:t>
            </a:r>
          </a:p>
          <a:p>
            <a:r>
              <a:rPr lang="en-US" altLang="zh-CN" sz="2200">
                <a:effectLst>
                  <a:outerShdw blurRad="38100" dist="38100" dir="2700000" algn="tl">
                    <a:srgbClr val="000000"/>
                  </a:outerShdw>
                </a:effectLst>
                <a:latin typeface="Arial Narrow" panose="020B0606020202030204" pitchFamily="34" charset="0"/>
              </a:rPr>
              <a:t>    202.115.12.62		       00-90-27-1a-67-e7		   dynamic</a:t>
            </a:r>
          </a:p>
        </p:txBody>
      </p:sp>
      <p:sp>
        <p:nvSpPr>
          <p:cNvPr id="354312" name="Text Box 8">
            <a:extLst>
              <a:ext uri="{FF2B5EF4-FFF2-40B4-BE49-F238E27FC236}">
                <a16:creationId xmlns:a16="http://schemas.microsoft.com/office/drawing/2014/main" id="{05D4B319-D54A-4B74-B6E0-B634818FA507}"/>
              </a:ext>
            </a:extLst>
          </p:cNvPr>
          <p:cNvSpPr txBox="1">
            <a:spLocks noChangeArrowheads="1"/>
          </p:cNvSpPr>
          <p:nvPr/>
        </p:nvSpPr>
        <p:spPr bwMode="auto">
          <a:xfrm>
            <a:off x="379413" y="4605338"/>
            <a:ext cx="8440737" cy="1827212"/>
          </a:xfrm>
          <a:prstGeom prst="rect">
            <a:avLst/>
          </a:prstGeom>
          <a:solidFill>
            <a:schemeClr val="bg2"/>
          </a:solidFill>
          <a:ln w="9525">
            <a:solidFill>
              <a:schemeClr val="tx1"/>
            </a:solidFill>
            <a:miter lim="800000"/>
            <a:headEnd/>
            <a:tailEnd/>
          </a:ln>
          <a:effectLst>
            <a:outerShdw dist="107763" dir="2700000" algn="ctr" rotWithShape="0">
              <a:schemeClr val="bg2">
                <a:alpha val="50000"/>
              </a:schemeClr>
            </a:outerShdw>
          </a:effectLst>
        </p:spPr>
        <p:txBody>
          <a:bodyPr wrap="none" lIns="108000" tIns="72000" rIns="144000" bIns="72000" anchor="ctr">
            <a:spAutoFit/>
          </a:bodyPr>
          <a:lstStyle/>
          <a:p>
            <a:r>
              <a:rPr lang="en-US" altLang="zh-CN" sz="2200">
                <a:effectLst>
                  <a:outerShdw blurRad="38100" dist="38100" dir="2700000" algn="tl">
                    <a:srgbClr val="000000"/>
                  </a:outerShdw>
                </a:effectLst>
                <a:latin typeface="Arial Narrow" panose="020B0606020202030204" pitchFamily="34" charset="0"/>
              </a:rPr>
              <a:t>Router# show arp</a:t>
            </a:r>
          </a:p>
          <a:p>
            <a:r>
              <a:rPr lang="en-US" altLang="zh-CN" sz="2200">
                <a:effectLst>
                  <a:outerShdw blurRad="38100" dist="38100" dir="2700000" algn="tl">
                    <a:srgbClr val="000000"/>
                  </a:outerShdw>
                </a:effectLst>
                <a:latin typeface="Arial Narrow" panose="020B0606020202030204" pitchFamily="34" charset="0"/>
              </a:rPr>
              <a:t>Protocol    Address            Age (min)   Hardware Addr      Type       Interface</a:t>
            </a:r>
          </a:p>
          <a:p>
            <a:r>
              <a:rPr lang="en-US" altLang="zh-CN" sz="2200">
                <a:effectLst>
                  <a:outerShdw blurRad="38100" dist="38100" dir="2700000" algn="tl">
                    <a:srgbClr val="000000"/>
                  </a:outerShdw>
                </a:effectLst>
                <a:latin typeface="Arial Narrow" panose="020B0606020202030204" pitchFamily="34" charset="0"/>
              </a:rPr>
              <a:t>Internet	    202.115.12.33	       --	        0090.27a7.9841     ARPA     Ethernet0</a:t>
            </a:r>
          </a:p>
          <a:p>
            <a:r>
              <a:rPr lang="en-US" altLang="zh-CN" sz="2200">
                <a:effectLst>
                  <a:outerShdw blurRad="38100" dist="38100" dir="2700000" algn="tl">
                    <a:srgbClr val="000000"/>
                  </a:outerShdw>
                </a:effectLst>
                <a:latin typeface="Arial Narrow" panose="020B0606020202030204" pitchFamily="34" charset="0"/>
              </a:rPr>
              <a:t>Internet	    202.115.12.34	       5	        0005.5d06.1418     ARPA     Ethernet0</a:t>
            </a:r>
          </a:p>
          <a:p>
            <a:r>
              <a:rPr lang="en-US" altLang="zh-CN" sz="2200">
                <a:effectLst>
                  <a:outerShdw blurRad="38100" dist="38100" dir="2700000" algn="tl">
                    <a:srgbClr val="000000"/>
                  </a:outerShdw>
                </a:effectLst>
                <a:latin typeface="Arial Narrow" panose="020B0606020202030204" pitchFamily="34" charset="0"/>
              </a:rPr>
              <a:t>Internet	    202.115.13.1	       --	        00e0.7bc0.b205     ARPA     Ethernet1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0485089D-9138-406C-9911-D3BC60A327CD}"/>
              </a:ext>
            </a:extLst>
          </p:cNvPr>
          <p:cNvSpPr>
            <a:spLocks noGrp="1"/>
          </p:cNvSpPr>
          <p:nvPr>
            <p:ph type="sldNum" sz="quarter" idx="12"/>
          </p:nvPr>
        </p:nvSpPr>
        <p:spPr/>
        <p:txBody>
          <a:bodyPr/>
          <a:lstStyle/>
          <a:p>
            <a:fld id="{CD76F965-2112-4871-A706-A74415B93A0B}" type="slidenum">
              <a:rPr lang="en-US" altLang="zh-CN"/>
              <a:pPr/>
              <a:t>37</a:t>
            </a:fld>
            <a:endParaRPr lang="en-US" altLang="zh-CN"/>
          </a:p>
        </p:txBody>
      </p:sp>
      <p:sp>
        <p:nvSpPr>
          <p:cNvPr id="364546" name="Rectangle 2">
            <a:extLst>
              <a:ext uri="{FF2B5EF4-FFF2-40B4-BE49-F238E27FC236}">
                <a16:creationId xmlns:a16="http://schemas.microsoft.com/office/drawing/2014/main" id="{AF6DB848-5CA3-4242-BBAA-0D5B02A89242}"/>
              </a:ext>
            </a:extLst>
          </p:cNvPr>
          <p:cNvSpPr>
            <a:spLocks noGrp="1" noChangeArrowheads="1"/>
          </p:cNvSpPr>
          <p:nvPr>
            <p:ph type="title"/>
          </p:nvPr>
        </p:nvSpPr>
        <p:spPr/>
        <p:txBody>
          <a:bodyPr/>
          <a:lstStyle/>
          <a:p>
            <a:r>
              <a:rPr lang="en-US" altLang="zh-CN"/>
              <a:t>Discussion</a:t>
            </a:r>
          </a:p>
        </p:txBody>
      </p:sp>
      <p:sp>
        <p:nvSpPr>
          <p:cNvPr id="364547" name="Rectangle 3">
            <a:extLst>
              <a:ext uri="{FF2B5EF4-FFF2-40B4-BE49-F238E27FC236}">
                <a16:creationId xmlns:a16="http://schemas.microsoft.com/office/drawing/2014/main" id="{89C338C0-0F3C-4093-B14A-469731F89D9E}"/>
              </a:ext>
            </a:extLst>
          </p:cNvPr>
          <p:cNvSpPr>
            <a:spLocks noGrp="1" noChangeArrowheads="1"/>
          </p:cNvSpPr>
          <p:nvPr>
            <p:ph type="body" idx="1"/>
          </p:nvPr>
        </p:nvSpPr>
        <p:spPr/>
        <p:txBody>
          <a:bodyPr/>
          <a:lstStyle/>
          <a:p>
            <a:r>
              <a:rPr lang="zh-CN" altLang="en-US" dirty="0"/>
              <a:t>更新</a:t>
            </a:r>
            <a:r>
              <a:rPr lang="en-US" altLang="zh-CN" dirty="0"/>
              <a:t>ARP</a:t>
            </a:r>
            <a:r>
              <a:rPr lang="zh-CN" altLang="en-US" dirty="0"/>
              <a:t>绑定时，发现已有的绑定与新的绑定不一样，是保持已有的还是替换它？</a:t>
            </a:r>
          </a:p>
          <a:p>
            <a:r>
              <a:rPr lang="zh-CN" altLang="en-US" dirty="0"/>
              <a:t>封装</a:t>
            </a:r>
            <a:r>
              <a:rPr lang="en-US" altLang="zh-CN" dirty="0"/>
              <a:t>IP</a:t>
            </a:r>
            <a:r>
              <a:rPr lang="zh-CN" altLang="en-US" dirty="0"/>
              <a:t>报文的以太帧中的源</a:t>
            </a:r>
            <a:r>
              <a:rPr lang="en-US" altLang="zh-CN" dirty="0"/>
              <a:t>MAC</a:t>
            </a:r>
            <a:r>
              <a:rPr lang="zh-CN" altLang="en-US" dirty="0"/>
              <a:t>和</a:t>
            </a:r>
            <a:r>
              <a:rPr lang="en-US" altLang="zh-CN" dirty="0"/>
              <a:t>IP</a:t>
            </a:r>
            <a:r>
              <a:rPr lang="zh-CN" altLang="en-US" dirty="0"/>
              <a:t>报文中的源</a:t>
            </a:r>
            <a:r>
              <a:rPr lang="en-US" altLang="zh-CN" dirty="0"/>
              <a:t>IP</a:t>
            </a:r>
            <a:r>
              <a:rPr lang="zh-CN" altLang="en-US" dirty="0"/>
              <a:t>可否用于刷新</a:t>
            </a:r>
            <a:r>
              <a:rPr lang="en-US" altLang="zh-CN" dirty="0"/>
              <a:t>ARP</a:t>
            </a:r>
            <a:r>
              <a:rPr lang="zh-CN" altLang="en-US" dirty="0"/>
              <a:t>表项？目的</a:t>
            </a:r>
            <a:r>
              <a:rPr lang="en-US" altLang="zh-CN" dirty="0"/>
              <a:t>MAC</a:t>
            </a:r>
            <a:r>
              <a:rPr lang="zh-CN" altLang="en-US" dirty="0"/>
              <a:t>和目的</a:t>
            </a:r>
            <a:r>
              <a:rPr lang="en-US" altLang="zh-CN" dirty="0"/>
              <a:t>IP</a:t>
            </a:r>
            <a:r>
              <a:rPr lang="zh-CN" altLang="en-US" dirty="0"/>
              <a:t>呢？</a:t>
            </a:r>
          </a:p>
          <a:p>
            <a:r>
              <a:rPr lang="zh-CN" altLang="en-US" dirty="0"/>
              <a:t>教材第</a:t>
            </a:r>
            <a:r>
              <a:rPr lang="en-US" altLang="zh-CN" dirty="0"/>
              <a:t>3</a:t>
            </a:r>
            <a:r>
              <a:rPr lang="zh-CN" altLang="en-US" dirty="0"/>
              <a:t>版第</a:t>
            </a:r>
            <a:r>
              <a:rPr lang="en-US" altLang="zh-CN" dirty="0"/>
              <a:t>150</a:t>
            </a:r>
            <a:r>
              <a:rPr lang="zh-CN" altLang="en-US" dirty="0"/>
              <a:t>页中</a:t>
            </a:r>
            <a:r>
              <a:rPr lang="en-US" altLang="zh-CN" dirty="0"/>
              <a:t>ARP</a:t>
            </a:r>
            <a:r>
              <a:rPr lang="zh-CN" altLang="en-US" dirty="0"/>
              <a:t>输入模块描述有误</a:t>
            </a:r>
          </a:p>
          <a:p>
            <a:pPr lvl="1"/>
            <a:r>
              <a:rPr lang="zh-CN" altLang="en-US" dirty="0"/>
              <a:t>参见</a:t>
            </a:r>
            <a:r>
              <a:rPr lang="en-US" altLang="zh-CN" dirty="0"/>
              <a:t>RFC 826</a:t>
            </a:r>
            <a:r>
              <a:rPr lang="zh-CN" altLang="en-US" dirty="0"/>
              <a:t>中的</a:t>
            </a:r>
            <a:r>
              <a:rPr lang="en-US" altLang="zh-CN" dirty="0"/>
              <a:t>Packet Reception</a:t>
            </a:r>
            <a:r>
              <a:rPr lang="zh-CN" altLang="en-US" dirty="0"/>
              <a:t>一节</a:t>
            </a:r>
          </a:p>
          <a:p>
            <a:pPr lvl="1"/>
            <a:r>
              <a:rPr lang="zh-CN" altLang="en-US" dirty="0">
                <a:solidFill>
                  <a:srgbClr val="00FFFF"/>
                </a:solidFill>
              </a:rPr>
              <a:t>关键问题</a:t>
            </a:r>
            <a:r>
              <a:rPr lang="zh-CN" altLang="en-US" dirty="0"/>
              <a:t>：用什么地址查</a:t>
            </a:r>
            <a:r>
              <a:rPr lang="en-US" altLang="zh-CN" dirty="0"/>
              <a:t>ARP</a:t>
            </a:r>
            <a:r>
              <a:rPr lang="zh-CN" altLang="en-US" dirty="0"/>
              <a:t>缓存？什么情况下创建新的</a:t>
            </a:r>
            <a:r>
              <a:rPr lang="en-US" altLang="zh-CN" dirty="0"/>
              <a:t>ARP</a:t>
            </a:r>
            <a:r>
              <a:rPr lang="zh-CN" altLang="en-US" dirty="0"/>
              <a:t>表项？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55B2DB5-427A-484B-9419-B51824C9F8E8}"/>
              </a:ext>
            </a:extLst>
          </p:cNvPr>
          <p:cNvSpPr>
            <a:spLocks noGrp="1"/>
          </p:cNvSpPr>
          <p:nvPr>
            <p:ph type="sldNum" sz="quarter" idx="12"/>
          </p:nvPr>
        </p:nvSpPr>
        <p:spPr/>
        <p:txBody>
          <a:bodyPr/>
          <a:lstStyle/>
          <a:p>
            <a:fld id="{00DC8FEA-7A45-4F99-A16A-E180D37B65ED}" type="slidenum">
              <a:rPr lang="en-US" altLang="zh-CN"/>
              <a:pPr/>
              <a:t>38</a:t>
            </a:fld>
            <a:endParaRPr lang="en-US" altLang="zh-CN"/>
          </a:p>
        </p:txBody>
      </p:sp>
      <p:sp>
        <p:nvSpPr>
          <p:cNvPr id="389122" name="Rectangle 2">
            <a:extLst>
              <a:ext uri="{FF2B5EF4-FFF2-40B4-BE49-F238E27FC236}">
                <a16:creationId xmlns:a16="http://schemas.microsoft.com/office/drawing/2014/main" id="{01781825-8B17-4DB8-A3D5-2BA77A46E7C6}"/>
              </a:ext>
            </a:extLst>
          </p:cNvPr>
          <p:cNvSpPr>
            <a:spLocks noGrp="1" noChangeArrowheads="1"/>
          </p:cNvSpPr>
          <p:nvPr>
            <p:ph type="title"/>
          </p:nvPr>
        </p:nvSpPr>
        <p:spPr/>
        <p:txBody>
          <a:bodyPr/>
          <a:lstStyle/>
          <a:p>
            <a:r>
              <a:rPr lang="en-US" altLang="zh-CN"/>
              <a:t>RFC References</a:t>
            </a:r>
          </a:p>
        </p:txBody>
      </p:sp>
      <p:sp>
        <p:nvSpPr>
          <p:cNvPr id="389123" name="Rectangle 3">
            <a:extLst>
              <a:ext uri="{FF2B5EF4-FFF2-40B4-BE49-F238E27FC236}">
                <a16:creationId xmlns:a16="http://schemas.microsoft.com/office/drawing/2014/main" id="{D3E3D8EB-8B49-404F-B67A-FCF61C432CB9}"/>
              </a:ext>
            </a:extLst>
          </p:cNvPr>
          <p:cNvSpPr>
            <a:spLocks noGrp="1" noChangeArrowheads="1"/>
          </p:cNvSpPr>
          <p:nvPr>
            <p:ph type="body" idx="1"/>
          </p:nvPr>
        </p:nvSpPr>
        <p:spPr/>
        <p:txBody>
          <a:bodyPr/>
          <a:lstStyle/>
          <a:p>
            <a:r>
              <a:rPr lang="en-US" altLang="zh-CN"/>
              <a:t>RFC 1122: Requirements for Internet Hosts -- Communication Layers</a:t>
            </a:r>
          </a:p>
          <a:p>
            <a:pPr lvl="1"/>
            <a:r>
              <a:rPr lang="en-US" altLang="zh-CN"/>
              <a:t>Section 2.3.2: </a:t>
            </a:r>
            <a:r>
              <a:rPr lang="fr-FR" altLang="zh-CN"/>
              <a:t>ARP cache, ARP packet queue</a:t>
            </a:r>
            <a:endParaRPr lang="en-US" altLang="zh-CN"/>
          </a:p>
          <a:p>
            <a:r>
              <a:rPr lang="en-US" altLang="zh-CN"/>
              <a:t>RFC 1812: Requirements for IPv4 Routers</a:t>
            </a:r>
          </a:p>
          <a:p>
            <a:pPr lvl="1"/>
            <a:r>
              <a:rPr lang="en-US" altLang="zh-CN"/>
              <a:t>Section 3.3.2</a:t>
            </a:r>
          </a:p>
          <a:p>
            <a:r>
              <a:rPr lang="en-US" altLang="zh-CN"/>
              <a:t>RFC 1433: Directed ARP</a:t>
            </a:r>
          </a:p>
          <a:p>
            <a:pPr lvl="1"/>
            <a:r>
              <a:rPr lang="en-US" altLang="zh-CN"/>
              <a:t>ARP helper address</a:t>
            </a:r>
          </a:p>
          <a:p>
            <a:r>
              <a:rPr lang="en-US" altLang="zh-CN"/>
              <a:t>RFC 1868: ARP Extension – UNARP</a:t>
            </a:r>
          </a:p>
          <a:p>
            <a:pPr lvl="1"/>
            <a:r>
              <a:rPr lang="en-US" altLang="zh-CN"/>
              <a:t>Announce leaving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a:extLst>
              <a:ext uri="{FF2B5EF4-FFF2-40B4-BE49-F238E27FC236}">
                <a16:creationId xmlns:a16="http://schemas.microsoft.com/office/drawing/2014/main" id="{C2DDFD8B-12ED-41B7-A986-87F6A339568A}"/>
              </a:ext>
            </a:extLst>
          </p:cNvPr>
          <p:cNvSpPr>
            <a:spLocks noGrp="1"/>
          </p:cNvSpPr>
          <p:nvPr>
            <p:ph type="sldNum" sz="quarter" idx="12"/>
          </p:nvPr>
        </p:nvSpPr>
        <p:spPr/>
        <p:txBody>
          <a:bodyPr/>
          <a:lstStyle/>
          <a:p>
            <a:fld id="{6AB25C90-2789-4941-B44F-8134D738EBFF}" type="slidenum">
              <a:rPr lang="en-US" altLang="zh-CN"/>
              <a:pPr/>
              <a:t>39</a:t>
            </a:fld>
            <a:endParaRPr lang="en-US" altLang="zh-CN"/>
          </a:p>
        </p:txBody>
      </p:sp>
      <p:sp>
        <p:nvSpPr>
          <p:cNvPr id="367618" name="Rectangle 2">
            <a:extLst>
              <a:ext uri="{FF2B5EF4-FFF2-40B4-BE49-F238E27FC236}">
                <a16:creationId xmlns:a16="http://schemas.microsoft.com/office/drawing/2014/main" id="{B05723EB-7BB5-44D8-AB8A-745E62C31198}"/>
              </a:ext>
            </a:extLst>
          </p:cNvPr>
          <p:cNvSpPr>
            <a:spLocks noGrp="1" noChangeArrowheads="1"/>
          </p:cNvSpPr>
          <p:nvPr>
            <p:ph type="title"/>
          </p:nvPr>
        </p:nvSpPr>
        <p:spPr/>
        <p:txBody>
          <a:bodyPr/>
          <a:lstStyle/>
          <a:p>
            <a:r>
              <a:rPr lang="en-US" altLang="zh-CN"/>
              <a:t>6.3  RARP</a:t>
            </a:r>
          </a:p>
        </p:txBody>
      </p:sp>
      <p:sp>
        <p:nvSpPr>
          <p:cNvPr id="367619" name="Rectangle 3">
            <a:extLst>
              <a:ext uri="{FF2B5EF4-FFF2-40B4-BE49-F238E27FC236}">
                <a16:creationId xmlns:a16="http://schemas.microsoft.com/office/drawing/2014/main" id="{F77ECD8F-E77B-4EB6-A460-97D792231C31}"/>
              </a:ext>
            </a:extLst>
          </p:cNvPr>
          <p:cNvSpPr>
            <a:spLocks noGrp="1" noChangeArrowheads="1"/>
          </p:cNvSpPr>
          <p:nvPr>
            <p:ph type="body" idx="1"/>
          </p:nvPr>
        </p:nvSpPr>
        <p:spPr/>
        <p:txBody>
          <a:bodyPr/>
          <a:lstStyle/>
          <a:p>
            <a:r>
              <a:rPr lang="en-US" altLang="zh-CN"/>
              <a:t>Reverse Address Resolution Protocol</a:t>
            </a:r>
          </a:p>
          <a:p>
            <a:pPr lvl="1"/>
            <a:r>
              <a:rPr lang="en-US" altLang="zh-CN"/>
              <a:t>RFC 903</a:t>
            </a:r>
            <a:r>
              <a:rPr lang="zh-CN" altLang="en-US"/>
              <a:t>：</a:t>
            </a:r>
            <a:r>
              <a:rPr lang="en-US" altLang="zh-CN"/>
              <a:t>MAC</a:t>
            </a:r>
            <a:r>
              <a:rPr lang="zh-CN" altLang="en-US"/>
              <a:t>地址 </a:t>
            </a:r>
            <a:r>
              <a:rPr lang="zh-CN" altLang="en-US">
                <a:sym typeface="Wingdings" panose="05000000000000000000" pitchFamily="2" charset="2"/>
              </a:rPr>
              <a:t> </a:t>
            </a:r>
            <a:r>
              <a:rPr lang="en-US" altLang="zh-CN">
                <a:sym typeface="Wingdings" panose="05000000000000000000" pitchFamily="2" charset="2"/>
              </a:rPr>
              <a:t>IP</a:t>
            </a:r>
            <a:r>
              <a:rPr lang="zh-CN" altLang="en-US">
                <a:sym typeface="Wingdings" panose="05000000000000000000" pitchFamily="2" charset="2"/>
              </a:rPr>
              <a:t>地址</a:t>
            </a:r>
            <a:endParaRPr lang="zh-CN" altLang="en-US"/>
          </a:p>
        </p:txBody>
      </p:sp>
      <p:sp>
        <p:nvSpPr>
          <p:cNvPr id="367620" name="Rectangle 4">
            <a:extLst>
              <a:ext uri="{FF2B5EF4-FFF2-40B4-BE49-F238E27FC236}">
                <a16:creationId xmlns:a16="http://schemas.microsoft.com/office/drawing/2014/main" id="{A34AB8CE-9D40-4EDA-8401-6CEAB9600BD6}"/>
              </a:ext>
            </a:extLst>
          </p:cNvPr>
          <p:cNvSpPr>
            <a:spLocks noChangeArrowheads="1"/>
          </p:cNvSpPr>
          <p:nvPr/>
        </p:nvSpPr>
        <p:spPr bwMode="auto">
          <a:xfrm>
            <a:off x="468313" y="5230813"/>
            <a:ext cx="8207375" cy="960437"/>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67621" name="Rectangle 5">
            <a:extLst>
              <a:ext uri="{FF2B5EF4-FFF2-40B4-BE49-F238E27FC236}">
                <a16:creationId xmlns:a16="http://schemas.microsoft.com/office/drawing/2014/main" id="{451240C7-C318-45DD-8A03-667DBF4F22A1}"/>
              </a:ext>
            </a:extLst>
          </p:cNvPr>
          <p:cNvSpPr>
            <a:spLocks noChangeArrowheads="1"/>
          </p:cNvSpPr>
          <p:nvPr/>
        </p:nvSpPr>
        <p:spPr bwMode="auto">
          <a:xfrm>
            <a:off x="468313" y="3935413"/>
            <a:ext cx="8207375" cy="1176337"/>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67622" name="Rectangle 6">
            <a:extLst>
              <a:ext uri="{FF2B5EF4-FFF2-40B4-BE49-F238E27FC236}">
                <a16:creationId xmlns:a16="http://schemas.microsoft.com/office/drawing/2014/main" id="{FFAEA02F-4F56-45DA-8610-0E265160DAE6}"/>
              </a:ext>
            </a:extLst>
          </p:cNvPr>
          <p:cNvSpPr>
            <a:spLocks noChangeArrowheads="1"/>
          </p:cNvSpPr>
          <p:nvPr/>
        </p:nvSpPr>
        <p:spPr bwMode="auto">
          <a:xfrm>
            <a:off x="4383088" y="4176713"/>
            <a:ext cx="1628775" cy="719137"/>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IP</a:t>
            </a:r>
          </a:p>
        </p:txBody>
      </p:sp>
      <p:sp>
        <p:nvSpPr>
          <p:cNvPr id="367623" name="Rectangle 7">
            <a:extLst>
              <a:ext uri="{FF2B5EF4-FFF2-40B4-BE49-F238E27FC236}">
                <a16:creationId xmlns:a16="http://schemas.microsoft.com/office/drawing/2014/main" id="{44643A92-6191-408C-AD18-1B057110EB9D}"/>
              </a:ext>
            </a:extLst>
          </p:cNvPr>
          <p:cNvSpPr>
            <a:spLocks noChangeArrowheads="1"/>
          </p:cNvSpPr>
          <p:nvPr/>
        </p:nvSpPr>
        <p:spPr bwMode="auto">
          <a:xfrm>
            <a:off x="2439988"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LANs</a:t>
            </a:r>
          </a:p>
        </p:txBody>
      </p:sp>
      <p:sp>
        <p:nvSpPr>
          <p:cNvPr id="367624" name="Rectangle 8">
            <a:extLst>
              <a:ext uri="{FF2B5EF4-FFF2-40B4-BE49-F238E27FC236}">
                <a16:creationId xmlns:a16="http://schemas.microsoft.com/office/drawing/2014/main" id="{DA1F9CCA-9B56-4E5D-8CEC-6F9F4B44097C}"/>
              </a:ext>
            </a:extLst>
          </p:cNvPr>
          <p:cNvSpPr>
            <a:spLocks noChangeArrowheads="1"/>
          </p:cNvSpPr>
          <p:nvPr/>
        </p:nvSpPr>
        <p:spPr bwMode="auto">
          <a:xfrm>
            <a:off x="4383088"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MANs</a:t>
            </a:r>
          </a:p>
        </p:txBody>
      </p:sp>
      <p:sp>
        <p:nvSpPr>
          <p:cNvPr id="367625" name="Rectangle 9">
            <a:extLst>
              <a:ext uri="{FF2B5EF4-FFF2-40B4-BE49-F238E27FC236}">
                <a16:creationId xmlns:a16="http://schemas.microsoft.com/office/drawing/2014/main" id="{C0401D33-5B7D-44CF-9C68-CF1C6DFC5239}"/>
              </a:ext>
            </a:extLst>
          </p:cNvPr>
          <p:cNvSpPr>
            <a:spLocks noChangeArrowheads="1"/>
          </p:cNvSpPr>
          <p:nvPr/>
        </p:nvSpPr>
        <p:spPr bwMode="auto">
          <a:xfrm>
            <a:off x="6327775"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WANs</a:t>
            </a:r>
          </a:p>
        </p:txBody>
      </p:sp>
      <p:sp>
        <p:nvSpPr>
          <p:cNvPr id="367626" name="Rectangle 10">
            <a:extLst>
              <a:ext uri="{FF2B5EF4-FFF2-40B4-BE49-F238E27FC236}">
                <a16:creationId xmlns:a16="http://schemas.microsoft.com/office/drawing/2014/main" id="{063593C2-1856-4EF9-BB8B-9D2C9B0C8097}"/>
              </a:ext>
            </a:extLst>
          </p:cNvPr>
          <p:cNvSpPr>
            <a:spLocks noChangeArrowheads="1"/>
          </p:cNvSpPr>
          <p:nvPr/>
        </p:nvSpPr>
        <p:spPr bwMode="auto">
          <a:xfrm>
            <a:off x="1908175" y="4079875"/>
            <a:ext cx="1008063" cy="503238"/>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ICMP</a:t>
            </a:r>
          </a:p>
        </p:txBody>
      </p:sp>
      <p:sp>
        <p:nvSpPr>
          <p:cNvPr id="367627" name="Rectangle 11">
            <a:extLst>
              <a:ext uri="{FF2B5EF4-FFF2-40B4-BE49-F238E27FC236}">
                <a16:creationId xmlns:a16="http://schemas.microsoft.com/office/drawing/2014/main" id="{0A385559-AFE3-4FD3-B5CC-68255927241D}"/>
              </a:ext>
            </a:extLst>
          </p:cNvPr>
          <p:cNvSpPr>
            <a:spLocks noChangeArrowheads="1"/>
          </p:cNvSpPr>
          <p:nvPr/>
        </p:nvSpPr>
        <p:spPr bwMode="auto">
          <a:xfrm>
            <a:off x="3132138" y="4079875"/>
            <a:ext cx="1008062" cy="503238"/>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IGMP</a:t>
            </a:r>
          </a:p>
        </p:txBody>
      </p:sp>
      <p:sp>
        <p:nvSpPr>
          <p:cNvPr id="367628" name="Rectangle 12">
            <a:extLst>
              <a:ext uri="{FF2B5EF4-FFF2-40B4-BE49-F238E27FC236}">
                <a16:creationId xmlns:a16="http://schemas.microsoft.com/office/drawing/2014/main" id="{E98911F4-BEA7-4A7D-BC2D-D477AB9A082F}"/>
              </a:ext>
            </a:extLst>
          </p:cNvPr>
          <p:cNvSpPr>
            <a:spLocks noChangeArrowheads="1"/>
          </p:cNvSpPr>
          <p:nvPr/>
        </p:nvSpPr>
        <p:spPr bwMode="auto">
          <a:xfrm>
            <a:off x="6227763" y="4464050"/>
            <a:ext cx="1009650" cy="50641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ARP</a:t>
            </a:r>
          </a:p>
        </p:txBody>
      </p:sp>
      <p:sp>
        <p:nvSpPr>
          <p:cNvPr id="367629" name="Rectangle 13">
            <a:extLst>
              <a:ext uri="{FF2B5EF4-FFF2-40B4-BE49-F238E27FC236}">
                <a16:creationId xmlns:a16="http://schemas.microsoft.com/office/drawing/2014/main" id="{1553AAAC-02AC-42CC-9C71-613BDAC71602}"/>
              </a:ext>
            </a:extLst>
          </p:cNvPr>
          <p:cNvSpPr>
            <a:spLocks noChangeArrowheads="1"/>
          </p:cNvSpPr>
          <p:nvPr/>
        </p:nvSpPr>
        <p:spPr bwMode="auto">
          <a:xfrm>
            <a:off x="7450138" y="4464050"/>
            <a:ext cx="1009650" cy="50641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RARP</a:t>
            </a:r>
          </a:p>
        </p:txBody>
      </p:sp>
      <p:sp>
        <p:nvSpPr>
          <p:cNvPr id="367630" name="Text Box 14">
            <a:extLst>
              <a:ext uri="{FF2B5EF4-FFF2-40B4-BE49-F238E27FC236}">
                <a16:creationId xmlns:a16="http://schemas.microsoft.com/office/drawing/2014/main" id="{258B0C9B-D04B-4167-AAEB-D7C4E1307316}"/>
              </a:ext>
            </a:extLst>
          </p:cNvPr>
          <p:cNvSpPr txBox="1">
            <a:spLocks noChangeArrowheads="1"/>
          </p:cNvSpPr>
          <p:nvPr/>
        </p:nvSpPr>
        <p:spPr bwMode="auto">
          <a:xfrm>
            <a:off x="539750" y="4176713"/>
            <a:ext cx="1279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a:solidFill>
                  <a:schemeClr val="bg2"/>
                </a:solidFill>
                <a:effectLst>
                  <a:outerShdw blurRad="38100" dist="38100" dir="2700000" algn="tl">
                    <a:srgbClr val="FFFFFF"/>
                  </a:outerShdw>
                </a:effectLst>
              </a:rPr>
              <a:t>Network</a:t>
            </a:r>
          </a:p>
          <a:p>
            <a:pPr>
              <a:lnSpc>
                <a:spcPct val="80000"/>
              </a:lnSpc>
            </a:pPr>
            <a:r>
              <a:rPr lang="en-US" altLang="zh-CN">
                <a:solidFill>
                  <a:schemeClr val="bg2"/>
                </a:solidFill>
                <a:effectLst>
                  <a:outerShdw blurRad="38100" dist="38100" dir="2700000" algn="tl">
                    <a:srgbClr val="FFFFFF"/>
                  </a:outerShdw>
                </a:effectLst>
              </a:rPr>
              <a:t>Layer</a:t>
            </a:r>
          </a:p>
        </p:txBody>
      </p:sp>
      <p:sp>
        <p:nvSpPr>
          <p:cNvPr id="367631" name="Text Box 15">
            <a:extLst>
              <a:ext uri="{FF2B5EF4-FFF2-40B4-BE49-F238E27FC236}">
                <a16:creationId xmlns:a16="http://schemas.microsoft.com/office/drawing/2014/main" id="{74C87948-AB7E-4040-A976-2EB07CAD91AB}"/>
              </a:ext>
            </a:extLst>
          </p:cNvPr>
          <p:cNvSpPr txBox="1">
            <a:spLocks noChangeArrowheads="1"/>
          </p:cNvSpPr>
          <p:nvPr/>
        </p:nvSpPr>
        <p:spPr bwMode="auto">
          <a:xfrm>
            <a:off x="539750" y="5270500"/>
            <a:ext cx="12795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a:solidFill>
                  <a:schemeClr val="bg2"/>
                </a:solidFill>
                <a:effectLst>
                  <a:outerShdw blurRad="38100" dist="38100" dir="2700000" algn="tl">
                    <a:srgbClr val="FFFFFF"/>
                  </a:outerShdw>
                </a:effectLst>
              </a:rPr>
              <a:t>Network</a:t>
            </a:r>
          </a:p>
          <a:p>
            <a:pPr>
              <a:lnSpc>
                <a:spcPct val="80000"/>
              </a:lnSpc>
            </a:pPr>
            <a:r>
              <a:rPr lang="en-US" altLang="zh-CN">
                <a:solidFill>
                  <a:schemeClr val="bg2"/>
                </a:solidFill>
                <a:effectLst>
                  <a:outerShdw blurRad="38100" dist="38100" dir="2700000" algn="tl">
                    <a:srgbClr val="FFFFFF"/>
                  </a:outerShdw>
                </a:effectLst>
              </a:rPr>
              <a:t>Access</a:t>
            </a:r>
          </a:p>
          <a:p>
            <a:pPr>
              <a:lnSpc>
                <a:spcPct val="80000"/>
              </a:lnSpc>
            </a:pPr>
            <a:r>
              <a:rPr lang="en-US" altLang="zh-CN">
                <a:solidFill>
                  <a:schemeClr val="bg2"/>
                </a:solidFill>
                <a:effectLst>
                  <a:outerShdw blurRad="38100" dist="38100" dir="2700000" algn="tl">
                    <a:srgbClr val="FFFFFF"/>
                  </a:outerShdw>
                </a:effectLst>
              </a:rPr>
              <a:t>Layer</a:t>
            </a:r>
          </a:p>
        </p:txBody>
      </p:sp>
      <p:sp>
        <p:nvSpPr>
          <p:cNvPr id="367632" name="Rectangle 16">
            <a:extLst>
              <a:ext uri="{FF2B5EF4-FFF2-40B4-BE49-F238E27FC236}">
                <a16:creationId xmlns:a16="http://schemas.microsoft.com/office/drawing/2014/main" id="{22959A3B-9A0D-49D2-828B-3BA28A847371}"/>
              </a:ext>
            </a:extLst>
          </p:cNvPr>
          <p:cNvSpPr>
            <a:spLocks noChangeArrowheads="1"/>
          </p:cNvSpPr>
          <p:nvPr/>
        </p:nvSpPr>
        <p:spPr bwMode="auto">
          <a:xfrm>
            <a:off x="468313" y="3286125"/>
            <a:ext cx="8207375" cy="506413"/>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a:r>
              <a:rPr lang="en-US" altLang="zh-CN">
                <a:solidFill>
                  <a:schemeClr val="bg2"/>
                </a:solidFill>
                <a:effectLst>
                  <a:outerShdw blurRad="38100" dist="38100" dir="2700000" algn="tl">
                    <a:srgbClr val="FFFFFF"/>
                  </a:outerShdw>
                </a:effectLst>
              </a:rPr>
              <a:t>Transport Layer</a:t>
            </a:r>
          </a:p>
        </p:txBody>
      </p:sp>
      <p:sp>
        <p:nvSpPr>
          <p:cNvPr id="367633" name="Rectangle 17">
            <a:extLst>
              <a:ext uri="{FF2B5EF4-FFF2-40B4-BE49-F238E27FC236}">
                <a16:creationId xmlns:a16="http://schemas.microsoft.com/office/drawing/2014/main" id="{76E8B54E-7A00-4021-958E-EE0173C061AD}"/>
              </a:ext>
            </a:extLst>
          </p:cNvPr>
          <p:cNvSpPr>
            <a:spLocks noChangeArrowheads="1"/>
          </p:cNvSpPr>
          <p:nvPr/>
        </p:nvSpPr>
        <p:spPr bwMode="auto">
          <a:xfrm>
            <a:off x="468313" y="2636838"/>
            <a:ext cx="8207375" cy="506412"/>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a:r>
              <a:rPr lang="en-US" altLang="zh-CN">
                <a:solidFill>
                  <a:schemeClr val="bg2"/>
                </a:solidFill>
                <a:effectLst>
                  <a:outerShdw blurRad="38100" dist="38100" dir="2700000" algn="tl">
                    <a:srgbClr val="FFFFFF"/>
                  </a:outerShdw>
                </a:effectLst>
              </a:rPr>
              <a:t>Application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367629"/>
                                        </p:tgtEl>
                                        <p:attrNameLst>
                                          <p:attrName>fillcolor</p:attrName>
                                        </p:attrNameLst>
                                      </p:cBhvr>
                                      <p:to>
                                        <a:srgbClr val="660066"/>
                                      </p:to>
                                    </p:animClr>
                                    <p:set>
                                      <p:cBhvr>
                                        <p:cTn id="7" dur="2000" fill="hold"/>
                                        <p:tgtEl>
                                          <p:spTgt spid="367629"/>
                                        </p:tgtEl>
                                        <p:attrNameLst>
                                          <p:attrName>fill.type</p:attrName>
                                        </p:attrNameLst>
                                      </p:cBhvr>
                                      <p:to>
                                        <p:strVal val="solid"/>
                                      </p:to>
                                    </p:set>
                                    <p:set>
                                      <p:cBhvr>
                                        <p:cTn id="8" dur="2000" fill="hold"/>
                                        <p:tgtEl>
                                          <p:spTgt spid="367629"/>
                                        </p:tgtEl>
                                        <p:attrNameLst>
                                          <p:attrName>fill.on</p:attrName>
                                        </p:attrNameLst>
                                      </p:cBhvr>
                                      <p:to>
                                        <p:strVal val="true"/>
                                      </p:to>
                                    </p:set>
                                  </p:childTnLst>
                                </p:cTn>
                              </p:par>
                              <p:par>
                                <p:cTn id="9" presetID="3" presetClass="emph" presetSubtype="2" fill="hold" grpId="0" nodeType="withEffect">
                                  <p:stCondLst>
                                    <p:cond delay="0"/>
                                  </p:stCondLst>
                                  <p:childTnLst>
                                    <p:animClr clrSpc="rgb" dir="cw">
                                      <p:cBhvr override="childStyle">
                                        <p:cTn id="10" dur="2000" fill="hold"/>
                                        <p:tgtEl>
                                          <p:spTgt spid="367629">
                                            <p:txEl>
                                              <p:charRg st="4294967295" end="4294967295"/>
                                            </p:txEl>
                                          </p:spTgt>
                                        </p:tgtEl>
                                        <p:attrNameLst>
                                          <p:attrName>style.color</p:attrName>
                                        </p:attrNameLst>
                                      </p:cBhvr>
                                      <p:to>
                                        <a:schemeClr val="tx1"/>
                                      </p:to>
                                    </p:animClr>
                                  </p:childTnLst>
                                </p:cTn>
                              </p:par>
                              <p:par>
                                <p:cTn id="11" presetID="7" presetClass="emph" presetSubtype="2" fill="hold" nodeType="withEffect">
                                  <p:stCondLst>
                                    <p:cond delay="0"/>
                                  </p:stCondLst>
                                  <p:childTnLst>
                                    <p:animClr clrSpc="rgb" dir="cw">
                                      <p:cBhvr>
                                        <p:cTn id="12" dur="2000" fill="hold"/>
                                        <p:tgtEl>
                                          <p:spTgt spid="367629"/>
                                        </p:tgtEl>
                                        <p:attrNameLst>
                                          <p:attrName>stroke.color</p:attrName>
                                        </p:attrNameLst>
                                      </p:cBhvr>
                                      <p:to>
                                        <a:srgbClr val="A50021"/>
                                      </p:to>
                                    </p:animClr>
                                    <p:set>
                                      <p:cBhvr>
                                        <p:cTn id="13" dur="2000" fill="hold"/>
                                        <p:tgtEl>
                                          <p:spTgt spid="36762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a:extLst>
              <a:ext uri="{FF2B5EF4-FFF2-40B4-BE49-F238E27FC236}">
                <a16:creationId xmlns:a16="http://schemas.microsoft.com/office/drawing/2014/main" id="{1138807A-5D0C-4981-8B03-67687DE4E22F}"/>
              </a:ext>
            </a:extLst>
          </p:cNvPr>
          <p:cNvSpPr>
            <a:spLocks noGrp="1"/>
          </p:cNvSpPr>
          <p:nvPr>
            <p:ph type="sldNum" sz="quarter" idx="12"/>
          </p:nvPr>
        </p:nvSpPr>
        <p:spPr/>
        <p:txBody>
          <a:bodyPr/>
          <a:lstStyle/>
          <a:p>
            <a:fld id="{D566271A-6C2D-4D59-9434-E9B399CECD44}" type="slidenum">
              <a:rPr lang="en-US" altLang="zh-CN"/>
              <a:pPr/>
              <a:t>4</a:t>
            </a:fld>
            <a:endParaRPr lang="en-US" altLang="zh-CN"/>
          </a:p>
        </p:txBody>
      </p:sp>
      <p:sp>
        <p:nvSpPr>
          <p:cNvPr id="316418" name="Rectangle 2">
            <a:extLst>
              <a:ext uri="{FF2B5EF4-FFF2-40B4-BE49-F238E27FC236}">
                <a16:creationId xmlns:a16="http://schemas.microsoft.com/office/drawing/2014/main" id="{E9E35DDA-CD9F-4F43-89D0-159AF655F205}"/>
              </a:ext>
            </a:extLst>
          </p:cNvPr>
          <p:cNvSpPr>
            <a:spLocks noGrp="1" noChangeArrowheads="1"/>
          </p:cNvSpPr>
          <p:nvPr>
            <p:ph type="title"/>
          </p:nvPr>
        </p:nvSpPr>
        <p:spPr/>
        <p:txBody>
          <a:bodyPr/>
          <a:lstStyle/>
          <a:p>
            <a:r>
              <a:rPr lang="en-US" altLang="zh-CN"/>
              <a:t>Address Mapping</a:t>
            </a:r>
            <a:r>
              <a:rPr lang="zh-CN" altLang="en-US"/>
              <a:t>（地址映射）</a:t>
            </a:r>
          </a:p>
        </p:txBody>
      </p:sp>
      <p:sp>
        <p:nvSpPr>
          <p:cNvPr id="316419" name="Rectangle 3">
            <a:extLst>
              <a:ext uri="{FF2B5EF4-FFF2-40B4-BE49-F238E27FC236}">
                <a16:creationId xmlns:a16="http://schemas.microsoft.com/office/drawing/2014/main" id="{450940A3-9F1F-4709-904D-4B9EE84121B8}"/>
              </a:ext>
            </a:extLst>
          </p:cNvPr>
          <p:cNvSpPr>
            <a:spLocks noGrp="1" noChangeArrowheads="1"/>
          </p:cNvSpPr>
          <p:nvPr>
            <p:ph type="body" idx="1"/>
          </p:nvPr>
        </p:nvSpPr>
        <p:spPr/>
        <p:txBody>
          <a:bodyPr/>
          <a:lstStyle/>
          <a:p>
            <a:r>
              <a:rPr lang="en-US" altLang="zh-CN"/>
              <a:t>Logical address </a:t>
            </a:r>
            <a:r>
              <a:rPr lang="en-US" altLang="zh-CN">
                <a:sym typeface="Wingdings" panose="05000000000000000000" pitchFamily="2" charset="2"/>
              </a:rPr>
              <a:t> Physical address</a:t>
            </a:r>
            <a:endParaRPr lang="en-US" altLang="zh-CN"/>
          </a:p>
        </p:txBody>
      </p:sp>
      <p:sp>
        <p:nvSpPr>
          <p:cNvPr id="316420" name="Text Box 4">
            <a:extLst>
              <a:ext uri="{FF2B5EF4-FFF2-40B4-BE49-F238E27FC236}">
                <a16:creationId xmlns:a16="http://schemas.microsoft.com/office/drawing/2014/main" id="{C3A3A46F-F056-4A18-9E01-0C029099F497}"/>
              </a:ext>
            </a:extLst>
          </p:cNvPr>
          <p:cNvSpPr txBox="1">
            <a:spLocks noChangeArrowheads="1"/>
          </p:cNvSpPr>
          <p:nvPr/>
        </p:nvSpPr>
        <p:spPr bwMode="auto">
          <a:xfrm>
            <a:off x="5651500" y="1989138"/>
            <a:ext cx="2628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800" u="sng">
                <a:solidFill>
                  <a:srgbClr val="FFFF00"/>
                </a:solidFill>
                <a:effectLst>
                  <a:outerShdw blurRad="38100" dist="38100" dir="2700000" algn="tl">
                    <a:srgbClr val="000000"/>
                  </a:outerShdw>
                </a:effectLst>
              </a:rPr>
              <a:t>Static mapping</a:t>
            </a:r>
          </a:p>
        </p:txBody>
      </p:sp>
      <p:sp>
        <p:nvSpPr>
          <p:cNvPr id="316421" name="Text Box 5">
            <a:extLst>
              <a:ext uri="{FF2B5EF4-FFF2-40B4-BE49-F238E27FC236}">
                <a16:creationId xmlns:a16="http://schemas.microsoft.com/office/drawing/2014/main" id="{38E446D6-30CB-4956-9626-19BE45786DD6}"/>
              </a:ext>
            </a:extLst>
          </p:cNvPr>
          <p:cNvSpPr txBox="1">
            <a:spLocks noChangeArrowheads="1"/>
          </p:cNvSpPr>
          <p:nvPr/>
        </p:nvSpPr>
        <p:spPr bwMode="auto">
          <a:xfrm>
            <a:off x="395288" y="4294188"/>
            <a:ext cx="2844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800" u="sng">
                <a:solidFill>
                  <a:srgbClr val="FFFF00"/>
                </a:solidFill>
                <a:effectLst>
                  <a:outerShdw blurRad="38100" dist="38100" dir="2700000" algn="tl">
                    <a:srgbClr val="000000"/>
                  </a:outerShdw>
                </a:effectLst>
              </a:rPr>
              <a:t>Dynamic mapping</a:t>
            </a:r>
          </a:p>
        </p:txBody>
      </p:sp>
      <p:graphicFrame>
        <p:nvGraphicFramePr>
          <p:cNvPr id="316464" name="Group 48">
            <a:extLst>
              <a:ext uri="{FF2B5EF4-FFF2-40B4-BE49-F238E27FC236}">
                <a16:creationId xmlns:a16="http://schemas.microsoft.com/office/drawing/2014/main" id="{606C0822-4339-4F57-9F21-F517DE8E82BF}"/>
              </a:ext>
            </a:extLst>
          </p:cNvPr>
          <p:cNvGraphicFramePr>
            <a:graphicFrameLocks noGrp="1"/>
          </p:cNvGraphicFramePr>
          <p:nvPr/>
        </p:nvGraphicFramePr>
        <p:xfrm>
          <a:off x="682625" y="2100263"/>
          <a:ext cx="4716463" cy="1837440"/>
        </p:xfrm>
        <a:graphic>
          <a:graphicData uri="http://schemas.openxmlformats.org/drawingml/2006/table">
            <a:tbl>
              <a:tblPr/>
              <a:tblGrid>
                <a:gridCol w="2233613">
                  <a:extLst>
                    <a:ext uri="{9D8B030D-6E8A-4147-A177-3AD203B41FA5}">
                      <a16:colId xmlns:a16="http://schemas.microsoft.com/office/drawing/2014/main" val="1084672997"/>
                    </a:ext>
                  </a:extLst>
                </a:gridCol>
                <a:gridCol w="2482850">
                  <a:extLst>
                    <a:ext uri="{9D8B030D-6E8A-4147-A177-3AD203B41FA5}">
                      <a16:colId xmlns:a16="http://schemas.microsoft.com/office/drawing/2014/main" val="2408130832"/>
                    </a:ext>
                  </a:extLst>
                </a:gridCol>
              </a:tblGrid>
              <a:tr h="431800">
                <a:tc gridSpan="2">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Static Table</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98990350"/>
                  </a:ext>
                </a:extLst>
              </a:tr>
              <a:tr h="43180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Logical address</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Physical address</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4145708925"/>
                  </a:ext>
                </a:extLst>
              </a:tr>
              <a:tr h="428625">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538621"/>
                  </a:ext>
                </a:extLst>
              </a:tr>
              <a:tr h="422275">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0173207"/>
                  </a:ext>
                </a:extLst>
              </a:tr>
            </a:tbl>
          </a:graphicData>
        </a:graphic>
      </p:graphicFrame>
      <p:sp>
        <p:nvSpPr>
          <p:cNvPr id="316438" name="Text Box 22">
            <a:extLst>
              <a:ext uri="{FF2B5EF4-FFF2-40B4-BE49-F238E27FC236}">
                <a16:creationId xmlns:a16="http://schemas.microsoft.com/office/drawing/2014/main" id="{2BFF88C5-3775-4BFD-909B-4297BB12988D}"/>
              </a:ext>
            </a:extLst>
          </p:cNvPr>
          <p:cNvSpPr txBox="1">
            <a:spLocks noChangeArrowheads="1"/>
          </p:cNvSpPr>
          <p:nvPr/>
        </p:nvSpPr>
        <p:spPr bwMode="auto">
          <a:xfrm>
            <a:off x="5903913" y="2490788"/>
            <a:ext cx="30607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261938" indent="-2619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pPr>
            <a:r>
              <a:rPr lang="en-US" altLang="zh-C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Consider:</a:t>
            </a:r>
          </a:p>
          <a:p>
            <a:pPr>
              <a:spcBef>
                <a:spcPct val="5000"/>
              </a:spcBef>
              <a:buSzPct val="65000"/>
              <a:buFont typeface="Wingdings" panose="05000000000000000000" pitchFamily="2" charset="2"/>
              <a:buChar char="n"/>
            </a:pPr>
            <a:r>
              <a:rPr lang="en-US" altLang="zh-C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NIC changed</a:t>
            </a:r>
          </a:p>
          <a:p>
            <a:pPr>
              <a:spcBef>
                <a:spcPct val="5000"/>
              </a:spcBef>
              <a:buSzPct val="65000"/>
              <a:buFont typeface="Wingdings" panose="05000000000000000000" pitchFamily="2" charset="2"/>
              <a:buChar char="n"/>
            </a:pPr>
            <a:r>
              <a:rPr lang="en-US" altLang="zh-CN">
                <a:solidFill>
                  <a:srgbClr val="66FFFF"/>
                </a:solidFill>
                <a:effectLst>
                  <a:outerShdw blurRad="38100" dist="38100" dir="2700000" algn="tl">
                    <a:srgbClr val="000000"/>
                  </a:outerShdw>
                </a:effectLst>
                <a:latin typeface="Franklin Gothic Medium" panose="020B0603020102020204" pitchFamily="34" charset="0"/>
                <a:ea typeface="楷体_GB2312" pitchFamily="49" charset="-122"/>
              </a:rPr>
              <a:t>Mobile computer</a:t>
            </a:r>
          </a:p>
        </p:txBody>
      </p:sp>
      <p:graphicFrame>
        <p:nvGraphicFramePr>
          <p:cNvPr id="316465" name="Group 49">
            <a:extLst>
              <a:ext uri="{FF2B5EF4-FFF2-40B4-BE49-F238E27FC236}">
                <a16:creationId xmlns:a16="http://schemas.microsoft.com/office/drawing/2014/main" id="{83E62751-A0FF-430E-A26E-FDE619A7E908}"/>
              </a:ext>
            </a:extLst>
          </p:cNvPr>
          <p:cNvGraphicFramePr>
            <a:graphicFrameLocks noGrp="1"/>
          </p:cNvGraphicFramePr>
          <p:nvPr/>
        </p:nvGraphicFramePr>
        <p:xfrm>
          <a:off x="3887788" y="4433888"/>
          <a:ext cx="4716462" cy="1837440"/>
        </p:xfrm>
        <a:graphic>
          <a:graphicData uri="http://schemas.openxmlformats.org/drawingml/2006/table">
            <a:tbl>
              <a:tblPr/>
              <a:tblGrid>
                <a:gridCol w="2268537">
                  <a:extLst>
                    <a:ext uri="{9D8B030D-6E8A-4147-A177-3AD203B41FA5}">
                      <a16:colId xmlns:a16="http://schemas.microsoft.com/office/drawing/2014/main" val="3199218562"/>
                    </a:ext>
                  </a:extLst>
                </a:gridCol>
                <a:gridCol w="2447925">
                  <a:extLst>
                    <a:ext uri="{9D8B030D-6E8A-4147-A177-3AD203B41FA5}">
                      <a16:colId xmlns:a16="http://schemas.microsoft.com/office/drawing/2014/main" val="3145692866"/>
                    </a:ext>
                  </a:extLst>
                </a:gridCol>
              </a:tblGrid>
              <a:tr h="431800">
                <a:tc gridSpan="2">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Cache Table</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7416218"/>
                  </a:ext>
                </a:extLst>
              </a:tr>
              <a:tr h="43180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Logical address</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Physical address</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578715938"/>
                  </a:ext>
                </a:extLst>
              </a:tr>
              <a:tr h="428625">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548557"/>
                  </a:ext>
                </a:extLst>
              </a:tr>
              <a:tr h="422275">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rgbClr val="FFFF00"/>
                          </a:solidFill>
                          <a:effectLst>
                            <a:outerShdw blurRad="38100" dist="38100" dir="2700000" algn="tl">
                              <a:srgbClr val="000000"/>
                            </a:outerShdw>
                          </a:effectLst>
                          <a:latin typeface="Franklin Gothic Medium" panose="020B0603020102020204" pitchFamily="34" charset="0"/>
                          <a:ea typeface="楷体_GB2312" pitchFamily="49"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198856"/>
                  </a:ext>
                </a:extLst>
              </a:tr>
            </a:tbl>
          </a:graphicData>
        </a:graphic>
      </p:graphicFrame>
      <p:sp>
        <p:nvSpPr>
          <p:cNvPr id="316455" name="Text Box 39">
            <a:extLst>
              <a:ext uri="{FF2B5EF4-FFF2-40B4-BE49-F238E27FC236}">
                <a16:creationId xmlns:a16="http://schemas.microsoft.com/office/drawing/2014/main" id="{1BA7A815-B147-4C2F-B682-571525D8B76F}"/>
              </a:ext>
            </a:extLst>
          </p:cNvPr>
          <p:cNvSpPr txBox="1">
            <a:spLocks noChangeArrowheads="1"/>
          </p:cNvSpPr>
          <p:nvPr/>
        </p:nvSpPr>
        <p:spPr bwMode="auto">
          <a:xfrm>
            <a:off x="646113" y="4794250"/>
            <a:ext cx="309721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25000"/>
              </a:spcBef>
            </a:pPr>
            <a:r>
              <a:rPr lang="en-US" altLang="zh-CN">
                <a:solidFill>
                  <a:srgbClr val="66FFFF"/>
                </a:solidFill>
                <a:effectLst/>
              </a:rPr>
              <a:t>Look for the target on demanding, using dynamic address resolution protocol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20"/>
                                        </p:tgtEl>
                                        <p:attrNameLst>
                                          <p:attrName>style.visibility</p:attrName>
                                        </p:attrNameLst>
                                      </p:cBhvr>
                                      <p:to>
                                        <p:strVal val="visible"/>
                                      </p:to>
                                    </p:set>
                                    <p:animEffect transition="in" filter="dissolve">
                                      <p:cBhvr>
                                        <p:cTn id="7" dur="500"/>
                                        <p:tgtEl>
                                          <p:spTgt spid="316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6464"/>
                                        </p:tgtEl>
                                        <p:attrNameLst>
                                          <p:attrName>style.visibility</p:attrName>
                                        </p:attrNameLst>
                                      </p:cBhvr>
                                      <p:to>
                                        <p:strVal val="visible"/>
                                      </p:to>
                                    </p:set>
                                    <p:animEffect transition="in" filter="dissolve">
                                      <p:cBhvr>
                                        <p:cTn id="12" dur="500"/>
                                        <p:tgtEl>
                                          <p:spTgt spid="316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6438"/>
                                        </p:tgtEl>
                                        <p:attrNameLst>
                                          <p:attrName>style.visibility</p:attrName>
                                        </p:attrNameLst>
                                      </p:cBhvr>
                                      <p:to>
                                        <p:strVal val="visible"/>
                                      </p:to>
                                    </p:set>
                                    <p:animEffect transition="in" filter="dissolve">
                                      <p:cBhvr>
                                        <p:cTn id="17" dur="500"/>
                                        <p:tgtEl>
                                          <p:spTgt spid="316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6421"/>
                                        </p:tgtEl>
                                        <p:attrNameLst>
                                          <p:attrName>style.visibility</p:attrName>
                                        </p:attrNameLst>
                                      </p:cBhvr>
                                      <p:to>
                                        <p:strVal val="visible"/>
                                      </p:to>
                                    </p:set>
                                    <p:animEffect transition="in" filter="dissolve">
                                      <p:cBhvr>
                                        <p:cTn id="22" dur="500"/>
                                        <p:tgtEl>
                                          <p:spTgt spid="316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6465"/>
                                        </p:tgtEl>
                                        <p:attrNameLst>
                                          <p:attrName>style.visibility</p:attrName>
                                        </p:attrNameLst>
                                      </p:cBhvr>
                                      <p:to>
                                        <p:strVal val="visible"/>
                                      </p:to>
                                    </p:set>
                                    <p:animEffect transition="in" filter="dissolve">
                                      <p:cBhvr>
                                        <p:cTn id="27" dur="500"/>
                                        <p:tgtEl>
                                          <p:spTgt spid="3164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16455"/>
                                        </p:tgtEl>
                                        <p:attrNameLst>
                                          <p:attrName>style.visibility</p:attrName>
                                        </p:attrNameLst>
                                      </p:cBhvr>
                                      <p:to>
                                        <p:strVal val="visible"/>
                                      </p:to>
                                    </p:set>
                                    <p:animEffect transition="in" filter="dissolve">
                                      <p:cBhvr>
                                        <p:cTn id="32" dur="500"/>
                                        <p:tgtEl>
                                          <p:spTgt spid="316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p:bldP spid="316421" grpId="0"/>
      <p:bldP spid="316438" grpId="0"/>
      <p:bldP spid="3164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8D2B185E-6593-4552-B6E4-1740587C6939}"/>
              </a:ext>
            </a:extLst>
          </p:cNvPr>
          <p:cNvSpPr>
            <a:spLocks noGrp="1"/>
          </p:cNvSpPr>
          <p:nvPr>
            <p:ph type="sldNum" sz="quarter" idx="12"/>
          </p:nvPr>
        </p:nvSpPr>
        <p:spPr/>
        <p:txBody>
          <a:bodyPr/>
          <a:lstStyle/>
          <a:p>
            <a:fld id="{3859F168-724B-4B07-AD49-7F0AFD447146}" type="slidenum">
              <a:rPr lang="en-US" altLang="zh-CN"/>
              <a:pPr/>
              <a:t>40</a:t>
            </a:fld>
            <a:endParaRPr lang="en-US" altLang="zh-CN"/>
          </a:p>
        </p:txBody>
      </p:sp>
      <p:sp>
        <p:nvSpPr>
          <p:cNvPr id="368642" name="Rectangle 2">
            <a:extLst>
              <a:ext uri="{FF2B5EF4-FFF2-40B4-BE49-F238E27FC236}">
                <a16:creationId xmlns:a16="http://schemas.microsoft.com/office/drawing/2014/main" id="{2DB6153C-FD65-46C9-BDD1-9AFF0A0FEB69}"/>
              </a:ext>
            </a:extLst>
          </p:cNvPr>
          <p:cNvSpPr>
            <a:spLocks noGrp="1" noChangeArrowheads="1"/>
          </p:cNvSpPr>
          <p:nvPr>
            <p:ph type="title"/>
          </p:nvPr>
        </p:nvSpPr>
        <p:spPr/>
        <p:txBody>
          <a:bodyPr/>
          <a:lstStyle/>
          <a:p>
            <a:r>
              <a:rPr lang="en-US" altLang="zh-CN"/>
              <a:t>RARP Operation</a:t>
            </a:r>
          </a:p>
        </p:txBody>
      </p:sp>
      <p:sp>
        <p:nvSpPr>
          <p:cNvPr id="368643" name="Rectangle 3">
            <a:extLst>
              <a:ext uri="{FF2B5EF4-FFF2-40B4-BE49-F238E27FC236}">
                <a16:creationId xmlns:a16="http://schemas.microsoft.com/office/drawing/2014/main" id="{B738D8AA-D966-4853-83B1-3066ACE3C4B4}"/>
              </a:ext>
            </a:extLst>
          </p:cNvPr>
          <p:cNvSpPr>
            <a:spLocks noGrp="1" noChangeArrowheads="1"/>
          </p:cNvSpPr>
          <p:nvPr>
            <p:ph type="body" idx="1"/>
          </p:nvPr>
        </p:nvSpPr>
        <p:spPr/>
        <p:txBody>
          <a:bodyPr/>
          <a:lstStyle/>
          <a:p>
            <a:r>
              <a:rPr lang="en-US" altLang="zh-CN" sz="2800"/>
              <a:t>Purpose</a:t>
            </a:r>
          </a:p>
          <a:p>
            <a:pPr lvl="1"/>
            <a:r>
              <a:rPr lang="zh-CN" altLang="en-US" sz="2400"/>
              <a:t>无盘机器的引导、动态</a:t>
            </a:r>
            <a:r>
              <a:rPr lang="en-US" altLang="zh-CN" sz="2400"/>
              <a:t>IP</a:t>
            </a:r>
            <a:r>
              <a:rPr lang="zh-CN" altLang="en-US" sz="2400"/>
              <a:t>地址配置</a:t>
            </a:r>
          </a:p>
          <a:p>
            <a:r>
              <a:rPr lang="en-US" altLang="zh-CN" sz="2800"/>
              <a:t>Packet format</a:t>
            </a:r>
          </a:p>
          <a:p>
            <a:pPr lvl="1"/>
            <a:r>
              <a:rPr lang="zh-CN" altLang="en-US" sz="2400"/>
              <a:t>与</a:t>
            </a:r>
            <a:r>
              <a:rPr lang="en-US" altLang="zh-CN" sz="2400"/>
              <a:t>ARP</a:t>
            </a:r>
            <a:r>
              <a:rPr lang="zh-CN" altLang="en-US" sz="2400"/>
              <a:t>分组相同</a:t>
            </a:r>
          </a:p>
          <a:p>
            <a:pPr lvl="1"/>
            <a:r>
              <a:rPr lang="en-US" altLang="zh-CN" sz="2400"/>
              <a:t>Operation</a:t>
            </a:r>
            <a:r>
              <a:rPr lang="zh-CN" altLang="en-US" sz="2400"/>
              <a:t>：</a:t>
            </a:r>
            <a:r>
              <a:rPr lang="en-US" altLang="zh-CN" sz="2400"/>
              <a:t>3 – RARP request</a:t>
            </a:r>
            <a:r>
              <a:rPr lang="zh-CN" altLang="en-US" sz="2400"/>
              <a:t>，</a:t>
            </a:r>
            <a:r>
              <a:rPr lang="en-US" altLang="zh-CN" sz="2400"/>
              <a:t>4 – RARP reply</a:t>
            </a:r>
          </a:p>
          <a:p>
            <a:r>
              <a:rPr lang="en-US" altLang="zh-CN" sz="2800"/>
              <a:t>Ethernet frame encapsulation</a:t>
            </a:r>
          </a:p>
          <a:p>
            <a:pPr lvl="1"/>
            <a:r>
              <a:rPr lang="zh-CN" altLang="en-US" sz="2400"/>
              <a:t>类型：</a:t>
            </a:r>
            <a:r>
              <a:rPr lang="en-US" altLang="zh-CN" sz="2400"/>
              <a:t>0x8035</a:t>
            </a:r>
          </a:p>
          <a:p>
            <a:r>
              <a:rPr lang="en-US" altLang="zh-CN" sz="2800"/>
              <a:t>Operation</a:t>
            </a:r>
          </a:p>
          <a:p>
            <a:pPr lvl="1"/>
            <a:r>
              <a:rPr lang="en-US" altLang="zh-CN" sz="2400"/>
              <a:t>RARP request</a:t>
            </a:r>
            <a:r>
              <a:rPr lang="zh-CN" altLang="en-US" sz="2400"/>
              <a:t>：广播发送，</a:t>
            </a:r>
            <a:r>
              <a:rPr lang="en-US" altLang="zh-CN" sz="2400"/>
              <a:t>sIP</a:t>
            </a:r>
            <a:r>
              <a:rPr lang="zh-CN" altLang="en-US" sz="2400"/>
              <a:t>、</a:t>
            </a:r>
            <a:r>
              <a:rPr lang="en-US" altLang="zh-CN" sz="2400"/>
              <a:t>tIP</a:t>
            </a:r>
            <a:r>
              <a:rPr lang="zh-CN" altLang="en-US" sz="2400"/>
              <a:t>不填，</a:t>
            </a:r>
            <a:r>
              <a:rPr lang="en-US" altLang="zh-CN" sz="2400"/>
              <a:t>sMAC = tMAC</a:t>
            </a:r>
          </a:p>
          <a:p>
            <a:pPr lvl="1"/>
            <a:r>
              <a:rPr lang="en-US" altLang="zh-CN" sz="2400"/>
              <a:t>RARP reply</a:t>
            </a:r>
            <a:r>
              <a:rPr lang="zh-CN" altLang="en-US" sz="2400"/>
              <a:t>：仅由</a:t>
            </a:r>
            <a:r>
              <a:rPr lang="en-US" altLang="zh-CN" sz="2400"/>
              <a:t>RARP</a:t>
            </a:r>
            <a:r>
              <a:rPr lang="zh-CN" altLang="en-US" sz="2400"/>
              <a:t>服务器单播发送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9F23783D-2872-4658-84A5-1B0C40870A27}"/>
              </a:ext>
            </a:extLst>
          </p:cNvPr>
          <p:cNvSpPr>
            <a:spLocks noGrp="1"/>
          </p:cNvSpPr>
          <p:nvPr>
            <p:ph type="sldNum" sz="quarter" idx="12"/>
          </p:nvPr>
        </p:nvSpPr>
        <p:spPr/>
        <p:txBody>
          <a:bodyPr/>
          <a:lstStyle/>
          <a:p>
            <a:fld id="{4D56A514-E3D9-4055-87E6-10E596517412}" type="slidenum">
              <a:rPr lang="en-US" altLang="zh-CN"/>
              <a:pPr/>
              <a:t>41</a:t>
            </a:fld>
            <a:endParaRPr lang="en-US" altLang="zh-CN"/>
          </a:p>
        </p:txBody>
      </p:sp>
      <p:sp>
        <p:nvSpPr>
          <p:cNvPr id="370690" name="Rectangle 2">
            <a:extLst>
              <a:ext uri="{FF2B5EF4-FFF2-40B4-BE49-F238E27FC236}">
                <a16:creationId xmlns:a16="http://schemas.microsoft.com/office/drawing/2014/main" id="{8145B3DD-9278-457D-96DE-762C353C3082}"/>
              </a:ext>
            </a:extLst>
          </p:cNvPr>
          <p:cNvSpPr>
            <a:spLocks noGrp="1" noChangeArrowheads="1"/>
          </p:cNvSpPr>
          <p:nvPr>
            <p:ph type="title"/>
          </p:nvPr>
        </p:nvSpPr>
        <p:spPr/>
        <p:txBody>
          <a:bodyPr/>
          <a:lstStyle/>
          <a:p>
            <a:r>
              <a:rPr lang="en-US" altLang="zh-CN"/>
              <a:t>Alternative Solutions to RARP</a:t>
            </a:r>
          </a:p>
        </p:txBody>
      </p:sp>
      <p:graphicFrame>
        <p:nvGraphicFramePr>
          <p:cNvPr id="370695" name="Object 7">
            <a:extLst>
              <a:ext uri="{FF2B5EF4-FFF2-40B4-BE49-F238E27FC236}">
                <a16:creationId xmlns:a16="http://schemas.microsoft.com/office/drawing/2014/main" id="{3608D2E8-6588-4786-82F9-10EF94678F03}"/>
              </a:ext>
            </a:extLst>
          </p:cNvPr>
          <p:cNvGraphicFramePr>
            <a:graphicFrameLocks noGrp="1" noChangeAspect="1"/>
          </p:cNvGraphicFramePr>
          <p:nvPr>
            <p:ph sz="half" idx="4294967295"/>
          </p:nvPr>
        </p:nvGraphicFramePr>
        <p:xfrm>
          <a:off x="250825" y="1773238"/>
          <a:ext cx="6580188" cy="4387850"/>
        </p:xfrm>
        <a:graphic>
          <a:graphicData uri="http://schemas.openxmlformats.org/presentationml/2006/ole">
            <mc:AlternateContent xmlns:mc="http://schemas.openxmlformats.org/markup-compatibility/2006">
              <mc:Choice xmlns:v="urn:schemas-microsoft-com:vml" Requires="v">
                <p:oleObj spid="_x0000_s370810" name="位图图像" r:id="rId3" imgW="3561905" imgH="2362530" progId="Paint.Picture">
                  <p:embed/>
                </p:oleObj>
              </mc:Choice>
              <mc:Fallback>
                <p:oleObj name="位图图像" r:id="rId3" imgW="3561905" imgH="236253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1010" r="1010" b="1524"/>
                      <a:stretch>
                        <a:fillRect/>
                      </a:stretch>
                    </p:blipFill>
                    <p:spPr bwMode="auto">
                      <a:xfrm>
                        <a:off x="250825" y="1773238"/>
                        <a:ext cx="6580188"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7" name="AutoShape 9">
            <a:extLst>
              <a:ext uri="{FF2B5EF4-FFF2-40B4-BE49-F238E27FC236}">
                <a16:creationId xmlns:a16="http://schemas.microsoft.com/office/drawing/2014/main" id="{7CC359A1-0C9B-453F-B4A2-BDADB0A1AA7D}"/>
              </a:ext>
            </a:extLst>
          </p:cNvPr>
          <p:cNvSpPr>
            <a:spLocks noChangeArrowheads="1"/>
          </p:cNvSpPr>
          <p:nvPr/>
        </p:nvSpPr>
        <p:spPr bwMode="auto">
          <a:xfrm>
            <a:off x="7148513" y="1795463"/>
            <a:ext cx="1816100" cy="10350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a:effectLst>
                  <a:outerShdw blurRad="38100" dist="38100" dir="2700000" algn="tl">
                    <a:srgbClr val="000000"/>
                  </a:outerShdw>
                </a:effectLst>
              </a:rPr>
              <a:t>RARP </a:t>
            </a:r>
            <a:r>
              <a:rPr lang="zh-CN" altLang="en-US">
                <a:effectLst>
                  <a:outerShdw blurRad="38100" dist="38100" dir="2700000" algn="tl">
                    <a:srgbClr val="000000"/>
                  </a:outerShdw>
                </a:effectLst>
              </a:rPr>
              <a:t>只能获得</a:t>
            </a:r>
            <a:r>
              <a:rPr lang="en-US" altLang="zh-CN">
                <a:effectLst>
                  <a:outerShdw blurRad="38100" dist="38100" dir="2700000" algn="tl">
                    <a:srgbClr val="000000"/>
                  </a:outerShdw>
                </a:effectLst>
              </a:rPr>
              <a:t>IP</a:t>
            </a:r>
            <a:r>
              <a:rPr lang="zh-CN" altLang="en-US">
                <a:effectLst>
                  <a:outerShdw blurRad="38100" dist="38100" dir="2700000" algn="tl">
                    <a:srgbClr val="000000"/>
                  </a:outerShdw>
                </a:effectLst>
              </a:rPr>
              <a:t>地址</a:t>
            </a:r>
          </a:p>
        </p:txBody>
      </p:sp>
      <p:sp>
        <p:nvSpPr>
          <p:cNvPr id="370698" name="AutoShape 10">
            <a:extLst>
              <a:ext uri="{FF2B5EF4-FFF2-40B4-BE49-F238E27FC236}">
                <a16:creationId xmlns:a16="http://schemas.microsoft.com/office/drawing/2014/main" id="{13E5FA8E-3A0E-4885-96BA-3120C1C2F6E1}"/>
              </a:ext>
            </a:extLst>
          </p:cNvPr>
          <p:cNvSpPr>
            <a:spLocks noChangeArrowheads="1"/>
          </p:cNvSpPr>
          <p:nvPr/>
        </p:nvSpPr>
        <p:spPr bwMode="auto">
          <a:xfrm>
            <a:off x="7407275" y="5180013"/>
            <a:ext cx="1300163" cy="9112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effectLst>
                  <a:outerShdw blurRad="38100" dist="38100" dir="2700000" algn="tl">
                    <a:srgbClr val="000000"/>
                  </a:outerShdw>
                </a:effectLst>
              </a:rPr>
              <a:t>DHCP</a:t>
            </a:r>
          </a:p>
          <a:p>
            <a:pPr algn="ctr"/>
            <a:r>
              <a:rPr lang="en-US" altLang="zh-CN">
                <a:effectLst>
                  <a:outerShdw blurRad="38100" dist="38100" dir="2700000" algn="tl">
                    <a:srgbClr val="000000"/>
                  </a:outerShdw>
                </a:effectLst>
              </a:rPr>
              <a:t>BOOTP      </a:t>
            </a:r>
          </a:p>
        </p:txBody>
      </p:sp>
      <p:sp>
        <p:nvSpPr>
          <p:cNvPr id="370700" name="Text Box 12">
            <a:extLst>
              <a:ext uri="{FF2B5EF4-FFF2-40B4-BE49-F238E27FC236}">
                <a16:creationId xmlns:a16="http://schemas.microsoft.com/office/drawing/2014/main" id="{341AE30F-6294-42E4-B05B-11AFEA75B943}"/>
              </a:ext>
            </a:extLst>
          </p:cNvPr>
          <p:cNvSpPr txBox="1">
            <a:spLocks noChangeArrowheads="1"/>
          </p:cNvSpPr>
          <p:nvPr/>
        </p:nvSpPr>
        <p:spPr bwMode="auto">
          <a:xfrm>
            <a:off x="7205663" y="3297238"/>
            <a:ext cx="17526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5000"/>
              </a:lnSpc>
            </a:pPr>
            <a:r>
              <a:rPr lang="zh-CN" altLang="en-US">
                <a:effectLst>
                  <a:outerShdw blurRad="38100" dist="38100" dir="2700000" algn="tl">
                    <a:srgbClr val="000000"/>
                  </a:outerShdw>
                </a:effectLst>
              </a:rPr>
              <a:t>掩码</a:t>
            </a:r>
          </a:p>
          <a:p>
            <a:pPr algn="ctr">
              <a:lnSpc>
                <a:spcPct val="115000"/>
              </a:lnSpc>
            </a:pPr>
            <a:r>
              <a:rPr lang="zh-CN" altLang="en-US">
                <a:effectLst>
                  <a:outerShdw blurRad="38100" dist="38100" dir="2700000" algn="tl">
                    <a:srgbClr val="000000"/>
                  </a:outerShdw>
                </a:effectLst>
              </a:rPr>
              <a:t>默认网关</a:t>
            </a:r>
          </a:p>
          <a:p>
            <a:pPr algn="ctr">
              <a:lnSpc>
                <a:spcPct val="115000"/>
              </a:lnSpc>
            </a:pPr>
            <a:r>
              <a:rPr lang="en-US" altLang="zh-CN">
                <a:effectLst>
                  <a:outerShdw blurRad="38100" dist="38100" dir="2700000" algn="tl">
                    <a:srgbClr val="000000"/>
                  </a:outerShdw>
                </a:effectLst>
              </a:rPr>
              <a:t>DNS </a:t>
            </a:r>
            <a:r>
              <a:rPr lang="zh-CN" altLang="en-US">
                <a:effectLst>
                  <a:outerShdw blurRad="38100" dist="38100" dir="2700000" algn="tl">
                    <a:srgbClr val="000000"/>
                  </a:outerShdw>
                </a:effectLst>
              </a:rPr>
              <a:t>服务器</a:t>
            </a:r>
          </a:p>
        </p:txBody>
      </p:sp>
      <p:sp>
        <p:nvSpPr>
          <p:cNvPr id="370699" name="AutoShape 11">
            <a:extLst>
              <a:ext uri="{FF2B5EF4-FFF2-40B4-BE49-F238E27FC236}">
                <a16:creationId xmlns:a16="http://schemas.microsoft.com/office/drawing/2014/main" id="{34855B09-6E43-4657-BCF0-20ADE056B34C}"/>
              </a:ext>
            </a:extLst>
          </p:cNvPr>
          <p:cNvSpPr>
            <a:spLocks noChangeArrowheads="1"/>
          </p:cNvSpPr>
          <p:nvPr/>
        </p:nvSpPr>
        <p:spPr bwMode="auto">
          <a:xfrm rot="5400000">
            <a:off x="7154862" y="3848101"/>
            <a:ext cx="1871663" cy="360362"/>
          </a:xfrm>
          <a:custGeom>
            <a:avLst/>
            <a:gdLst>
              <a:gd name="G0" fmla="+- 17249 0 0"/>
              <a:gd name="G1" fmla="+- 5899 0 0"/>
              <a:gd name="G2" fmla="+- 21600 0 5899"/>
              <a:gd name="G3" fmla="+- 10800 0 5899"/>
              <a:gd name="G4" fmla="+- 21600 0 17249"/>
              <a:gd name="G5" fmla="*/ G4 G3 10800"/>
              <a:gd name="G6" fmla="+- 21600 0 G5"/>
              <a:gd name="T0" fmla="*/ 17249 w 21600"/>
              <a:gd name="T1" fmla="*/ 0 h 21600"/>
              <a:gd name="T2" fmla="*/ 0 w 21600"/>
              <a:gd name="T3" fmla="*/ 10800 h 21600"/>
              <a:gd name="T4" fmla="*/ 1724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249" y="0"/>
                </a:moveTo>
                <a:lnTo>
                  <a:pt x="17249" y="5899"/>
                </a:lnTo>
                <a:lnTo>
                  <a:pt x="3375" y="5899"/>
                </a:lnTo>
                <a:lnTo>
                  <a:pt x="3375" y="15701"/>
                </a:lnTo>
                <a:lnTo>
                  <a:pt x="17249" y="15701"/>
                </a:lnTo>
                <a:lnTo>
                  <a:pt x="17249" y="21600"/>
                </a:lnTo>
                <a:lnTo>
                  <a:pt x="21600" y="10800"/>
                </a:lnTo>
                <a:close/>
              </a:path>
              <a:path w="21600" h="21600">
                <a:moveTo>
                  <a:pt x="1350" y="5899"/>
                </a:moveTo>
                <a:lnTo>
                  <a:pt x="1350" y="15701"/>
                </a:lnTo>
                <a:lnTo>
                  <a:pt x="2700" y="15701"/>
                </a:lnTo>
                <a:lnTo>
                  <a:pt x="2700" y="5899"/>
                </a:lnTo>
                <a:close/>
              </a:path>
              <a:path w="21600" h="21600">
                <a:moveTo>
                  <a:pt x="0" y="5899"/>
                </a:moveTo>
                <a:lnTo>
                  <a:pt x="0" y="15701"/>
                </a:lnTo>
                <a:lnTo>
                  <a:pt x="675" y="15701"/>
                </a:lnTo>
                <a:lnTo>
                  <a:pt x="675" y="5899"/>
                </a:lnTo>
                <a:close/>
              </a:path>
            </a:pathLst>
          </a:custGeom>
          <a:solidFill>
            <a:srgbClr val="00BAB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697"/>
                                        </p:tgtEl>
                                        <p:attrNameLst>
                                          <p:attrName>style.visibility</p:attrName>
                                        </p:attrNameLst>
                                      </p:cBhvr>
                                      <p:to>
                                        <p:strVal val="visible"/>
                                      </p:to>
                                    </p:set>
                                    <p:animEffect transition="in" filter="dissolve">
                                      <p:cBhvr>
                                        <p:cTn id="7" dur="500"/>
                                        <p:tgtEl>
                                          <p:spTgt spid="37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700"/>
                                        </p:tgtEl>
                                        <p:attrNameLst>
                                          <p:attrName>style.visibility</p:attrName>
                                        </p:attrNameLst>
                                      </p:cBhvr>
                                      <p:to>
                                        <p:strVal val="visible"/>
                                      </p:to>
                                    </p:set>
                                    <p:animEffect transition="in" filter="dissolve">
                                      <p:cBhvr>
                                        <p:cTn id="12" dur="500"/>
                                        <p:tgtEl>
                                          <p:spTgt spid="370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0699"/>
                                        </p:tgtEl>
                                        <p:attrNameLst>
                                          <p:attrName>style.visibility</p:attrName>
                                        </p:attrNameLst>
                                      </p:cBhvr>
                                      <p:to>
                                        <p:strVal val="visible"/>
                                      </p:to>
                                    </p:set>
                                    <p:animEffect transition="in" filter="wipe(up)">
                                      <p:cBhvr>
                                        <p:cTn id="17" dur="1000"/>
                                        <p:tgtEl>
                                          <p:spTgt spid="370699"/>
                                        </p:tgtEl>
                                      </p:cBhvr>
                                    </p:animEffec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370698"/>
                                        </p:tgtEl>
                                        <p:attrNameLst>
                                          <p:attrName>style.visibility</p:attrName>
                                        </p:attrNameLst>
                                      </p:cBhvr>
                                      <p:to>
                                        <p:strVal val="visible"/>
                                      </p:to>
                                    </p:set>
                                    <p:animEffect transition="in" filter="dissolve">
                                      <p:cBhvr>
                                        <p:cTn id="21" dur="500"/>
                                        <p:tgtEl>
                                          <p:spTgt spid="37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7" grpId="0" animBg="1"/>
      <p:bldP spid="370698" grpId="0" animBg="1"/>
      <p:bldP spid="37070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B357CB9-CC32-4736-9146-6FEDF5764266}"/>
              </a:ext>
            </a:extLst>
          </p:cNvPr>
          <p:cNvSpPr>
            <a:spLocks noGrp="1"/>
          </p:cNvSpPr>
          <p:nvPr>
            <p:ph type="sldNum" sz="quarter" idx="12"/>
          </p:nvPr>
        </p:nvSpPr>
        <p:spPr/>
        <p:txBody>
          <a:bodyPr/>
          <a:lstStyle/>
          <a:p>
            <a:fld id="{CFFEB5FF-5622-4B24-BD2A-647F2916ECA6}" type="slidenum">
              <a:rPr lang="en-US" altLang="zh-CN"/>
              <a:pPr/>
              <a:t>42</a:t>
            </a:fld>
            <a:endParaRPr lang="en-US" altLang="zh-CN"/>
          </a:p>
        </p:txBody>
      </p:sp>
      <p:sp>
        <p:nvSpPr>
          <p:cNvPr id="387074" name="Rectangle 2">
            <a:extLst>
              <a:ext uri="{FF2B5EF4-FFF2-40B4-BE49-F238E27FC236}">
                <a16:creationId xmlns:a16="http://schemas.microsoft.com/office/drawing/2014/main" id="{037BF1B5-2E88-4AA2-A91E-071CC8D3AC71}"/>
              </a:ext>
            </a:extLst>
          </p:cNvPr>
          <p:cNvSpPr>
            <a:spLocks noGrp="1" noChangeArrowheads="1"/>
          </p:cNvSpPr>
          <p:nvPr>
            <p:ph type="title"/>
          </p:nvPr>
        </p:nvSpPr>
        <p:spPr/>
        <p:txBody>
          <a:bodyPr/>
          <a:lstStyle/>
          <a:p>
            <a:r>
              <a:rPr lang="en-US" altLang="zh-CN"/>
              <a:t>6.4  Summary</a:t>
            </a:r>
          </a:p>
        </p:txBody>
      </p:sp>
      <p:sp>
        <p:nvSpPr>
          <p:cNvPr id="387075" name="Rectangle 3">
            <a:extLst>
              <a:ext uri="{FF2B5EF4-FFF2-40B4-BE49-F238E27FC236}">
                <a16:creationId xmlns:a16="http://schemas.microsoft.com/office/drawing/2014/main" id="{5207FD5C-4F81-4671-AD42-A71507D3F24F}"/>
              </a:ext>
            </a:extLst>
          </p:cNvPr>
          <p:cNvSpPr>
            <a:spLocks noGrp="1" noChangeArrowheads="1"/>
          </p:cNvSpPr>
          <p:nvPr>
            <p:ph type="body" idx="1"/>
          </p:nvPr>
        </p:nvSpPr>
        <p:spPr/>
        <p:txBody>
          <a:bodyPr/>
          <a:lstStyle/>
          <a:p>
            <a:r>
              <a:rPr lang="en-US" altLang="zh-CN"/>
              <a:t>ARP</a:t>
            </a:r>
          </a:p>
          <a:p>
            <a:pPr lvl="1"/>
            <a:r>
              <a:rPr lang="zh-CN" altLang="en-US"/>
              <a:t>作用、分组格式</a:t>
            </a:r>
          </a:p>
          <a:p>
            <a:pPr lvl="1"/>
            <a:r>
              <a:rPr lang="zh-CN" altLang="en-US"/>
              <a:t>操作</a:t>
            </a:r>
          </a:p>
          <a:p>
            <a:pPr lvl="2"/>
            <a:r>
              <a:rPr lang="zh-CN" altLang="en-US"/>
              <a:t>何时发送、送给谁</a:t>
            </a:r>
          </a:p>
          <a:p>
            <a:pPr lvl="2"/>
            <a:r>
              <a:rPr lang="zh-CN" altLang="en-US"/>
              <a:t>发送方式（单播、广播）</a:t>
            </a:r>
          </a:p>
          <a:p>
            <a:pPr lvl="2"/>
            <a:r>
              <a:rPr lang="zh-CN" altLang="en-US"/>
              <a:t>发送内容（</a:t>
            </a:r>
            <a:r>
              <a:rPr lang="en-US" altLang="zh-CN"/>
              <a:t>ARP</a:t>
            </a:r>
            <a:r>
              <a:rPr lang="zh-CN" altLang="en-US"/>
              <a:t>分组各字段的具体取值，以及封装该分组的以太帧中各字段的具体取值）</a:t>
            </a:r>
          </a:p>
          <a:p>
            <a:pPr lvl="1"/>
            <a:r>
              <a:rPr lang="en-US" altLang="zh-CN"/>
              <a:t>Proxy ARP</a:t>
            </a:r>
            <a:r>
              <a:rPr lang="zh-CN" altLang="en-US"/>
              <a:t>、</a:t>
            </a:r>
            <a:r>
              <a:rPr lang="en-US" altLang="zh-CN"/>
              <a:t>Gratuitous ARP</a:t>
            </a:r>
          </a:p>
          <a:p>
            <a:r>
              <a:rPr lang="en-US" altLang="zh-CN"/>
              <a:t>RARP</a:t>
            </a:r>
          </a:p>
          <a:p>
            <a:pPr lvl="1"/>
            <a:r>
              <a:rPr lang="zh-CN" altLang="en-US"/>
              <a:t>作用、操作、缺陷</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a:extLst>
              <a:ext uri="{FF2B5EF4-FFF2-40B4-BE49-F238E27FC236}">
                <a16:creationId xmlns:a16="http://schemas.microsoft.com/office/drawing/2014/main" id="{61C68DEB-0ABE-4FD5-B88B-E2411C747F52}"/>
              </a:ext>
            </a:extLst>
          </p:cNvPr>
          <p:cNvSpPr>
            <a:spLocks noGrp="1"/>
          </p:cNvSpPr>
          <p:nvPr>
            <p:ph type="sldNum" sz="quarter" idx="12"/>
          </p:nvPr>
        </p:nvSpPr>
        <p:spPr/>
        <p:txBody>
          <a:bodyPr/>
          <a:lstStyle/>
          <a:p>
            <a:fld id="{2F0412BB-F796-43D0-A163-612AAAAEB9EF}" type="slidenum">
              <a:rPr lang="en-US" altLang="zh-CN"/>
              <a:pPr/>
              <a:t>5</a:t>
            </a:fld>
            <a:endParaRPr lang="en-US" altLang="zh-CN"/>
          </a:p>
        </p:txBody>
      </p:sp>
      <p:sp>
        <p:nvSpPr>
          <p:cNvPr id="391170" name="Rectangle 2">
            <a:extLst>
              <a:ext uri="{FF2B5EF4-FFF2-40B4-BE49-F238E27FC236}">
                <a16:creationId xmlns:a16="http://schemas.microsoft.com/office/drawing/2014/main" id="{FA80B250-CEA8-4C0C-AAFA-143A40628169}"/>
              </a:ext>
            </a:extLst>
          </p:cNvPr>
          <p:cNvSpPr>
            <a:spLocks noGrp="1" noChangeArrowheads="1"/>
          </p:cNvSpPr>
          <p:nvPr>
            <p:ph type="title"/>
          </p:nvPr>
        </p:nvSpPr>
        <p:spPr/>
        <p:txBody>
          <a:bodyPr/>
          <a:lstStyle/>
          <a:p>
            <a:r>
              <a:rPr lang="en-US" altLang="zh-CN"/>
              <a:t>ARP and RARP</a:t>
            </a:r>
          </a:p>
        </p:txBody>
      </p:sp>
      <p:sp>
        <p:nvSpPr>
          <p:cNvPr id="391173" name="Text Box 5">
            <a:extLst>
              <a:ext uri="{FF2B5EF4-FFF2-40B4-BE49-F238E27FC236}">
                <a16:creationId xmlns:a16="http://schemas.microsoft.com/office/drawing/2014/main" id="{50FC6100-159B-4688-BAD4-699601D92C1E}"/>
              </a:ext>
            </a:extLst>
          </p:cNvPr>
          <p:cNvSpPr txBox="1">
            <a:spLocks noChangeArrowheads="1"/>
          </p:cNvSpPr>
          <p:nvPr/>
        </p:nvSpPr>
        <p:spPr bwMode="auto">
          <a:xfrm>
            <a:off x="1042988" y="3000375"/>
            <a:ext cx="2879725" cy="1004888"/>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nchorCtr="1"/>
          <a:lstStyle/>
          <a:p>
            <a:pPr algn="ctr"/>
            <a:r>
              <a:rPr lang="en-US" altLang="zh-CN" sz="2800">
                <a:effectLst>
                  <a:outerShdw blurRad="38100" dist="38100" dir="2700000" algn="tl">
                    <a:srgbClr val="000000"/>
                  </a:outerShdw>
                </a:effectLst>
              </a:rPr>
              <a:t>ARP</a:t>
            </a:r>
          </a:p>
        </p:txBody>
      </p:sp>
      <p:sp>
        <p:nvSpPr>
          <p:cNvPr id="391174" name="Text Box 6">
            <a:extLst>
              <a:ext uri="{FF2B5EF4-FFF2-40B4-BE49-F238E27FC236}">
                <a16:creationId xmlns:a16="http://schemas.microsoft.com/office/drawing/2014/main" id="{ED510203-B1A5-4648-806E-FAF0F16FE19A}"/>
              </a:ext>
            </a:extLst>
          </p:cNvPr>
          <p:cNvSpPr txBox="1">
            <a:spLocks noChangeArrowheads="1"/>
          </p:cNvSpPr>
          <p:nvPr/>
        </p:nvSpPr>
        <p:spPr bwMode="auto">
          <a:xfrm>
            <a:off x="1219200" y="1698625"/>
            <a:ext cx="2560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effectLst>
                  <a:outerShdw blurRad="38100" dist="38100" dir="2700000" algn="tl">
                    <a:srgbClr val="000000"/>
                  </a:outerShdw>
                </a:effectLst>
              </a:rPr>
              <a:t>Logical address</a:t>
            </a:r>
          </a:p>
        </p:txBody>
      </p:sp>
      <p:sp>
        <p:nvSpPr>
          <p:cNvPr id="391175" name="Text Box 7">
            <a:extLst>
              <a:ext uri="{FF2B5EF4-FFF2-40B4-BE49-F238E27FC236}">
                <a16:creationId xmlns:a16="http://schemas.microsoft.com/office/drawing/2014/main" id="{1229A6B0-290F-4B4E-817A-4F3BCC392C0F}"/>
              </a:ext>
            </a:extLst>
          </p:cNvPr>
          <p:cNvSpPr txBox="1">
            <a:spLocks noChangeArrowheads="1"/>
          </p:cNvSpPr>
          <p:nvPr/>
        </p:nvSpPr>
        <p:spPr bwMode="auto">
          <a:xfrm>
            <a:off x="1116013" y="4781550"/>
            <a:ext cx="2735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effectLst>
                  <a:outerShdw blurRad="38100" dist="38100" dir="2700000" algn="tl">
                    <a:srgbClr val="000000"/>
                  </a:outerShdw>
                </a:effectLst>
              </a:rPr>
              <a:t>Physical address</a:t>
            </a:r>
          </a:p>
        </p:txBody>
      </p:sp>
      <p:sp>
        <p:nvSpPr>
          <p:cNvPr id="391176" name="AutoShape 8">
            <a:extLst>
              <a:ext uri="{FF2B5EF4-FFF2-40B4-BE49-F238E27FC236}">
                <a16:creationId xmlns:a16="http://schemas.microsoft.com/office/drawing/2014/main" id="{26A0F909-BD2D-4BE5-9481-AECD3C1D032D}"/>
              </a:ext>
            </a:extLst>
          </p:cNvPr>
          <p:cNvSpPr>
            <a:spLocks noChangeArrowheads="1"/>
          </p:cNvSpPr>
          <p:nvPr/>
        </p:nvSpPr>
        <p:spPr bwMode="auto">
          <a:xfrm>
            <a:off x="2339975" y="2205038"/>
            <a:ext cx="287338" cy="792162"/>
          </a:xfrm>
          <a:prstGeom prst="downArrow">
            <a:avLst>
              <a:gd name="adj1" fmla="val 50000"/>
              <a:gd name="adj2" fmla="val 68922"/>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91177" name="AutoShape 9">
            <a:extLst>
              <a:ext uri="{FF2B5EF4-FFF2-40B4-BE49-F238E27FC236}">
                <a16:creationId xmlns:a16="http://schemas.microsoft.com/office/drawing/2014/main" id="{F36B6523-1095-427A-B6A0-B89FBAA88961}"/>
              </a:ext>
            </a:extLst>
          </p:cNvPr>
          <p:cNvSpPr>
            <a:spLocks noChangeArrowheads="1"/>
          </p:cNvSpPr>
          <p:nvPr/>
        </p:nvSpPr>
        <p:spPr bwMode="auto">
          <a:xfrm>
            <a:off x="2339975" y="4076700"/>
            <a:ext cx="287338" cy="792163"/>
          </a:xfrm>
          <a:prstGeom prst="downArrow">
            <a:avLst>
              <a:gd name="adj1" fmla="val 50000"/>
              <a:gd name="adj2" fmla="val 6892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91178" name="Text Box 10">
            <a:extLst>
              <a:ext uri="{FF2B5EF4-FFF2-40B4-BE49-F238E27FC236}">
                <a16:creationId xmlns:a16="http://schemas.microsoft.com/office/drawing/2014/main" id="{2B347567-C9D4-45A7-83BC-831CE9A7A94C}"/>
              </a:ext>
            </a:extLst>
          </p:cNvPr>
          <p:cNvSpPr txBox="1">
            <a:spLocks noChangeArrowheads="1"/>
          </p:cNvSpPr>
          <p:nvPr/>
        </p:nvSpPr>
        <p:spPr bwMode="auto">
          <a:xfrm>
            <a:off x="5148263" y="3001963"/>
            <a:ext cx="2879725" cy="1004887"/>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nchorCtr="1"/>
          <a:lstStyle/>
          <a:p>
            <a:pPr algn="ctr"/>
            <a:r>
              <a:rPr lang="en-US" altLang="zh-CN" sz="2800">
                <a:effectLst>
                  <a:outerShdw blurRad="38100" dist="38100" dir="2700000" algn="tl">
                    <a:srgbClr val="000000"/>
                  </a:outerShdw>
                </a:effectLst>
              </a:rPr>
              <a:t>RARP</a:t>
            </a:r>
          </a:p>
        </p:txBody>
      </p:sp>
      <p:sp>
        <p:nvSpPr>
          <p:cNvPr id="391179" name="Text Box 11">
            <a:extLst>
              <a:ext uri="{FF2B5EF4-FFF2-40B4-BE49-F238E27FC236}">
                <a16:creationId xmlns:a16="http://schemas.microsoft.com/office/drawing/2014/main" id="{1007F702-2417-4C5A-B1F3-F2EAFB8A34C7}"/>
              </a:ext>
            </a:extLst>
          </p:cNvPr>
          <p:cNvSpPr txBox="1">
            <a:spLocks noChangeArrowheads="1"/>
          </p:cNvSpPr>
          <p:nvPr/>
        </p:nvSpPr>
        <p:spPr bwMode="auto">
          <a:xfrm>
            <a:off x="5324475" y="1700213"/>
            <a:ext cx="2560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effectLst>
                  <a:outerShdw blurRad="38100" dist="38100" dir="2700000" algn="tl">
                    <a:srgbClr val="000000"/>
                  </a:outerShdw>
                </a:effectLst>
              </a:rPr>
              <a:t>Logical address</a:t>
            </a:r>
          </a:p>
        </p:txBody>
      </p:sp>
      <p:sp>
        <p:nvSpPr>
          <p:cNvPr id="391180" name="Text Box 12">
            <a:extLst>
              <a:ext uri="{FF2B5EF4-FFF2-40B4-BE49-F238E27FC236}">
                <a16:creationId xmlns:a16="http://schemas.microsoft.com/office/drawing/2014/main" id="{1AC12917-8D18-4758-972F-E73546787638}"/>
              </a:ext>
            </a:extLst>
          </p:cNvPr>
          <p:cNvSpPr txBox="1">
            <a:spLocks noChangeArrowheads="1"/>
          </p:cNvSpPr>
          <p:nvPr/>
        </p:nvSpPr>
        <p:spPr bwMode="auto">
          <a:xfrm>
            <a:off x="5221288" y="4783138"/>
            <a:ext cx="2735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effectLst>
                  <a:outerShdw blurRad="38100" dist="38100" dir="2700000" algn="tl">
                    <a:srgbClr val="000000"/>
                  </a:outerShdw>
                </a:effectLst>
              </a:rPr>
              <a:t>Physical address</a:t>
            </a:r>
          </a:p>
        </p:txBody>
      </p:sp>
      <p:sp>
        <p:nvSpPr>
          <p:cNvPr id="391181" name="AutoShape 13">
            <a:extLst>
              <a:ext uri="{FF2B5EF4-FFF2-40B4-BE49-F238E27FC236}">
                <a16:creationId xmlns:a16="http://schemas.microsoft.com/office/drawing/2014/main" id="{6FA452C6-223C-4E5E-BCD5-34C3D0DE5AF1}"/>
              </a:ext>
            </a:extLst>
          </p:cNvPr>
          <p:cNvSpPr>
            <a:spLocks noChangeArrowheads="1"/>
          </p:cNvSpPr>
          <p:nvPr/>
        </p:nvSpPr>
        <p:spPr bwMode="auto">
          <a:xfrm>
            <a:off x="6445250" y="2206625"/>
            <a:ext cx="287338" cy="792163"/>
          </a:xfrm>
          <a:prstGeom prst="upArrow">
            <a:avLst>
              <a:gd name="adj1" fmla="val 50000"/>
              <a:gd name="adj2" fmla="val 6892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91182" name="AutoShape 14">
            <a:extLst>
              <a:ext uri="{FF2B5EF4-FFF2-40B4-BE49-F238E27FC236}">
                <a16:creationId xmlns:a16="http://schemas.microsoft.com/office/drawing/2014/main" id="{1D1773CC-B41A-4DA8-AA7C-3A331E610B95}"/>
              </a:ext>
            </a:extLst>
          </p:cNvPr>
          <p:cNvSpPr>
            <a:spLocks noChangeArrowheads="1"/>
          </p:cNvSpPr>
          <p:nvPr/>
        </p:nvSpPr>
        <p:spPr bwMode="auto">
          <a:xfrm>
            <a:off x="6445250" y="4078288"/>
            <a:ext cx="287338" cy="792162"/>
          </a:xfrm>
          <a:prstGeom prst="upArrow">
            <a:avLst>
              <a:gd name="adj1" fmla="val 50000"/>
              <a:gd name="adj2" fmla="val 68922"/>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a:extLst>
              <a:ext uri="{FF2B5EF4-FFF2-40B4-BE49-F238E27FC236}">
                <a16:creationId xmlns:a16="http://schemas.microsoft.com/office/drawing/2014/main" id="{86DD35B8-B99D-4340-AFFD-C1154AFD38E7}"/>
              </a:ext>
            </a:extLst>
          </p:cNvPr>
          <p:cNvSpPr>
            <a:spLocks noGrp="1"/>
          </p:cNvSpPr>
          <p:nvPr>
            <p:ph type="sldNum" sz="quarter" idx="12"/>
          </p:nvPr>
        </p:nvSpPr>
        <p:spPr/>
        <p:txBody>
          <a:bodyPr/>
          <a:lstStyle/>
          <a:p>
            <a:fld id="{FA58EFF6-867F-4512-B708-B48F51D37828}" type="slidenum">
              <a:rPr lang="en-US" altLang="zh-CN"/>
              <a:pPr/>
              <a:t>6</a:t>
            </a:fld>
            <a:endParaRPr lang="en-US" altLang="zh-CN"/>
          </a:p>
        </p:txBody>
      </p:sp>
      <p:sp>
        <p:nvSpPr>
          <p:cNvPr id="317442" name="Rectangle 2">
            <a:extLst>
              <a:ext uri="{FF2B5EF4-FFF2-40B4-BE49-F238E27FC236}">
                <a16:creationId xmlns:a16="http://schemas.microsoft.com/office/drawing/2014/main" id="{80644C21-F944-470C-9F8B-B1DB9F14F311}"/>
              </a:ext>
            </a:extLst>
          </p:cNvPr>
          <p:cNvSpPr>
            <a:spLocks noGrp="1" noChangeArrowheads="1"/>
          </p:cNvSpPr>
          <p:nvPr>
            <p:ph type="title"/>
          </p:nvPr>
        </p:nvSpPr>
        <p:spPr/>
        <p:txBody>
          <a:bodyPr/>
          <a:lstStyle/>
          <a:p>
            <a:r>
              <a:rPr lang="en-US" altLang="zh-CN"/>
              <a:t>6.1  ARP</a:t>
            </a:r>
          </a:p>
        </p:txBody>
      </p:sp>
      <p:sp>
        <p:nvSpPr>
          <p:cNvPr id="317443" name="Rectangle 3">
            <a:extLst>
              <a:ext uri="{FF2B5EF4-FFF2-40B4-BE49-F238E27FC236}">
                <a16:creationId xmlns:a16="http://schemas.microsoft.com/office/drawing/2014/main" id="{88799AE0-4FBC-446D-A402-436FD614A813}"/>
              </a:ext>
            </a:extLst>
          </p:cNvPr>
          <p:cNvSpPr>
            <a:spLocks noGrp="1" noChangeArrowheads="1"/>
          </p:cNvSpPr>
          <p:nvPr>
            <p:ph type="body" idx="1"/>
          </p:nvPr>
        </p:nvSpPr>
        <p:spPr/>
        <p:txBody>
          <a:bodyPr/>
          <a:lstStyle/>
          <a:p>
            <a:r>
              <a:rPr lang="en-US" altLang="zh-CN"/>
              <a:t>Address Resolution Protocol</a:t>
            </a:r>
            <a:r>
              <a:rPr lang="zh-CN" altLang="en-US"/>
              <a:t>，</a:t>
            </a:r>
            <a:r>
              <a:rPr lang="en-US" altLang="zh-CN"/>
              <a:t>RFC 826</a:t>
            </a:r>
          </a:p>
          <a:p>
            <a:pPr lvl="1"/>
            <a:r>
              <a:rPr lang="zh-CN" altLang="en-US"/>
              <a:t>地址解析协议：</a:t>
            </a:r>
            <a:r>
              <a:rPr lang="en-US" altLang="zh-CN"/>
              <a:t>IP address </a:t>
            </a:r>
            <a:r>
              <a:rPr lang="en-US" altLang="zh-CN">
                <a:sym typeface="Wingdings" panose="05000000000000000000" pitchFamily="2" charset="2"/>
              </a:rPr>
              <a:t> MAC address</a:t>
            </a:r>
            <a:endParaRPr lang="en-US" altLang="zh-CN"/>
          </a:p>
        </p:txBody>
      </p:sp>
      <p:sp>
        <p:nvSpPr>
          <p:cNvPr id="317444" name="Rectangle 4">
            <a:extLst>
              <a:ext uri="{FF2B5EF4-FFF2-40B4-BE49-F238E27FC236}">
                <a16:creationId xmlns:a16="http://schemas.microsoft.com/office/drawing/2014/main" id="{AE4BFC21-AB21-40EB-A11F-F9DA22A0A943}"/>
              </a:ext>
            </a:extLst>
          </p:cNvPr>
          <p:cNvSpPr>
            <a:spLocks noChangeArrowheads="1"/>
          </p:cNvSpPr>
          <p:nvPr/>
        </p:nvSpPr>
        <p:spPr bwMode="auto">
          <a:xfrm>
            <a:off x="468313" y="5230813"/>
            <a:ext cx="8207375" cy="960437"/>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17445" name="Rectangle 5">
            <a:extLst>
              <a:ext uri="{FF2B5EF4-FFF2-40B4-BE49-F238E27FC236}">
                <a16:creationId xmlns:a16="http://schemas.microsoft.com/office/drawing/2014/main" id="{891E34C7-A153-47AD-BD57-B6C7652AA2E1}"/>
              </a:ext>
            </a:extLst>
          </p:cNvPr>
          <p:cNvSpPr>
            <a:spLocks noChangeArrowheads="1"/>
          </p:cNvSpPr>
          <p:nvPr/>
        </p:nvSpPr>
        <p:spPr bwMode="auto">
          <a:xfrm>
            <a:off x="468313" y="3935413"/>
            <a:ext cx="8207375" cy="1176337"/>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317446" name="Rectangle 6">
            <a:extLst>
              <a:ext uri="{FF2B5EF4-FFF2-40B4-BE49-F238E27FC236}">
                <a16:creationId xmlns:a16="http://schemas.microsoft.com/office/drawing/2014/main" id="{33EBA121-E6D5-413D-9C3D-CC965DEE7A51}"/>
              </a:ext>
            </a:extLst>
          </p:cNvPr>
          <p:cNvSpPr>
            <a:spLocks noChangeArrowheads="1"/>
          </p:cNvSpPr>
          <p:nvPr/>
        </p:nvSpPr>
        <p:spPr bwMode="auto">
          <a:xfrm>
            <a:off x="4383088" y="4176713"/>
            <a:ext cx="1628775" cy="719137"/>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IP</a:t>
            </a:r>
          </a:p>
        </p:txBody>
      </p:sp>
      <p:sp>
        <p:nvSpPr>
          <p:cNvPr id="317447" name="Rectangle 7">
            <a:extLst>
              <a:ext uri="{FF2B5EF4-FFF2-40B4-BE49-F238E27FC236}">
                <a16:creationId xmlns:a16="http://schemas.microsoft.com/office/drawing/2014/main" id="{41014D1A-3E56-4E01-A52E-E5885C54540F}"/>
              </a:ext>
            </a:extLst>
          </p:cNvPr>
          <p:cNvSpPr>
            <a:spLocks noChangeArrowheads="1"/>
          </p:cNvSpPr>
          <p:nvPr/>
        </p:nvSpPr>
        <p:spPr bwMode="auto">
          <a:xfrm>
            <a:off x="2439988"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LANs</a:t>
            </a:r>
          </a:p>
        </p:txBody>
      </p:sp>
      <p:sp>
        <p:nvSpPr>
          <p:cNvPr id="317448" name="Rectangle 8">
            <a:extLst>
              <a:ext uri="{FF2B5EF4-FFF2-40B4-BE49-F238E27FC236}">
                <a16:creationId xmlns:a16="http://schemas.microsoft.com/office/drawing/2014/main" id="{C4119126-2AA9-49C8-99B8-6ED218D47E0D}"/>
              </a:ext>
            </a:extLst>
          </p:cNvPr>
          <p:cNvSpPr>
            <a:spLocks noChangeArrowheads="1"/>
          </p:cNvSpPr>
          <p:nvPr/>
        </p:nvSpPr>
        <p:spPr bwMode="auto">
          <a:xfrm>
            <a:off x="4383088"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MANs</a:t>
            </a:r>
          </a:p>
        </p:txBody>
      </p:sp>
      <p:sp>
        <p:nvSpPr>
          <p:cNvPr id="317449" name="Rectangle 9">
            <a:extLst>
              <a:ext uri="{FF2B5EF4-FFF2-40B4-BE49-F238E27FC236}">
                <a16:creationId xmlns:a16="http://schemas.microsoft.com/office/drawing/2014/main" id="{DBEC1ED6-D10B-4A7E-9CE3-185E79BAB2F4}"/>
              </a:ext>
            </a:extLst>
          </p:cNvPr>
          <p:cNvSpPr>
            <a:spLocks noChangeArrowheads="1"/>
          </p:cNvSpPr>
          <p:nvPr/>
        </p:nvSpPr>
        <p:spPr bwMode="auto">
          <a:xfrm>
            <a:off x="6327775" y="5399088"/>
            <a:ext cx="1628775" cy="576262"/>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WANs</a:t>
            </a:r>
          </a:p>
        </p:txBody>
      </p:sp>
      <p:sp>
        <p:nvSpPr>
          <p:cNvPr id="317450" name="Rectangle 10">
            <a:extLst>
              <a:ext uri="{FF2B5EF4-FFF2-40B4-BE49-F238E27FC236}">
                <a16:creationId xmlns:a16="http://schemas.microsoft.com/office/drawing/2014/main" id="{D4D16BA8-A69E-498B-9702-8C2D07BEB0F3}"/>
              </a:ext>
            </a:extLst>
          </p:cNvPr>
          <p:cNvSpPr>
            <a:spLocks noChangeArrowheads="1"/>
          </p:cNvSpPr>
          <p:nvPr/>
        </p:nvSpPr>
        <p:spPr bwMode="auto">
          <a:xfrm>
            <a:off x="1908175" y="4079875"/>
            <a:ext cx="1008063" cy="503238"/>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ICMP</a:t>
            </a:r>
          </a:p>
        </p:txBody>
      </p:sp>
      <p:sp>
        <p:nvSpPr>
          <p:cNvPr id="317451" name="Rectangle 11">
            <a:extLst>
              <a:ext uri="{FF2B5EF4-FFF2-40B4-BE49-F238E27FC236}">
                <a16:creationId xmlns:a16="http://schemas.microsoft.com/office/drawing/2014/main" id="{EC555390-4545-4A49-A76A-7943598945CB}"/>
              </a:ext>
            </a:extLst>
          </p:cNvPr>
          <p:cNvSpPr>
            <a:spLocks noChangeArrowheads="1"/>
          </p:cNvSpPr>
          <p:nvPr/>
        </p:nvSpPr>
        <p:spPr bwMode="auto">
          <a:xfrm>
            <a:off x="3132138" y="4079875"/>
            <a:ext cx="1008062" cy="503238"/>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IGMP</a:t>
            </a:r>
          </a:p>
        </p:txBody>
      </p:sp>
      <p:sp>
        <p:nvSpPr>
          <p:cNvPr id="317452" name="Rectangle 12">
            <a:extLst>
              <a:ext uri="{FF2B5EF4-FFF2-40B4-BE49-F238E27FC236}">
                <a16:creationId xmlns:a16="http://schemas.microsoft.com/office/drawing/2014/main" id="{29A8F216-6DE6-4FED-870C-9E2E9783749A}"/>
              </a:ext>
            </a:extLst>
          </p:cNvPr>
          <p:cNvSpPr>
            <a:spLocks noChangeArrowheads="1"/>
          </p:cNvSpPr>
          <p:nvPr/>
        </p:nvSpPr>
        <p:spPr bwMode="auto">
          <a:xfrm>
            <a:off x="6227763" y="4464050"/>
            <a:ext cx="1009650" cy="50641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ARP</a:t>
            </a:r>
          </a:p>
        </p:txBody>
      </p:sp>
      <p:sp>
        <p:nvSpPr>
          <p:cNvPr id="317453" name="Rectangle 13">
            <a:extLst>
              <a:ext uri="{FF2B5EF4-FFF2-40B4-BE49-F238E27FC236}">
                <a16:creationId xmlns:a16="http://schemas.microsoft.com/office/drawing/2014/main" id="{D73BB35B-9CA5-42E8-AB2E-82FB61A3F644}"/>
              </a:ext>
            </a:extLst>
          </p:cNvPr>
          <p:cNvSpPr>
            <a:spLocks noChangeArrowheads="1"/>
          </p:cNvSpPr>
          <p:nvPr/>
        </p:nvSpPr>
        <p:spPr bwMode="auto">
          <a:xfrm>
            <a:off x="7450138" y="4464050"/>
            <a:ext cx="1009650" cy="506413"/>
          </a:xfrm>
          <a:prstGeom prst="rect">
            <a:avLst/>
          </a:prstGeom>
          <a:solidFill>
            <a:srgbClr val="F5DA7F"/>
          </a:solidFill>
          <a:ln w="9525">
            <a:solidFill>
              <a:schemeClr val="folHlink"/>
            </a:solidFill>
            <a:miter lim="800000"/>
            <a:headEnd/>
            <a:tailEnd/>
          </a:ln>
          <a:effectLst>
            <a:outerShdw dist="107763" dir="2700000" algn="ctr" rotWithShape="0">
              <a:schemeClr val="bg2">
                <a:alpha val="50000"/>
              </a:schemeClr>
            </a:outerShdw>
          </a:effectLst>
        </p:spPr>
        <p:txBody>
          <a:bodyPr wrap="none" lIns="73025" tIns="36512" rIns="73025" bIns="36512" anchor="ctr"/>
          <a:lstStyle/>
          <a:p>
            <a:pPr algn="ctr" eaLnBrk="0" hangingPunct="0"/>
            <a:r>
              <a:rPr lang="en-US" altLang="zh-CN">
                <a:solidFill>
                  <a:schemeClr val="bg2"/>
                </a:solidFill>
                <a:effectLst/>
                <a:latin typeface="Arial" panose="020B0604020202020204" pitchFamily="34" charset="0"/>
                <a:ea typeface="宋体" panose="02010600030101010101" pitchFamily="2" charset="-122"/>
              </a:rPr>
              <a:t>RARP</a:t>
            </a:r>
          </a:p>
        </p:txBody>
      </p:sp>
      <p:sp>
        <p:nvSpPr>
          <p:cNvPr id="317458" name="Text Box 18">
            <a:extLst>
              <a:ext uri="{FF2B5EF4-FFF2-40B4-BE49-F238E27FC236}">
                <a16:creationId xmlns:a16="http://schemas.microsoft.com/office/drawing/2014/main" id="{287493BC-01B1-4E14-80B2-B0CF0C8F7EDF}"/>
              </a:ext>
            </a:extLst>
          </p:cNvPr>
          <p:cNvSpPr txBox="1">
            <a:spLocks noChangeArrowheads="1"/>
          </p:cNvSpPr>
          <p:nvPr/>
        </p:nvSpPr>
        <p:spPr bwMode="auto">
          <a:xfrm>
            <a:off x="539750" y="4176713"/>
            <a:ext cx="1279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a:solidFill>
                  <a:schemeClr val="bg2"/>
                </a:solidFill>
                <a:effectLst>
                  <a:outerShdw blurRad="38100" dist="38100" dir="2700000" algn="tl">
                    <a:srgbClr val="FFFFFF"/>
                  </a:outerShdw>
                </a:effectLst>
              </a:rPr>
              <a:t>Network</a:t>
            </a:r>
          </a:p>
          <a:p>
            <a:pPr>
              <a:lnSpc>
                <a:spcPct val="80000"/>
              </a:lnSpc>
            </a:pPr>
            <a:r>
              <a:rPr lang="en-US" altLang="zh-CN">
                <a:solidFill>
                  <a:schemeClr val="bg2"/>
                </a:solidFill>
                <a:effectLst>
                  <a:outerShdw blurRad="38100" dist="38100" dir="2700000" algn="tl">
                    <a:srgbClr val="FFFFFF"/>
                  </a:outerShdw>
                </a:effectLst>
              </a:rPr>
              <a:t>Layer</a:t>
            </a:r>
          </a:p>
        </p:txBody>
      </p:sp>
      <p:sp>
        <p:nvSpPr>
          <p:cNvPr id="317459" name="Text Box 19">
            <a:extLst>
              <a:ext uri="{FF2B5EF4-FFF2-40B4-BE49-F238E27FC236}">
                <a16:creationId xmlns:a16="http://schemas.microsoft.com/office/drawing/2014/main" id="{DE2DC3A4-7632-476E-AEEC-91ED7147A26B}"/>
              </a:ext>
            </a:extLst>
          </p:cNvPr>
          <p:cNvSpPr txBox="1">
            <a:spLocks noChangeArrowheads="1"/>
          </p:cNvSpPr>
          <p:nvPr/>
        </p:nvSpPr>
        <p:spPr bwMode="auto">
          <a:xfrm>
            <a:off x="539750" y="5270500"/>
            <a:ext cx="12795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a:solidFill>
                  <a:schemeClr val="bg2"/>
                </a:solidFill>
                <a:effectLst>
                  <a:outerShdw blurRad="38100" dist="38100" dir="2700000" algn="tl">
                    <a:srgbClr val="FFFFFF"/>
                  </a:outerShdw>
                </a:effectLst>
              </a:rPr>
              <a:t>Network</a:t>
            </a:r>
          </a:p>
          <a:p>
            <a:pPr>
              <a:lnSpc>
                <a:spcPct val="80000"/>
              </a:lnSpc>
            </a:pPr>
            <a:r>
              <a:rPr lang="en-US" altLang="zh-CN">
                <a:solidFill>
                  <a:schemeClr val="bg2"/>
                </a:solidFill>
                <a:effectLst>
                  <a:outerShdw blurRad="38100" dist="38100" dir="2700000" algn="tl">
                    <a:srgbClr val="FFFFFF"/>
                  </a:outerShdw>
                </a:effectLst>
              </a:rPr>
              <a:t>Access</a:t>
            </a:r>
          </a:p>
          <a:p>
            <a:pPr>
              <a:lnSpc>
                <a:spcPct val="80000"/>
              </a:lnSpc>
            </a:pPr>
            <a:r>
              <a:rPr lang="en-US" altLang="zh-CN">
                <a:solidFill>
                  <a:schemeClr val="bg2"/>
                </a:solidFill>
                <a:effectLst>
                  <a:outerShdw blurRad="38100" dist="38100" dir="2700000" algn="tl">
                    <a:srgbClr val="FFFFFF"/>
                  </a:outerShdw>
                </a:effectLst>
              </a:rPr>
              <a:t>Layer</a:t>
            </a:r>
          </a:p>
        </p:txBody>
      </p:sp>
      <p:sp>
        <p:nvSpPr>
          <p:cNvPr id="317460" name="Rectangle 20">
            <a:extLst>
              <a:ext uri="{FF2B5EF4-FFF2-40B4-BE49-F238E27FC236}">
                <a16:creationId xmlns:a16="http://schemas.microsoft.com/office/drawing/2014/main" id="{9843C4C5-4A97-4D76-9975-5F3E4F419A31}"/>
              </a:ext>
            </a:extLst>
          </p:cNvPr>
          <p:cNvSpPr>
            <a:spLocks noChangeArrowheads="1"/>
          </p:cNvSpPr>
          <p:nvPr/>
        </p:nvSpPr>
        <p:spPr bwMode="auto">
          <a:xfrm>
            <a:off x="468313" y="3286125"/>
            <a:ext cx="8207375" cy="506413"/>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a:r>
              <a:rPr lang="en-US" altLang="zh-CN">
                <a:solidFill>
                  <a:schemeClr val="bg2"/>
                </a:solidFill>
                <a:effectLst>
                  <a:outerShdw blurRad="38100" dist="38100" dir="2700000" algn="tl">
                    <a:srgbClr val="FFFFFF"/>
                  </a:outerShdw>
                </a:effectLst>
              </a:rPr>
              <a:t>Transport Layer</a:t>
            </a:r>
          </a:p>
        </p:txBody>
      </p:sp>
      <p:sp>
        <p:nvSpPr>
          <p:cNvPr id="317461" name="Rectangle 21">
            <a:extLst>
              <a:ext uri="{FF2B5EF4-FFF2-40B4-BE49-F238E27FC236}">
                <a16:creationId xmlns:a16="http://schemas.microsoft.com/office/drawing/2014/main" id="{FDC2E665-656D-4F97-9DC0-3E5061683C87}"/>
              </a:ext>
            </a:extLst>
          </p:cNvPr>
          <p:cNvSpPr>
            <a:spLocks noChangeArrowheads="1"/>
          </p:cNvSpPr>
          <p:nvPr/>
        </p:nvSpPr>
        <p:spPr bwMode="auto">
          <a:xfrm>
            <a:off x="468313" y="2636838"/>
            <a:ext cx="8207375" cy="506412"/>
          </a:xfrm>
          <a:prstGeom prst="rect">
            <a:avLst/>
          </a:prstGeom>
          <a:solidFill>
            <a:srgbClr val="E7E7E7"/>
          </a:solidFill>
          <a:ln w="9525">
            <a:solidFill>
              <a:schemeClr val="tx1"/>
            </a:solidFill>
            <a:prstDash val="dash"/>
            <a:miter lim="800000"/>
            <a:headEnd/>
            <a:tailEnd/>
          </a:ln>
          <a:effectLst>
            <a:outerShdw dist="107763" dir="2700000" algn="ctr" rotWithShape="0">
              <a:schemeClr val="bg2">
                <a:alpha val="50000"/>
              </a:schemeClr>
            </a:outerShdw>
          </a:effectLst>
        </p:spPr>
        <p:txBody>
          <a:bodyPr wrap="none" anchor="ctr"/>
          <a:lstStyle/>
          <a:p>
            <a:pPr algn="ctr"/>
            <a:r>
              <a:rPr lang="en-US" altLang="zh-CN">
                <a:solidFill>
                  <a:schemeClr val="bg2"/>
                </a:solidFill>
                <a:effectLst>
                  <a:outerShdw blurRad="38100" dist="38100" dir="2700000" algn="tl">
                    <a:srgbClr val="FFFFFF"/>
                  </a:outerShdw>
                </a:effectLst>
              </a:rPr>
              <a:t>Application Layer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317452"/>
                                        </p:tgtEl>
                                        <p:attrNameLst>
                                          <p:attrName>fillcolor</p:attrName>
                                        </p:attrNameLst>
                                      </p:cBhvr>
                                      <p:to>
                                        <a:srgbClr val="660066"/>
                                      </p:to>
                                    </p:animClr>
                                    <p:set>
                                      <p:cBhvr>
                                        <p:cTn id="7" dur="2000" fill="hold"/>
                                        <p:tgtEl>
                                          <p:spTgt spid="317452"/>
                                        </p:tgtEl>
                                        <p:attrNameLst>
                                          <p:attrName>fill.type</p:attrName>
                                        </p:attrNameLst>
                                      </p:cBhvr>
                                      <p:to>
                                        <p:strVal val="solid"/>
                                      </p:to>
                                    </p:set>
                                    <p:set>
                                      <p:cBhvr>
                                        <p:cTn id="8" dur="2000" fill="hold"/>
                                        <p:tgtEl>
                                          <p:spTgt spid="317452"/>
                                        </p:tgtEl>
                                        <p:attrNameLst>
                                          <p:attrName>fill.on</p:attrName>
                                        </p:attrNameLst>
                                      </p:cBhvr>
                                      <p:to>
                                        <p:strVal val="true"/>
                                      </p:to>
                                    </p:set>
                                  </p:childTnLst>
                                </p:cTn>
                              </p:par>
                              <p:par>
                                <p:cTn id="9" presetID="3" presetClass="emph" presetSubtype="2" fill="hold" grpId="1" nodeType="withEffect">
                                  <p:stCondLst>
                                    <p:cond delay="0"/>
                                  </p:stCondLst>
                                  <p:childTnLst>
                                    <p:animClr clrSpc="rgb" dir="cw">
                                      <p:cBhvr override="childStyle">
                                        <p:cTn id="10" dur="2000" fill="hold"/>
                                        <p:tgtEl>
                                          <p:spTgt spid="317452">
                                            <p:txEl>
                                              <p:charRg st="4294967295" end="4294967295"/>
                                            </p:txEl>
                                          </p:spTgt>
                                        </p:tgtEl>
                                        <p:attrNameLst>
                                          <p:attrName>style.color</p:attrName>
                                        </p:attrNameLst>
                                      </p:cBhvr>
                                      <p:to>
                                        <a:schemeClr val="tx1"/>
                                      </p:to>
                                    </p:animClr>
                                  </p:childTnLst>
                                </p:cTn>
                              </p:par>
                              <p:par>
                                <p:cTn id="11" presetID="7" presetClass="emph" presetSubtype="2" fill="hold" nodeType="withEffect">
                                  <p:stCondLst>
                                    <p:cond delay="0"/>
                                  </p:stCondLst>
                                  <p:childTnLst>
                                    <p:animClr clrSpc="rgb" dir="cw">
                                      <p:cBhvr>
                                        <p:cTn id="12" dur="2000" fill="hold"/>
                                        <p:tgtEl>
                                          <p:spTgt spid="317452"/>
                                        </p:tgtEl>
                                        <p:attrNameLst>
                                          <p:attrName>stroke.color</p:attrName>
                                        </p:attrNameLst>
                                      </p:cBhvr>
                                      <p:to>
                                        <a:srgbClr val="A50021"/>
                                      </p:to>
                                    </p:animClr>
                                    <p:set>
                                      <p:cBhvr>
                                        <p:cTn id="13" dur="2000" fill="hold"/>
                                        <p:tgtEl>
                                          <p:spTgt spid="31745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a:extLst>
              <a:ext uri="{FF2B5EF4-FFF2-40B4-BE49-F238E27FC236}">
                <a16:creationId xmlns:a16="http://schemas.microsoft.com/office/drawing/2014/main" id="{991203B6-4A8E-4656-BE08-97E4BEDED09C}"/>
              </a:ext>
            </a:extLst>
          </p:cNvPr>
          <p:cNvSpPr>
            <a:spLocks noGrp="1"/>
          </p:cNvSpPr>
          <p:nvPr>
            <p:ph type="sldNum" sz="quarter" idx="12"/>
          </p:nvPr>
        </p:nvSpPr>
        <p:spPr/>
        <p:txBody>
          <a:bodyPr/>
          <a:lstStyle/>
          <a:p>
            <a:fld id="{DA3D6BC8-3969-4EA1-A40D-F9A57C3A5CE0}" type="slidenum">
              <a:rPr lang="en-US" altLang="zh-CN"/>
              <a:pPr/>
              <a:t>7</a:t>
            </a:fld>
            <a:endParaRPr lang="en-US" altLang="zh-CN"/>
          </a:p>
        </p:txBody>
      </p:sp>
      <p:sp>
        <p:nvSpPr>
          <p:cNvPr id="318466" name="Rectangle 2">
            <a:extLst>
              <a:ext uri="{FF2B5EF4-FFF2-40B4-BE49-F238E27FC236}">
                <a16:creationId xmlns:a16="http://schemas.microsoft.com/office/drawing/2014/main" id="{BAEA358F-2B31-453B-AE44-CF53963D42B0}"/>
              </a:ext>
            </a:extLst>
          </p:cNvPr>
          <p:cNvSpPr>
            <a:spLocks noGrp="1" noChangeArrowheads="1"/>
          </p:cNvSpPr>
          <p:nvPr>
            <p:ph type="title"/>
          </p:nvPr>
        </p:nvSpPr>
        <p:spPr/>
        <p:txBody>
          <a:bodyPr/>
          <a:lstStyle/>
          <a:p>
            <a:r>
              <a:rPr lang="en-US" altLang="zh-CN"/>
              <a:t>6.1.1  ARP Operation</a:t>
            </a:r>
          </a:p>
        </p:txBody>
      </p:sp>
      <p:sp>
        <p:nvSpPr>
          <p:cNvPr id="318470" name="Line 6">
            <a:extLst>
              <a:ext uri="{FF2B5EF4-FFF2-40B4-BE49-F238E27FC236}">
                <a16:creationId xmlns:a16="http://schemas.microsoft.com/office/drawing/2014/main" id="{0C590EA3-A0AD-450C-A734-BB75FAA638FC}"/>
              </a:ext>
            </a:extLst>
          </p:cNvPr>
          <p:cNvSpPr>
            <a:spLocks noChangeShapeType="1"/>
          </p:cNvSpPr>
          <p:nvPr/>
        </p:nvSpPr>
        <p:spPr bwMode="auto">
          <a:xfrm>
            <a:off x="1042988" y="3752850"/>
            <a:ext cx="71278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2" name="Line 8">
            <a:extLst>
              <a:ext uri="{FF2B5EF4-FFF2-40B4-BE49-F238E27FC236}">
                <a16:creationId xmlns:a16="http://schemas.microsoft.com/office/drawing/2014/main" id="{1C0E7731-8FFF-42A3-80DC-F2A0A7B46B4A}"/>
              </a:ext>
            </a:extLst>
          </p:cNvPr>
          <p:cNvSpPr>
            <a:spLocks noChangeShapeType="1"/>
          </p:cNvSpPr>
          <p:nvPr/>
        </p:nvSpPr>
        <p:spPr bwMode="auto">
          <a:xfrm>
            <a:off x="3057525" y="3741738"/>
            <a:ext cx="0" cy="576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4" name="Line 10">
            <a:extLst>
              <a:ext uri="{FF2B5EF4-FFF2-40B4-BE49-F238E27FC236}">
                <a16:creationId xmlns:a16="http://schemas.microsoft.com/office/drawing/2014/main" id="{C9355B5E-C61D-45BE-B310-6CD929D43FBD}"/>
              </a:ext>
            </a:extLst>
          </p:cNvPr>
          <p:cNvSpPr>
            <a:spLocks noChangeShapeType="1"/>
          </p:cNvSpPr>
          <p:nvPr/>
        </p:nvSpPr>
        <p:spPr bwMode="auto">
          <a:xfrm>
            <a:off x="4791075" y="3741738"/>
            <a:ext cx="0" cy="576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6" name="Line 12">
            <a:extLst>
              <a:ext uri="{FF2B5EF4-FFF2-40B4-BE49-F238E27FC236}">
                <a16:creationId xmlns:a16="http://schemas.microsoft.com/office/drawing/2014/main" id="{94F7A532-64CE-4A16-B6F0-54EAD6B3655F}"/>
              </a:ext>
            </a:extLst>
          </p:cNvPr>
          <p:cNvSpPr>
            <a:spLocks noChangeShapeType="1"/>
          </p:cNvSpPr>
          <p:nvPr/>
        </p:nvSpPr>
        <p:spPr bwMode="auto">
          <a:xfrm>
            <a:off x="6511925" y="3741738"/>
            <a:ext cx="0" cy="5762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7" name="Line 13">
            <a:extLst>
              <a:ext uri="{FF2B5EF4-FFF2-40B4-BE49-F238E27FC236}">
                <a16:creationId xmlns:a16="http://schemas.microsoft.com/office/drawing/2014/main" id="{8E81EA7C-9C78-40C8-A836-5E861A43DFB0}"/>
              </a:ext>
            </a:extLst>
          </p:cNvPr>
          <p:cNvSpPr>
            <a:spLocks noChangeShapeType="1"/>
          </p:cNvSpPr>
          <p:nvPr/>
        </p:nvSpPr>
        <p:spPr bwMode="auto">
          <a:xfrm>
            <a:off x="1330325" y="33099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8" name="Line 14">
            <a:extLst>
              <a:ext uri="{FF2B5EF4-FFF2-40B4-BE49-F238E27FC236}">
                <a16:creationId xmlns:a16="http://schemas.microsoft.com/office/drawing/2014/main" id="{123EA581-A0A3-44FD-B415-F36038F2099B}"/>
              </a:ext>
            </a:extLst>
          </p:cNvPr>
          <p:cNvSpPr>
            <a:spLocks noChangeShapeType="1"/>
          </p:cNvSpPr>
          <p:nvPr/>
        </p:nvSpPr>
        <p:spPr bwMode="auto">
          <a:xfrm>
            <a:off x="7883525" y="33099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18479" name="Text Box 15">
            <a:extLst>
              <a:ext uri="{FF2B5EF4-FFF2-40B4-BE49-F238E27FC236}">
                <a16:creationId xmlns:a16="http://schemas.microsoft.com/office/drawing/2014/main" id="{2D8986CD-1A3C-4342-921B-A3F95C35E0F2}"/>
              </a:ext>
            </a:extLst>
          </p:cNvPr>
          <p:cNvSpPr txBox="1">
            <a:spLocks noChangeArrowheads="1"/>
          </p:cNvSpPr>
          <p:nvPr/>
        </p:nvSpPr>
        <p:spPr bwMode="auto">
          <a:xfrm>
            <a:off x="466725" y="3763963"/>
            <a:ext cx="1512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A: 1.2.3.1</a:t>
            </a:r>
          </a:p>
        </p:txBody>
      </p:sp>
      <p:sp>
        <p:nvSpPr>
          <p:cNvPr id="318480" name="Text Box 16">
            <a:extLst>
              <a:ext uri="{FF2B5EF4-FFF2-40B4-BE49-F238E27FC236}">
                <a16:creationId xmlns:a16="http://schemas.microsoft.com/office/drawing/2014/main" id="{59721F14-9FA4-42BD-9EE3-5A08B592A932}"/>
              </a:ext>
            </a:extLst>
          </p:cNvPr>
          <p:cNvSpPr txBox="1">
            <a:spLocks noChangeArrowheads="1"/>
          </p:cNvSpPr>
          <p:nvPr/>
        </p:nvSpPr>
        <p:spPr bwMode="auto">
          <a:xfrm>
            <a:off x="7305675" y="3763963"/>
            <a:ext cx="1514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E: 1.2.3.5</a:t>
            </a:r>
          </a:p>
        </p:txBody>
      </p:sp>
      <p:sp>
        <p:nvSpPr>
          <p:cNvPr id="318485" name="Text Box 21">
            <a:extLst>
              <a:ext uri="{FF2B5EF4-FFF2-40B4-BE49-F238E27FC236}">
                <a16:creationId xmlns:a16="http://schemas.microsoft.com/office/drawing/2014/main" id="{B262ED99-BC98-47DA-A539-9F8E31EFCC26}"/>
              </a:ext>
            </a:extLst>
          </p:cNvPr>
          <p:cNvSpPr txBox="1">
            <a:spLocks noChangeArrowheads="1"/>
          </p:cNvSpPr>
          <p:nvPr/>
        </p:nvSpPr>
        <p:spPr bwMode="auto">
          <a:xfrm>
            <a:off x="250825" y="1341438"/>
            <a:ext cx="38163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solidFill>
                  <a:srgbClr val="66FFFF"/>
                </a:solidFill>
                <a:effectLst>
                  <a:outerShdw blurRad="38100" dist="38100" dir="2700000" algn="tl">
                    <a:srgbClr val="000000"/>
                  </a:outerShdw>
                </a:effectLst>
              </a:rPr>
              <a:t>I’m looking for the physical address of a node whose </a:t>
            </a:r>
            <a:r>
              <a:rPr lang="en-US" altLang="zh-CN">
                <a:solidFill>
                  <a:srgbClr val="FFFF00"/>
                </a:solidFill>
                <a:effectLst>
                  <a:outerShdw blurRad="38100" dist="38100" dir="2700000" algn="tl">
                    <a:srgbClr val="000000"/>
                  </a:outerShdw>
                </a:effectLst>
              </a:rPr>
              <a:t>IP address</a:t>
            </a:r>
            <a:r>
              <a:rPr lang="en-US" altLang="zh-CN">
                <a:solidFill>
                  <a:srgbClr val="66FFFF"/>
                </a:solidFill>
                <a:effectLst>
                  <a:outerShdw blurRad="38100" dist="38100" dir="2700000" algn="tl">
                    <a:srgbClr val="000000"/>
                  </a:outerShdw>
                </a:effectLst>
              </a:rPr>
              <a:t> is: 1.2.3.5</a:t>
            </a:r>
          </a:p>
        </p:txBody>
      </p:sp>
      <p:sp>
        <p:nvSpPr>
          <p:cNvPr id="318487" name="Text Box 23">
            <a:extLst>
              <a:ext uri="{FF2B5EF4-FFF2-40B4-BE49-F238E27FC236}">
                <a16:creationId xmlns:a16="http://schemas.microsoft.com/office/drawing/2014/main" id="{BFCC8CC1-DBDE-4917-B493-C04E7147A1DA}"/>
              </a:ext>
            </a:extLst>
          </p:cNvPr>
          <p:cNvSpPr txBox="1">
            <a:spLocks noChangeArrowheads="1"/>
          </p:cNvSpPr>
          <p:nvPr/>
        </p:nvSpPr>
        <p:spPr bwMode="auto">
          <a:xfrm>
            <a:off x="4859338" y="1341438"/>
            <a:ext cx="41052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solidFill>
                  <a:srgbClr val="66FFFF"/>
                </a:solidFill>
                <a:effectLst>
                  <a:outerShdw blurRad="38100" dist="38100" dir="2700000" algn="tl">
                    <a:srgbClr val="000000"/>
                  </a:outerShdw>
                </a:effectLst>
              </a:rPr>
              <a:t>I am the node you are looking for, and my </a:t>
            </a:r>
            <a:r>
              <a:rPr lang="en-US" altLang="zh-CN">
                <a:solidFill>
                  <a:srgbClr val="FFFF00"/>
                </a:solidFill>
                <a:effectLst>
                  <a:outerShdw blurRad="38100" dist="38100" dir="2700000" algn="tl">
                    <a:srgbClr val="000000"/>
                  </a:outerShdw>
                </a:effectLst>
              </a:rPr>
              <a:t>physical address</a:t>
            </a:r>
            <a:r>
              <a:rPr lang="en-US" altLang="zh-CN">
                <a:solidFill>
                  <a:srgbClr val="66FFFF"/>
                </a:solidFill>
                <a:effectLst>
                  <a:outerShdw blurRad="38100" dist="38100" dir="2700000" algn="tl">
                    <a:srgbClr val="000000"/>
                  </a:outerShdw>
                </a:effectLst>
              </a:rPr>
              <a:t> is: 0005.5D06.1418</a:t>
            </a:r>
          </a:p>
        </p:txBody>
      </p:sp>
      <p:pic>
        <p:nvPicPr>
          <p:cNvPr id="318491" name="Picture 27">
            <a:extLst>
              <a:ext uri="{FF2B5EF4-FFF2-40B4-BE49-F238E27FC236}">
                <a16:creationId xmlns:a16="http://schemas.microsoft.com/office/drawing/2014/main" id="{18F7F22C-7896-44EF-858A-D46376012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338" y="2716213"/>
            <a:ext cx="78898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8493" name="Picture 29">
            <a:extLst>
              <a:ext uri="{FF2B5EF4-FFF2-40B4-BE49-F238E27FC236}">
                <a16:creationId xmlns:a16="http://schemas.microsoft.com/office/drawing/2014/main" id="{E183255A-6DED-4DB4-95A0-EBBD9EC55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076700"/>
            <a:ext cx="7889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8495" name="Picture 31">
            <a:extLst>
              <a:ext uri="{FF2B5EF4-FFF2-40B4-BE49-F238E27FC236}">
                <a16:creationId xmlns:a16="http://schemas.microsoft.com/office/drawing/2014/main" id="{FADEE9CC-47AB-4FBB-9A42-81B2922F1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300" y="4076700"/>
            <a:ext cx="7889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8497" name="Picture 33">
            <a:extLst>
              <a:ext uri="{FF2B5EF4-FFF2-40B4-BE49-F238E27FC236}">
                <a16:creationId xmlns:a16="http://schemas.microsoft.com/office/drawing/2014/main" id="{0E738818-E159-461E-9BE3-F0FE34720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076700"/>
            <a:ext cx="78898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8499" name="Picture 35">
            <a:extLst>
              <a:ext uri="{FF2B5EF4-FFF2-40B4-BE49-F238E27FC236}">
                <a16:creationId xmlns:a16="http://schemas.microsoft.com/office/drawing/2014/main" id="{DF25CF33-0E4D-4D9E-BC6D-99899D965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2716213"/>
            <a:ext cx="7889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8500" name="Text Box 36">
            <a:extLst>
              <a:ext uri="{FF2B5EF4-FFF2-40B4-BE49-F238E27FC236}">
                <a16:creationId xmlns:a16="http://schemas.microsoft.com/office/drawing/2014/main" id="{C841325B-1C6B-4718-A94E-269AA192E4F1}"/>
              </a:ext>
            </a:extLst>
          </p:cNvPr>
          <p:cNvSpPr txBox="1">
            <a:spLocks noChangeArrowheads="1"/>
          </p:cNvSpPr>
          <p:nvPr/>
        </p:nvSpPr>
        <p:spPr bwMode="auto">
          <a:xfrm>
            <a:off x="2411413" y="3511550"/>
            <a:ext cx="1296987" cy="476250"/>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effectLst>
                  <a:outerShdw blurRad="38100" dist="38100" dir="2700000" algn="tl">
                    <a:srgbClr val="000000"/>
                  </a:outerShdw>
                </a:effectLst>
              </a:rPr>
              <a:t>Request</a:t>
            </a:r>
          </a:p>
        </p:txBody>
      </p:sp>
      <p:sp>
        <p:nvSpPr>
          <p:cNvPr id="318501" name="Text Box 37">
            <a:extLst>
              <a:ext uri="{FF2B5EF4-FFF2-40B4-BE49-F238E27FC236}">
                <a16:creationId xmlns:a16="http://schemas.microsoft.com/office/drawing/2014/main" id="{7A14EB71-E947-423D-B2E0-D77E0F82C95B}"/>
              </a:ext>
            </a:extLst>
          </p:cNvPr>
          <p:cNvSpPr txBox="1">
            <a:spLocks noChangeArrowheads="1"/>
          </p:cNvSpPr>
          <p:nvPr/>
        </p:nvSpPr>
        <p:spPr bwMode="auto">
          <a:xfrm>
            <a:off x="4140200" y="3511550"/>
            <a:ext cx="1296988" cy="476250"/>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effectLst>
                  <a:outerShdw blurRad="38100" dist="38100" dir="2700000" algn="tl">
                    <a:srgbClr val="000000"/>
                  </a:outerShdw>
                </a:effectLst>
              </a:rPr>
              <a:t>Request</a:t>
            </a:r>
          </a:p>
        </p:txBody>
      </p:sp>
      <p:sp>
        <p:nvSpPr>
          <p:cNvPr id="318502" name="Text Box 38">
            <a:extLst>
              <a:ext uri="{FF2B5EF4-FFF2-40B4-BE49-F238E27FC236}">
                <a16:creationId xmlns:a16="http://schemas.microsoft.com/office/drawing/2014/main" id="{0F1EBBD9-4340-4FDC-A214-2D2C985333C0}"/>
              </a:ext>
            </a:extLst>
          </p:cNvPr>
          <p:cNvSpPr txBox="1">
            <a:spLocks noChangeArrowheads="1"/>
          </p:cNvSpPr>
          <p:nvPr/>
        </p:nvSpPr>
        <p:spPr bwMode="auto">
          <a:xfrm>
            <a:off x="5867400" y="3511550"/>
            <a:ext cx="1296988" cy="476250"/>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effectLst>
                  <a:outerShdw blurRad="38100" dist="38100" dir="2700000" algn="tl">
                    <a:srgbClr val="000000"/>
                  </a:outerShdw>
                </a:effectLst>
              </a:rPr>
              <a:t>Request</a:t>
            </a:r>
          </a:p>
        </p:txBody>
      </p:sp>
      <p:sp>
        <p:nvSpPr>
          <p:cNvPr id="318486" name="Text Box 22">
            <a:extLst>
              <a:ext uri="{FF2B5EF4-FFF2-40B4-BE49-F238E27FC236}">
                <a16:creationId xmlns:a16="http://schemas.microsoft.com/office/drawing/2014/main" id="{49AF0004-62FC-45D5-82AF-F2A9D9F1571E}"/>
              </a:ext>
            </a:extLst>
          </p:cNvPr>
          <p:cNvSpPr txBox="1">
            <a:spLocks noChangeArrowheads="1"/>
          </p:cNvSpPr>
          <p:nvPr/>
        </p:nvSpPr>
        <p:spPr bwMode="auto">
          <a:xfrm>
            <a:off x="7305675" y="2816225"/>
            <a:ext cx="1152525" cy="476250"/>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effectLst>
                  <a:outerShdw blurRad="38100" dist="38100" dir="2700000" algn="tl">
                    <a:srgbClr val="000000"/>
                  </a:outerShdw>
                </a:effectLst>
              </a:rPr>
              <a:t>Reply</a:t>
            </a:r>
          </a:p>
        </p:txBody>
      </p:sp>
      <p:sp>
        <p:nvSpPr>
          <p:cNvPr id="318484" name="Text Box 20">
            <a:extLst>
              <a:ext uri="{FF2B5EF4-FFF2-40B4-BE49-F238E27FC236}">
                <a16:creationId xmlns:a16="http://schemas.microsoft.com/office/drawing/2014/main" id="{E7D5A231-82F5-4A30-B792-AA37BAD892B8}"/>
              </a:ext>
            </a:extLst>
          </p:cNvPr>
          <p:cNvSpPr txBox="1">
            <a:spLocks noChangeArrowheads="1"/>
          </p:cNvSpPr>
          <p:nvPr/>
        </p:nvSpPr>
        <p:spPr bwMode="auto">
          <a:xfrm>
            <a:off x="682625" y="2889250"/>
            <a:ext cx="1296988" cy="476250"/>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effectLst>
                  <a:outerShdw blurRad="38100" dist="38100" dir="2700000" algn="tl">
                    <a:srgbClr val="000000"/>
                  </a:outerShdw>
                </a:effectLst>
              </a:rPr>
              <a:t>Request</a:t>
            </a:r>
          </a:p>
        </p:txBody>
      </p:sp>
      <p:sp>
        <p:nvSpPr>
          <p:cNvPr id="318503" name="Text Box 39">
            <a:extLst>
              <a:ext uri="{FF2B5EF4-FFF2-40B4-BE49-F238E27FC236}">
                <a16:creationId xmlns:a16="http://schemas.microsoft.com/office/drawing/2014/main" id="{D70AF69B-DF2D-4E7F-BD4D-527EDBCE3F4B}"/>
              </a:ext>
            </a:extLst>
          </p:cNvPr>
          <p:cNvSpPr txBox="1">
            <a:spLocks noChangeArrowheads="1"/>
          </p:cNvSpPr>
          <p:nvPr/>
        </p:nvSpPr>
        <p:spPr bwMode="auto">
          <a:xfrm>
            <a:off x="2051050" y="2863850"/>
            <a:ext cx="150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Broadcast</a:t>
            </a:r>
          </a:p>
        </p:txBody>
      </p:sp>
      <p:sp>
        <p:nvSpPr>
          <p:cNvPr id="318504" name="Text Box 40">
            <a:extLst>
              <a:ext uri="{FF2B5EF4-FFF2-40B4-BE49-F238E27FC236}">
                <a16:creationId xmlns:a16="http://schemas.microsoft.com/office/drawing/2014/main" id="{9B02F8CD-D856-4752-BE8B-4C9D7A0CD438}"/>
              </a:ext>
            </a:extLst>
          </p:cNvPr>
          <p:cNvSpPr txBox="1">
            <a:spLocks noChangeArrowheads="1"/>
          </p:cNvSpPr>
          <p:nvPr/>
        </p:nvSpPr>
        <p:spPr bwMode="auto">
          <a:xfrm>
            <a:off x="6013450" y="286385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Unicast</a:t>
            </a:r>
          </a:p>
        </p:txBody>
      </p:sp>
      <p:sp>
        <p:nvSpPr>
          <p:cNvPr id="318505" name="Text Box 41">
            <a:extLst>
              <a:ext uri="{FF2B5EF4-FFF2-40B4-BE49-F238E27FC236}">
                <a16:creationId xmlns:a16="http://schemas.microsoft.com/office/drawing/2014/main" id="{867AB4C8-C3CA-4973-B61E-E5A3F8B4030C}"/>
              </a:ext>
            </a:extLst>
          </p:cNvPr>
          <p:cNvSpPr txBox="1">
            <a:spLocks noChangeArrowheads="1"/>
          </p:cNvSpPr>
          <p:nvPr/>
        </p:nvSpPr>
        <p:spPr bwMode="auto">
          <a:xfrm>
            <a:off x="2195513" y="4724400"/>
            <a:ext cx="165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B: 1.2.3.2</a:t>
            </a:r>
          </a:p>
        </p:txBody>
      </p:sp>
      <p:sp>
        <p:nvSpPr>
          <p:cNvPr id="318506" name="Text Box 42">
            <a:extLst>
              <a:ext uri="{FF2B5EF4-FFF2-40B4-BE49-F238E27FC236}">
                <a16:creationId xmlns:a16="http://schemas.microsoft.com/office/drawing/2014/main" id="{46960414-15A2-45AC-9453-FA1B13DC239C}"/>
              </a:ext>
            </a:extLst>
          </p:cNvPr>
          <p:cNvSpPr txBox="1">
            <a:spLocks noChangeArrowheads="1"/>
          </p:cNvSpPr>
          <p:nvPr/>
        </p:nvSpPr>
        <p:spPr bwMode="auto">
          <a:xfrm>
            <a:off x="3995738" y="4724400"/>
            <a:ext cx="1585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C: 1.2.3.3</a:t>
            </a:r>
          </a:p>
        </p:txBody>
      </p:sp>
      <p:sp>
        <p:nvSpPr>
          <p:cNvPr id="318507" name="Text Box 43">
            <a:extLst>
              <a:ext uri="{FF2B5EF4-FFF2-40B4-BE49-F238E27FC236}">
                <a16:creationId xmlns:a16="http://schemas.microsoft.com/office/drawing/2014/main" id="{247D7E10-C73D-4AF0-B735-4FC7E338E967}"/>
              </a:ext>
            </a:extLst>
          </p:cNvPr>
          <p:cNvSpPr txBox="1">
            <a:spLocks noChangeArrowheads="1"/>
          </p:cNvSpPr>
          <p:nvPr/>
        </p:nvSpPr>
        <p:spPr bwMode="auto">
          <a:xfrm>
            <a:off x="5651500" y="4724400"/>
            <a:ext cx="1800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solidFill>
                  <a:srgbClr val="FFFF00"/>
                </a:solidFill>
                <a:effectLst>
                  <a:outerShdw blurRad="38100" dist="38100" dir="2700000" algn="tl">
                    <a:srgbClr val="000000"/>
                  </a:outerShdw>
                </a:effectLst>
              </a:rPr>
              <a:t>D: 1.2.3.4</a:t>
            </a:r>
          </a:p>
        </p:txBody>
      </p:sp>
      <p:graphicFrame>
        <p:nvGraphicFramePr>
          <p:cNvPr id="318565" name="Group 101">
            <a:extLst>
              <a:ext uri="{FF2B5EF4-FFF2-40B4-BE49-F238E27FC236}">
                <a16:creationId xmlns:a16="http://schemas.microsoft.com/office/drawing/2014/main" id="{8A764030-FBF9-4F8C-8FD9-04D81504437A}"/>
              </a:ext>
            </a:extLst>
          </p:cNvPr>
          <p:cNvGraphicFramePr>
            <a:graphicFrameLocks noGrp="1"/>
          </p:cNvGraphicFramePr>
          <p:nvPr>
            <p:ph idx="1"/>
          </p:nvPr>
        </p:nvGraphicFramePr>
        <p:xfrm>
          <a:off x="3132138" y="5397500"/>
          <a:ext cx="4968875" cy="914400"/>
        </p:xfrm>
        <a:graphic>
          <a:graphicData uri="http://schemas.openxmlformats.org/drawingml/2006/table">
            <a:tbl>
              <a:tblPr/>
              <a:tblGrid>
                <a:gridCol w="2303462">
                  <a:extLst>
                    <a:ext uri="{9D8B030D-6E8A-4147-A177-3AD203B41FA5}">
                      <a16:colId xmlns:a16="http://schemas.microsoft.com/office/drawing/2014/main" val="3796159627"/>
                    </a:ext>
                  </a:extLst>
                </a:gridCol>
                <a:gridCol w="2665413">
                  <a:extLst>
                    <a:ext uri="{9D8B030D-6E8A-4147-A177-3AD203B41FA5}">
                      <a16:colId xmlns:a16="http://schemas.microsoft.com/office/drawing/2014/main" val="4007587776"/>
                    </a:ext>
                  </a:extLst>
                </a:gridCol>
              </a:tblGrid>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IP address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r>
                        <a:rPr kumimoji="0" lang="en-US"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rPr>
                        <a:t>MAC address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2525592735"/>
                  </a:ext>
                </a:extLst>
              </a:tr>
              <a:tr h="323850">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tc>
                  <a:txBody>
                    <a:bodyPr/>
                    <a:lstStyle>
                      <a:lvl1pPr>
                        <a:spcBef>
                          <a:spcPct val="30000"/>
                        </a:spcBef>
                        <a:buClr>
                          <a:schemeClr val="hlink"/>
                        </a:buClr>
                        <a:buSzPct val="65000"/>
                        <a:buFont typeface="Wingdings" panose="05000000000000000000" pitchFamily="2" charset="2"/>
                        <a:defRPr sz="28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1pPr>
                      <a:lvl2pPr>
                        <a:spcBef>
                          <a:spcPct val="20000"/>
                        </a:spcBef>
                        <a:buClr>
                          <a:schemeClr val="folHlink"/>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2pPr>
                      <a:lvl3pPr>
                        <a:spcBef>
                          <a:spcPct val="20000"/>
                        </a:spcBef>
                        <a:buClr>
                          <a:schemeClr val="hlink"/>
                        </a:buClr>
                        <a:buSzPct val="65000"/>
                        <a:buFont typeface="Wingdings" panose="05000000000000000000" pitchFamily="2" charset="2"/>
                        <a:defRPr sz="2000"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3pPr>
                      <a:lvl4pPr>
                        <a:spcBef>
                          <a:spcPct val="20000"/>
                        </a:spcBef>
                        <a:buClr>
                          <a:schemeClr val="fo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4pPr>
                      <a:lvl5pPr>
                        <a:spcBef>
                          <a:spcPct val="20000"/>
                        </a:spcBef>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5pPr>
                      <a:lvl6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6pPr>
                      <a:lvl7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7pPr>
                      <a:lvl8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8pPr>
                      <a:lvl9pPr fontAlgn="base">
                        <a:spcBef>
                          <a:spcPct val="20000"/>
                        </a:spcBef>
                        <a:spcAft>
                          <a:spcPct val="0"/>
                        </a:spcAft>
                        <a:buClr>
                          <a:schemeClr val="hlink"/>
                        </a:buClr>
                        <a:buSzPct val="65000"/>
                        <a:buFont typeface="Wingdings" panose="05000000000000000000" pitchFamily="2" charset="2"/>
                        <a:defRPr b="1">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defRPr>
                      </a:lvl9pPr>
                    </a:lstStyle>
                    <a:p>
                      <a:pPr marL="0" marR="0" lvl="0" indent="0" algn="ctr" defTabSz="914400" rtl="0" eaLnBrk="1" fontAlgn="base" latinLnBrk="0" hangingPunct="1">
                        <a:lnSpc>
                          <a:spcPct val="100000"/>
                        </a:lnSpc>
                        <a:spcBef>
                          <a:spcPct val="30000"/>
                        </a:spcBef>
                        <a:spcAft>
                          <a:spcPct val="0"/>
                        </a:spcAft>
                        <a:buClr>
                          <a:schemeClr val="hlink"/>
                        </a:buClr>
                        <a:buSzPct val="65000"/>
                        <a:buFont typeface="Wingdings" panose="05000000000000000000" pitchFamily="2" charset="2"/>
                        <a:buNone/>
                        <a:tabLst/>
                      </a:pPr>
                      <a:endParaRPr kumimoji="0" lang="zh-CN" altLang="zh-CN" sz="2400" b="1" i="0" u="none" strike="noStrike" cap="none" normalizeH="0" baseline="0">
                        <a:ln>
                          <a:noFill/>
                        </a:ln>
                        <a:solidFill>
                          <a:schemeClr val="tx1"/>
                        </a:solidFill>
                        <a:effectLst>
                          <a:outerShdw blurRad="38100" dist="38100" dir="2700000" algn="tl">
                            <a:srgbClr val="000000"/>
                          </a:outerShdw>
                        </a:effectLst>
                        <a:latin typeface="Franklin Gothic Medium" panose="020B06030201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60066"/>
                    </a:solidFill>
                  </a:tcPr>
                </a:tc>
                <a:extLst>
                  <a:ext uri="{0D108BD9-81ED-4DB2-BD59-A6C34878D82A}">
                    <a16:rowId xmlns:a16="http://schemas.microsoft.com/office/drawing/2014/main" val="2793577051"/>
                  </a:ext>
                </a:extLst>
              </a:tr>
            </a:tbl>
          </a:graphicData>
        </a:graphic>
      </p:graphicFrame>
      <p:sp>
        <p:nvSpPr>
          <p:cNvPr id="318566" name="Text Box 102">
            <a:extLst>
              <a:ext uri="{FF2B5EF4-FFF2-40B4-BE49-F238E27FC236}">
                <a16:creationId xmlns:a16="http://schemas.microsoft.com/office/drawing/2014/main" id="{B370DE76-7E60-451F-9BB6-7FFA72EAD7BC}"/>
              </a:ext>
            </a:extLst>
          </p:cNvPr>
          <p:cNvSpPr txBox="1">
            <a:spLocks noChangeArrowheads="1"/>
          </p:cNvSpPr>
          <p:nvPr/>
        </p:nvSpPr>
        <p:spPr bwMode="auto">
          <a:xfrm>
            <a:off x="250825" y="5373688"/>
            <a:ext cx="287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ffectLst>
                  <a:outerShdw blurRad="38100" dist="38100" dir="2700000" algn="tl">
                    <a:srgbClr val="000000"/>
                  </a:outerShdw>
                </a:effectLst>
              </a:rPr>
              <a:t>A’s  ARP Cache</a:t>
            </a:r>
            <a:r>
              <a:rPr lang="zh-CN" altLang="en-US" sz="2800">
                <a:effectLst>
                  <a:outerShdw blurRad="38100" dist="38100" dir="2700000" algn="tl">
                    <a:srgbClr val="000000"/>
                  </a:outerShdw>
                </a:effectLst>
              </a:rPr>
              <a:t>：</a:t>
            </a:r>
          </a:p>
        </p:txBody>
      </p:sp>
      <p:sp>
        <p:nvSpPr>
          <p:cNvPr id="318567" name="Rectangle 103">
            <a:extLst>
              <a:ext uri="{FF2B5EF4-FFF2-40B4-BE49-F238E27FC236}">
                <a16:creationId xmlns:a16="http://schemas.microsoft.com/office/drawing/2014/main" id="{46866F46-C7A7-456B-B28A-E24ACA2AC910}"/>
              </a:ext>
            </a:extLst>
          </p:cNvPr>
          <p:cNvSpPr>
            <a:spLocks noChangeArrowheads="1"/>
          </p:cNvSpPr>
          <p:nvPr/>
        </p:nvSpPr>
        <p:spPr bwMode="auto">
          <a:xfrm>
            <a:off x="3667125" y="5851525"/>
            <a:ext cx="112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1.2.3.5</a:t>
            </a:r>
          </a:p>
        </p:txBody>
      </p:sp>
      <p:sp>
        <p:nvSpPr>
          <p:cNvPr id="318568" name="Rectangle 104">
            <a:extLst>
              <a:ext uri="{FF2B5EF4-FFF2-40B4-BE49-F238E27FC236}">
                <a16:creationId xmlns:a16="http://schemas.microsoft.com/office/drawing/2014/main" id="{A6163EA6-05E2-4801-9973-966815805619}"/>
              </a:ext>
            </a:extLst>
          </p:cNvPr>
          <p:cNvSpPr>
            <a:spLocks noChangeArrowheads="1"/>
          </p:cNvSpPr>
          <p:nvPr/>
        </p:nvSpPr>
        <p:spPr bwMode="auto">
          <a:xfrm>
            <a:off x="5508625" y="5851525"/>
            <a:ext cx="250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0005.5D06.1418</a:t>
            </a:r>
          </a:p>
        </p:txBody>
      </p:sp>
      <p:sp>
        <p:nvSpPr>
          <p:cNvPr id="318569" name="Text Box 105">
            <a:extLst>
              <a:ext uri="{FF2B5EF4-FFF2-40B4-BE49-F238E27FC236}">
                <a16:creationId xmlns:a16="http://schemas.microsoft.com/office/drawing/2014/main" id="{14E68651-40D9-4F86-BA8E-9CDBF65A6ED8}"/>
              </a:ext>
            </a:extLst>
          </p:cNvPr>
          <p:cNvSpPr txBox="1">
            <a:spLocks noChangeArrowheads="1"/>
          </p:cNvSpPr>
          <p:nvPr/>
        </p:nvSpPr>
        <p:spPr bwMode="auto">
          <a:xfrm>
            <a:off x="8172450" y="5870575"/>
            <a:ext cx="75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bind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8485"/>
                                        </p:tgtEl>
                                        <p:attrNameLst>
                                          <p:attrName>style.visibility</p:attrName>
                                        </p:attrNameLst>
                                      </p:cBhvr>
                                      <p:to>
                                        <p:strVal val="visible"/>
                                      </p:to>
                                    </p:set>
                                    <p:animEffect transition="in" filter="fade">
                                      <p:cBhvr>
                                        <p:cTn id="7" dur="1000"/>
                                        <p:tgtEl>
                                          <p:spTgt spid="31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8484"/>
                                        </p:tgtEl>
                                        <p:attrNameLst>
                                          <p:attrName>style.visibility</p:attrName>
                                        </p:attrNameLst>
                                      </p:cBhvr>
                                      <p:to>
                                        <p:strVal val="visible"/>
                                      </p:to>
                                    </p:set>
                                    <p:animEffect transition="in" filter="fade">
                                      <p:cBhvr>
                                        <p:cTn id="12" dur="2000"/>
                                        <p:tgtEl>
                                          <p:spTgt spid="31848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8503"/>
                                        </p:tgtEl>
                                        <p:attrNameLst>
                                          <p:attrName>style.visibility</p:attrName>
                                        </p:attrNameLst>
                                      </p:cBhvr>
                                      <p:to>
                                        <p:strVal val="visible"/>
                                      </p:to>
                                    </p:set>
                                    <p:animEffect transition="in" filter="fade">
                                      <p:cBhvr>
                                        <p:cTn id="15" dur="2000"/>
                                        <p:tgtEl>
                                          <p:spTgt spid="3185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8567"/>
                                        </p:tgtEl>
                                        <p:attrNameLst>
                                          <p:attrName>style.visibility</p:attrName>
                                        </p:attrNameLst>
                                      </p:cBhvr>
                                      <p:to>
                                        <p:strVal val="visible"/>
                                      </p:to>
                                    </p:set>
                                    <p:animEffect transition="in" filter="fade">
                                      <p:cBhvr>
                                        <p:cTn id="18" dur="2000"/>
                                        <p:tgtEl>
                                          <p:spTgt spid="318567"/>
                                        </p:tgtEl>
                                      </p:cBhvr>
                                    </p:animEffect>
                                  </p:childTnLst>
                                </p:cTn>
                              </p:par>
                            </p:childTnLst>
                          </p:cTn>
                        </p:par>
                        <p:par>
                          <p:cTn id="19" fill="hold" nodeType="afterGroup">
                            <p:stCondLst>
                              <p:cond delay="2000"/>
                            </p:stCondLst>
                            <p:childTnLst>
                              <p:par>
                                <p:cTn id="20" presetID="0" presetClass="path" presetSubtype="0" accel="50000" decel="50000" fill="hold" grpId="1" nodeType="afterEffect">
                                  <p:stCondLst>
                                    <p:cond delay="0"/>
                                  </p:stCondLst>
                                  <p:childTnLst>
                                    <p:animMotion origin="layout" path="M 3.88889E-6 -0.00324 L 3.88889E-6 0.09144 " pathEditMode="relative" rAng="0" ptsTypes="AA">
                                      <p:cBhvr>
                                        <p:cTn id="21" dur="2000" fill="hold"/>
                                        <p:tgtEl>
                                          <p:spTgt spid="318484"/>
                                        </p:tgtEl>
                                        <p:attrNameLst>
                                          <p:attrName>ppt_x</p:attrName>
                                          <p:attrName>ppt_y</p:attrName>
                                        </p:attrNameLst>
                                      </p:cBhvr>
                                      <p:rCtr x="0" y="4722"/>
                                    </p:animMotion>
                                  </p:childTnLst>
                                </p:cTn>
                              </p:par>
                            </p:childTnLst>
                          </p:cTn>
                        </p:par>
                        <p:par>
                          <p:cTn id="22" fill="hold" nodeType="afterGroup">
                            <p:stCondLst>
                              <p:cond delay="4000"/>
                            </p:stCondLst>
                            <p:childTnLst>
                              <p:par>
                                <p:cTn id="23" presetID="0" presetClass="path" presetSubtype="0" accel="50000" decel="50000" fill="hold" grpId="5" nodeType="afterEffect">
                                  <p:stCondLst>
                                    <p:cond delay="0"/>
                                  </p:stCondLst>
                                  <p:childTnLst>
                                    <p:animMotion origin="layout" path="M 3.88889E-6 0.09143 L 0.18906 0.09143 " pathEditMode="relative" rAng="0" ptsTypes="AA">
                                      <p:cBhvr>
                                        <p:cTn id="24" dur="2000" fill="hold"/>
                                        <p:tgtEl>
                                          <p:spTgt spid="318484"/>
                                        </p:tgtEl>
                                        <p:attrNameLst>
                                          <p:attrName>ppt_x</p:attrName>
                                          <p:attrName>ppt_y</p:attrName>
                                        </p:attrNameLst>
                                      </p:cBhvr>
                                      <p:rCtr x="9444" y="0"/>
                                    </p:animMotion>
                                  </p:childTnLst>
                                </p:cTn>
                              </p:par>
                            </p:childTnLst>
                          </p:cTn>
                        </p:par>
                        <p:par>
                          <p:cTn id="25" fill="hold" nodeType="afterGroup">
                            <p:stCondLst>
                              <p:cond delay="6000"/>
                            </p:stCondLst>
                            <p:childTnLst>
                              <p:par>
                                <p:cTn id="26" presetID="10" presetClass="entr" presetSubtype="0" fill="hold" grpId="4" nodeType="afterEffect">
                                  <p:stCondLst>
                                    <p:cond delay="0"/>
                                  </p:stCondLst>
                                  <p:childTnLst>
                                    <p:set>
                                      <p:cBhvr>
                                        <p:cTn id="27" dur="1" fill="hold">
                                          <p:stCondLst>
                                            <p:cond delay="0"/>
                                          </p:stCondLst>
                                        </p:cTn>
                                        <p:tgtEl>
                                          <p:spTgt spid="318500"/>
                                        </p:tgtEl>
                                        <p:attrNameLst>
                                          <p:attrName>style.visibility</p:attrName>
                                        </p:attrNameLst>
                                      </p:cBhvr>
                                      <p:to>
                                        <p:strVal val="visible"/>
                                      </p:to>
                                    </p:set>
                                    <p:animEffect transition="in" filter="fade">
                                      <p:cBhvr>
                                        <p:cTn id="28" dur="500"/>
                                        <p:tgtEl>
                                          <p:spTgt spid="318500"/>
                                        </p:tgtEl>
                                      </p:cBhvr>
                                    </p:animEffect>
                                  </p:childTnLst>
                                </p:cTn>
                              </p:par>
                            </p:childTnLst>
                          </p:cTn>
                        </p:par>
                        <p:par>
                          <p:cTn id="29" fill="hold" nodeType="afterGroup">
                            <p:stCondLst>
                              <p:cond delay="6500"/>
                            </p:stCondLst>
                            <p:childTnLst>
                              <p:par>
                                <p:cTn id="30" presetID="0" presetClass="path" presetSubtype="0" accel="50000" decel="50000" fill="hold" grpId="1" nodeType="afterEffect">
                                  <p:stCondLst>
                                    <p:cond delay="0"/>
                                  </p:stCondLst>
                                  <p:childTnLst>
                                    <p:animMotion origin="layout" path="M 1.38889E-6 7.40741E-7 L 1.38889E-6 0.09468 " pathEditMode="relative" rAng="0" ptsTypes="AA">
                                      <p:cBhvr>
                                        <p:cTn id="31" dur="2000" fill="hold"/>
                                        <p:tgtEl>
                                          <p:spTgt spid="318500"/>
                                        </p:tgtEl>
                                        <p:attrNameLst>
                                          <p:attrName>ppt_x</p:attrName>
                                          <p:attrName>ppt_y</p:attrName>
                                        </p:attrNameLst>
                                      </p:cBhvr>
                                      <p:rCtr x="0" y="4722"/>
                                    </p:animMotion>
                                  </p:childTnLst>
                                </p:cTn>
                              </p:par>
                              <p:par>
                                <p:cTn id="32" presetID="0" presetClass="path" presetSubtype="0" accel="50000" decel="50000" fill="hold" grpId="6" nodeType="withEffect">
                                  <p:stCondLst>
                                    <p:cond delay="0"/>
                                  </p:stCondLst>
                                  <p:childTnLst>
                                    <p:animMotion origin="layout" path="M 0.18906 0.09143 L 0.37812 0.09143 " pathEditMode="relative" rAng="0" ptsTypes="AA">
                                      <p:cBhvr>
                                        <p:cTn id="33" dur="2000" fill="hold"/>
                                        <p:tgtEl>
                                          <p:spTgt spid="318484"/>
                                        </p:tgtEl>
                                        <p:attrNameLst>
                                          <p:attrName>ppt_x</p:attrName>
                                          <p:attrName>ppt_y</p:attrName>
                                        </p:attrNameLst>
                                      </p:cBhvr>
                                      <p:rCtr x="9444" y="0"/>
                                    </p:animMotion>
                                  </p:childTnLst>
                                </p:cTn>
                              </p:par>
                            </p:childTnLst>
                          </p:cTn>
                        </p:par>
                        <p:par>
                          <p:cTn id="34" fill="hold" nodeType="afterGroup">
                            <p:stCondLst>
                              <p:cond delay="8500"/>
                            </p:stCondLst>
                            <p:childTnLst>
                              <p:par>
                                <p:cTn id="35" presetID="10" presetClass="entr" presetSubtype="0" fill="hold" grpId="4" nodeType="afterEffect">
                                  <p:stCondLst>
                                    <p:cond delay="0"/>
                                  </p:stCondLst>
                                  <p:childTnLst>
                                    <p:set>
                                      <p:cBhvr>
                                        <p:cTn id="36" dur="1" fill="hold">
                                          <p:stCondLst>
                                            <p:cond delay="0"/>
                                          </p:stCondLst>
                                        </p:cTn>
                                        <p:tgtEl>
                                          <p:spTgt spid="318501"/>
                                        </p:tgtEl>
                                        <p:attrNameLst>
                                          <p:attrName>style.visibility</p:attrName>
                                        </p:attrNameLst>
                                      </p:cBhvr>
                                      <p:to>
                                        <p:strVal val="visible"/>
                                      </p:to>
                                    </p:set>
                                    <p:animEffect transition="in" filter="fade">
                                      <p:cBhvr>
                                        <p:cTn id="37" dur="500"/>
                                        <p:tgtEl>
                                          <p:spTgt spid="318501"/>
                                        </p:tgtEl>
                                      </p:cBhvr>
                                    </p:animEffect>
                                  </p:childTnLst>
                                </p:cTn>
                              </p:par>
                            </p:childTnLst>
                          </p:cTn>
                        </p:par>
                        <p:par>
                          <p:cTn id="38" fill="hold" nodeType="afterGroup">
                            <p:stCondLst>
                              <p:cond delay="9000"/>
                            </p:stCondLst>
                            <p:childTnLst>
                              <p:par>
                                <p:cTn id="39" presetID="0" presetClass="path" presetSubtype="0" accel="50000" decel="50000" fill="hold" grpId="1" nodeType="afterEffect">
                                  <p:stCondLst>
                                    <p:cond delay="0"/>
                                  </p:stCondLst>
                                  <p:childTnLst>
                                    <p:animMotion origin="layout" path="M 0.0 0.0 L 0.0 0.09467 " pathEditMode="relative" ptsTypes="AA">
                                      <p:cBhvr>
                                        <p:cTn id="40" dur="2000" fill="hold"/>
                                        <p:tgtEl>
                                          <p:spTgt spid="318501"/>
                                        </p:tgtEl>
                                        <p:attrNameLst>
                                          <p:attrName>ppt_x</p:attrName>
                                          <p:attrName>ppt_y</p:attrName>
                                        </p:attrNameLst>
                                      </p:cBhvr>
                                    </p:animMotion>
                                  </p:childTnLst>
                                </p:cTn>
                              </p:par>
                              <p:par>
                                <p:cTn id="41" presetID="0" presetClass="path" presetSubtype="0" accel="50000" decel="50000" fill="hold" grpId="7" nodeType="withEffect">
                                  <p:stCondLst>
                                    <p:cond delay="0"/>
                                  </p:stCondLst>
                                  <p:childTnLst>
                                    <p:animMotion origin="layout" path="M 0.37812 0.09143 L 0.56718 0.09143 " pathEditMode="relative" rAng="0" ptsTypes="AA">
                                      <p:cBhvr>
                                        <p:cTn id="42" dur="2000" fill="hold"/>
                                        <p:tgtEl>
                                          <p:spTgt spid="318484"/>
                                        </p:tgtEl>
                                        <p:attrNameLst>
                                          <p:attrName>ppt_x</p:attrName>
                                          <p:attrName>ppt_y</p:attrName>
                                        </p:attrNameLst>
                                      </p:cBhvr>
                                      <p:rCtr x="9444" y="0"/>
                                    </p:animMotion>
                                  </p:childTnLst>
                                </p:cTn>
                              </p:par>
                            </p:childTnLst>
                          </p:cTn>
                        </p:par>
                        <p:par>
                          <p:cTn id="43" fill="hold" nodeType="afterGroup">
                            <p:stCondLst>
                              <p:cond delay="11000"/>
                            </p:stCondLst>
                            <p:childTnLst>
                              <p:par>
                                <p:cTn id="44" presetID="10" presetClass="entr" presetSubtype="0" fill="hold" grpId="4" nodeType="afterEffect">
                                  <p:stCondLst>
                                    <p:cond delay="0"/>
                                  </p:stCondLst>
                                  <p:childTnLst>
                                    <p:set>
                                      <p:cBhvr>
                                        <p:cTn id="45" dur="1" fill="hold">
                                          <p:stCondLst>
                                            <p:cond delay="0"/>
                                          </p:stCondLst>
                                        </p:cTn>
                                        <p:tgtEl>
                                          <p:spTgt spid="318502"/>
                                        </p:tgtEl>
                                        <p:attrNameLst>
                                          <p:attrName>style.visibility</p:attrName>
                                        </p:attrNameLst>
                                      </p:cBhvr>
                                      <p:to>
                                        <p:strVal val="visible"/>
                                      </p:to>
                                    </p:set>
                                    <p:animEffect transition="in" filter="fade">
                                      <p:cBhvr>
                                        <p:cTn id="46" dur="500"/>
                                        <p:tgtEl>
                                          <p:spTgt spid="318502"/>
                                        </p:tgtEl>
                                      </p:cBhvr>
                                    </p:animEffect>
                                  </p:childTnLst>
                                </p:cTn>
                              </p:par>
                            </p:childTnLst>
                          </p:cTn>
                        </p:par>
                        <p:par>
                          <p:cTn id="47" fill="hold" nodeType="afterGroup">
                            <p:stCondLst>
                              <p:cond delay="11500"/>
                            </p:stCondLst>
                            <p:childTnLst>
                              <p:par>
                                <p:cTn id="48" presetID="0" presetClass="path" presetSubtype="0" accel="50000" decel="50000" fill="hold" grpId="1" nodeType="afterEffect">
                                  <p:stCondLst>
                                    <p:cond delay="0"/>
                                  </p:stCondLst>
                                  <p:childTnLst>
                                    <p:animMotion origin="layout" path="M 0.0 0.0 L 0.0 0.09467 " pathEditMode="relative" ptsTypes="AA">
                                      <p:cBhvr>
                                        <p:cTn id="49" dur="2000" fill="hold"/>
                                        <p:tgtEl>
                                          <p:spTgt spid="318502"/>
                                        </p:tgtEl>
                                        <p:attrNameLst>
                                          <p:attrName>ppt_x</p:attrName>
                                          <p:attrName>ppt_y</p:attrName>
                                        </p:attrNameLst>
                                      </p:cBhvr>
                                    </p:animMotion>
                                  </p:childTnLst>
                                </p:cTn>
                              </p:par>
                              <p:par>
                                <p:cTn id="50" presetID="0" presetClass="path" presetSubtype="0" accel="50000" decel="50000" fill="hold" grpId="8" nodeType="withEffect">
                                  <p:stCondLst>
                                    <p:cond delay="0"/>
                                  </p:stCondLst>
                                  <p:childTnLst>
                                    <p:animMotion origin="layout" path="M 0.56718 0.09143 L 0.71684 0.09143 " pathEditMode="relative" rAng="0" ptsTypes="AA">
                                      <p:cBhvr>
                                        <p:cTn id="51" dur="2000" fill="hold"/>
                                        <p:tgtEl>
                                          <p:spTgt spid="318484"/>
                                        </p:tgtEl>
                                        <p:attrNameLst>
                                          <p:attrName>ppt_x</p:attrName>
                                          <p:attrName>ppt_y</p:attrName>
                                        </p:attrNameLst>
                                      </p:cBhvr>
                                      <p:rCtr x="7483" y="0"/>
                                    </p:animMotion>
                                  </p:childTnLst>
                                </p:cTn>
                              </p:par>
                            </p:childTnLst>
                          </p:cTn>
                        </p:par>
                        <p:par>
                          <p:cTn id="52" fill="hold" nodeType="afterGroup">
                            <p:stCondLst>
                              <p:cond delay="13500"/>
                            </p:stCondLst>
                            <p:childTnLst>
                              <p:par>
                                <p:cTn id="53" presetID="0" presetClass="path" presetSubtype="0" accel="50000" decel="50000" fill="hold" grpId="4" nodeType="afterEffect">
                                  <p:stCondLst>
                                    <p:cond delay="0"/>
                                  </p:stCondLst>
                                  <p:childTnLst>
                                    <p:animMotion origin="layout" path="M 0.71666 0.09467 L 0.71666 -0.01435 " pathEditMode="relative" rAng="0" ptsTypes="AA">
                                      <p:cBhvr>
                                        <p:cTn id="54" dur="2000" fill="hold"/>
                                        <p:tgtEl>
                                          <p:spTgt spid="318484"/>
                                        </p:tgtEl>
                                        <p:attrNameLst>
                                          <p:attrName>ppt_x</p:attrName>
                                          <p:attrName>ppt_y</p:attrName>
                                        </p:attrNameLst>
                                      </p:cBhvr>
                                      <p:rCtr x="0" y="-546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8487"/>
                                        </p:tgtEl>
                                        <p:attrNameLst>
                                          <p:attrName>style.visibility</p:attrName>
                                        </p:attrNameLst>
                                      </p:cBhvr>
                                      <p:to>
                                        <p:strVal val="visible"/>
                                      </p:to>
                                    </p:set>
                                    <p:animEffect transition="in" filter="fade">
                                      <p:cBhvr>
                                        <p:cTn id="59" dur="1000"/>
                                        <p:tgtEl>
                                          <p:spTgt spid="318487"/>
                                        </p:tgtEl>
                                      </p:cBhvr>
                                    </p:animEffect>
                                  </p:childTnLst>
                                </p:cTn>
                              </p:par>
                            </p:childTnLst>
                          </p:cTn>
                        </p:par>
                        <p:par>
                          <p:cTn id="60" fill="hold" nodeType="afterGroup">
                            <p:stCondLst>
                              <p:cond delay="1000"/>
                            </p:stCondLst>
                            <p:childTnLst>
                              <p:par>
                                <p:cTn id="61" presetID="10" presetClass="exit" presetSubtype="0" fill="hold" grpId="3" nodeType="afterEffect">
                                  <p:stCondLst>
                                    <p:cond delay="0"/>
                                  </p:stCondLst>
                                  <p:childTnLst>
                                    <p:animEffect transition="out" filter="fade">
                                      <p:cBhvr>
                                        <p:cTn id="62" dur="1000"/>
                                        <p:tgtEl>
                                          <p:spTgt spid="318500"/>
                                        </p:tgtEl>
                                      </p:cBhvr>
                                    </p:animEffect>
                                    <p:set>
                                      <p:cBhvr>
                                        <p:cTn id="63" dur="1" fill="hold">
                                          <p:stCondLst>
                                            <p:cond delay="999"/>
                                          </p:stCondLst>
                                        </p:cTn>
                                        <p:tgtEl>
                                          <p:spTgt spid="318500"/>
                                        </p:tgtEl>
                                        <p:attrNameLst>
                                          <p:attrName>style.visibility</p:attrName>
                                        </p:attrNameLst>
                                      </p:cBhvr>
                                      <p:to>
                                        <p:strVal val="hidden"/>
                                      </p:to>
                                    </p:set>
                                  </p:childTnLst>
                                </p:cTn>
                              </p:par>
                              <p:par>
                                <p:cTn id="64" presetID="10" presetClass="exit" presetSubtype="0" fill="hold" grpId="3" nodeType="withEffect">
                                  <p:stCondLst>
                                    <p:cond delay="0"/>
                                  </p:stCondLst>
                                  <p:childTnLst>
                                    <p:animEffect transition="out" filter="fade">
                                      <p:cBhvr>
                                        <p:cTn id="65" dur="1000"/>
                                        <p:tgtEl>
                                          <p:spTgt spid="318501"/>
                                        </p:tgtEl>
                                      </p:cBhvr>
                                    </p:animEffect>
                                    <p:set>
                                      <p:cBhvr>
                                        <p:cTn id="66" dur="1" fill="hold">
                                          <p:stCondLst>
                                            <p:cond delay="999"/>
                                          </p:stCondLst>
                                        </p:cTn>
                                        <p:tgtEl>
                                          <p:spTgt spid="318501"/>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1000"/>
                                        <p:tgtEl>
                                          <p:spTgt spid="318502"/>
                                        </p:tgtEl>
                                      </p:cBhvr>
                                    </p:animEffect>
                                    <p:set>
                                      <p:cBhvr>
                                        <p:cTn id="69" dur="1" fill="hold">
                                          <p:stCondLst>
                                            <p:cond delay="999"/>
                                          </p:stCondLst>
                                        </p:cTn>
                                        <p:tgtEl>
                                          <p:spTgt spid="318502"/>
                                        </p:tgtEl>
                                        <p:attrNameLst>
                                          <p:attrName>style.visibility</p:attrName>
                                        </p:attrNameLst>
                                      </p:cBhvr>
                                      <p:to>
                                        <p:strVal val="hidden"/>
                                      </p:to>
                                    </p:set>
                                  </p:childTnLst>
                                </p:cTn>
                              </p:par>
                              <p:par>
                                <p:cTn id="70" presetID="10" presetClass="exit" presetSubtype="0" fill="hold" grpId="3" nodeType="withEffect">
                                  <p:stCondLst>
                                    <p:cond delay="0"/>
                                  </p:stCondLst>
                                  <p:childTnLst>
                                    <p:animEffect transition="out" filter="fade">
                                      <p:cBhvr>
                                        <p:cTn id="71" dur="1000"/>
                                        <p:tgtEl>
                                          <p:spTgt spid="318484"/>
                                        </p:tgtEl>
                                      </p:cBhvr>
                                    </p:animEffect>
                                    <p:set>
                                      <p:cBhvr>
                                        <p:cTn id="72" dur="1" fill="hold">
                                          <p:stCondLst>
                                            <p:cond delay="999"/>
                                          </p:stCondLst>
                                        </p:cTn>
                                        <p:tgtEl>
                                          <p:spTgt spid="318484"/>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1000"/>
                                        <p:tgtEl>
                                          <p:spTgt spid="318503"/>
                                        </p:tgtEl>
                                      </p:cBhvr>
                                    </p:animEffect>
                                    <p:set>
                                      <p:cBhvr>
                                        <p:cTn id="75" dur="1" fill="hold">
                                          <p:stCondLst>
                                            <p:cond delay="999"/>
                                          </p:stCondLst>
                                        </p:cTn>
                                        <p:tgtEl>
                                          <p:spTgt spid="31850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318485"/>
                                        </p:tgtEl>
                                      </p:cBhvr>
                                    </p:animEffect>
                                    <p:set>
                                      <p:cBhvr>
                                        <p:cTn id="78" dur="1" fill="hold">
                                          <p:stCondLst>
                                            <p:cond delay="999"/>
                                          </p:stCondLst>
                                        </p:cTn>
                                        <p:tgtEl>
                                          <p:spTgt spid="318485"/>
                                        </p:tgtEl>
                                        <p:attrNameLst>
                                          <p:attrName>style.visibility</p:attrName>
                                        </p:attrNameLst>
                                      </p:cBhvr>
                                      <p:to>
                                        <p:strVal val="hidden"/>
                                      </p:to>
                                    </p:set>
                                  </p:childTnLst>
                                </p:cTn>
                              </p:par>
                            </p:childTnLst>
                          </p:cTn>
                        </p:par>
                        <p:par>
                          <p:cTn id="79" fill="hold" nodeType="afterGroup">
                            <p:stCondLst>
                              <p:cond delay="2000"/>
                            </p:stCondLst>
                            <p:childTnLst>
                              <p:par>
                                <p:cTn id="80" presetID="10" presetClass="entr" presetSubtype="0" fill="hold" grpId="0" nodeType="afterEffect">
                                  <p:stCondLst>
                                    <p:cond delay="0"/>
                                  </p:stCondLst>
                                  <p:childTnLst>
                                    <p:set>
                                      <p:cBhvr>
                                        <p:cTn id="81" dur="1" fill="hold">
                                          <p:stCondLst>
                                            <p:cond delay="0"/>
                                          </p:stCondLst>
                                        </p:cTn>
                                        <p:tgtEl>
                                          <p:spTgt spid="318486"/>
                                        </p:tgtEl>
                                        <p:attrNameLst>
                                          <p:attrName>style.visibility</p:attrName>
                                        </p:attrNameLst>
                                      </p:cBhvr>
                                      <p:to>
                                        <p:strVal val="visible"/>
                                      </p:to>
                                    </p:set>
                                    <p:animEffect transition="in" filter="fade">
                                      <p:cBhvr>
                                        <p:cTn id="82" dur="2000"/>
                                        <p:tgtEl>
                                          <p:spTgt spid="31848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18504"/>
                                        </p:tgtEl>
                                        <p:attrNameLst>
                                          <p:attrName>style.visibility</p:attrName>
                                        </p:attrNameLst>
                                      </p:cBhvr>
                                      <p:to>
                                        <p:strVal val="visible"/>
                                      </p:to>
                                    </p:set>
                                    <p:animEffect transition="in" filter="fade">
                                      <p:cBhvr>
                                        <p:cTn id="85" dur="2000"/>
                                        <p:tgtEl>
                                          <p:spTgt spid="318504"/>
                                        </p:tgtEl>
                                      </p:cBhvr>
                                    </p:animEffect>
                                  </p:childTnLst>
                                </p:cTn>
                              </p:par>
                            </p:childTnLst>
                          </p:cTn>
                        </p:par>
                        <p:par>
                          <p:cTn id="86" fill="hold" nodeType="afterGroup">
                            <p:stCondLst>
                              <p:cond delay="4000"/>
                            </p:stCondLst>
                            <p:childTnLst>
                              <p:par>
                                <p:cTn id="87" presetID="0" presetClass="path" presetSubtype="0" accel="50000" decel="50000" fill="hold" grpId="1" nodeType="afterEffect">
                                  <p:stCondLst>
                                    <p:cond delay="0"/>
                                  </p:stCondLst>
                                  <p:childTnLst>
                                    <p:animMotion origin="layout" path="M -4.16667E-6 -0.00648 L -4.16667E-6 0.09768 " pathEditMode="relative" rAng="0" ptsTypes="AA">
                                      <p:cBhvr>
                                        <p:cTn id="88" dur="2000" fill="hold"/>
                                        <p:tgtEl>
                                          <p:spTgt spid="318486"/>
                                        </p:tgtEl>
                                        <p:attrNameLst>
                                          <p:attrName>ppt_x</p:attrName>
                                          <p:attrName>ppt_y</p:attrName>
                                        </p:attrNameLst>
                                      </p:cBhvr>
                                      <p:rCtr x="0" y="5208"/>
                                    </p:animMotion>
                                  </p:childTnLst>
                                </p:cTn>
                              </p:par>
                            </p:childTnLst>
                          </p:cTn>
                        </p:par>
                        <p:par>
                          <p:cTn id="89" fill="hold" nodeType="afterGroup">
                            <p:stCondLst>
                              <p:cond delay="6000"/>
                            </p:stCondLst>
                            <p:childTnLst>
                              <p:par>
                                <p:cTn id="90" presetID="0" presetClass="path" presetSubtype="0" accel="50000" decel="50000" fill="hold" grpId="2" nodeType="afterEffect">
                                  <p:stCondLst>
                                    <p:cond delay="0"/>
                                  </p:stCondLst>
                                  <p:childTnLst>
                                    <p:animMotion origin="layout" path="M 0.00035 0.10208 L -0.71823 0.10208 " pathEditMode="relative" rAng="0" ptsTypes="AA">
                                      <p:cBhvr>
                                        <p:cTn id="91" dur="2000" fill="hold"/>
                                        <p:tgtEl>
                                          <p:spTgt spid="318486"/>
                                        </p:tgtEl>
                                        <p:attrNameLst>
                                          <p:attrName>ppt_x</p:attrName>
                                          <p:attrName>ppt_y</p:attrName>
                                        </p:attrNameLst>
                                      </p:cBhvr>
                                      <p:rCtr x="-35938" y="0"/>
                                    </p:animMotion>
                                  </p:childTnLst>
                                </p:cTn>
                              </p:par>
                            </p:childTnLst>
                          </p:cTn>
                        </p:par>
                        <p:par>
                          <p:cTn id="92" fill="hold" nodeType="afterGroup">
                            <p:stCondLst>
                              <p:cond delay="8000"/>
                            </p:stCondLst>
                            <p:childTnLst>
                              <p:par>
                                <p:cTn id="93" presetID="0" presetClass="path" presetSubtype="0" accel="50000" decel="50000" fill="hold" grpId="3" nodeType="afterEffect">
                                  <p:stCondLst>
                                    <p:cond delay="0"/>
                                  </p:stCondLst>
                                  <p:childTnLst>
                                    <p:animMotion origin="layout" path="M -0.71632 0.09861 L -0.71615 0.00763 " pathEditMode="relative" rAng="0" ptsTypes="AA">
                                      <p:cBhvr>
                                        <p:cTn id="94" dur="2000" fill="hold"/>
                                        <p:tgtEl>
                                          <p:spTgt spid="318486"/>
                                        </p:tgtEl>
                                        <p:attrNameLst>
                                          <p:attrName>ppt_x</p:attrName>
                                          <p:attrName>ppt_y</p:attrName>
                                        </p:attrNameLst>
                                      </p:cBhvr>
                                      <p:rCtr x="0" y="-4560"/>
                                    </p:animMotion>
                                  </p:childTnLst>
                                </p:cTn>
                              </p:par>
                            </p:childTnLst>
                          </p:cTn>
                        </p:par>
                        <p:par>
                          <p:cTn id="95" fill="hold" nodeType="afterGroup">
                            <p:stCondLst>
                              <p:cond delay="10000"/>
                            </p:stCondLst>
                            <p:childTnLst>
                              <p:par>
                                <p:cTn id="96" presetID="10" presetClass="entr" presetSubtype="0" fill="hold" grpId="0" nodeType="afterEffect">
                                  <p:stCondLst>
                                    <p:cond delay="0"/>
                                  </p:stCondLst>
                                  <p:childTnLst>
                                    <p:set>
                                      <p:cBhvr>
                                        <p:cTn id="97" dur="1" fill="hold">
                                          <p:stCondLst>
                                            <p:cond delay="0"/>
                                          </p:stCondLst>
                                        </p:cTn>
                                        <p:tgtEl>
                                          <p:spTgt spid="318568"/>
                                        </p:tgtEl>
                                        <p:attrNameLst>
                                          <p:attrName>style.visibility</p:attrName>
                                        </p:attrNameLst>
                                      </p:cBhvr>
                                      <p:to>
                                        <p:strVal val="visible"/>
                                      </p:to>
                                    </p:set>
                                    <p:animEffect transition="in" filter="fade">
                                      <p:cBhvr>
                                        <p:cTn id="98" dur="2000"/>
                                        <p:tgtEl>
                                          <p:spTgt spid="31856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xit" presetSubtype="0" fill="hold" grpId="4" nodeType="clickEffect">
                                  <p:stCondLst>
                                    <p:cond delay="0"/>
                                  </p:stCondLst>
                                  <p:childTnLst>
                                    <p:animEffect transition="out" filter="fade">
                                      <p:cBhvr>
                                        <p:cTn id="102" dur="2000"/>
                                        <p:tgtEl>
                                          <p:spTgt spid="318486"/>
                                        </p:tgtEl>
                                      </p:cBhvr>
                                    </p:animEffect>
                                    <p:set>
                                      <p:cBhvr>
                                        <p:cTn id="103" dur="1" fill="hold">
                                          <p:stCondLst>
                                            <p:cond delay="1999"/>
                                          </p:stCondLst>
                                        </p:cTn>
                                        <p:tgtEl>
                                          <p:spTgt spid="31848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318504"/>
                                        </p:tgtEl>
                                      </p:cBhvr>
                                    </p:animEffect>
                                    <p:set>
                                      <p:cBhvr>
                                        <p:cTn id="106" dur="1" fill="hold">
                                          <p:stCondLst>
                                            <p:cond delay="999"/>
                                          </p:stCondLst>
                                        </p:cTn>
                                        <p:tgtEl>
                                          <p:spTgt spid="318504"/>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2000"/>
                                        <p:tgtEl>
                                          <p:spTgt spid="318487"/>
                                        </p:tgtEl>
                                      </p:cBhvr>
                                    </p:animEffect>
                                    <p:set>
                                      <p:cBhvr>
                                        <p:cTn id="109" dur="1" fill="hold">
                                          <p:stCondLst>
                                            <p:cond delay="1999"/>
                                          </p:stCondLst>
                                        </p:cTn>
                                        <p:tgtEl>
                                          <p:spTgt spid="318487"/>
                                        </p:tgtEl>
                                        <p:attrNameLst>
                                          <p:attrName>style.visibility</p:attrName>
                                        </p:attrNameLst>
                                      </p:cBhvr>
                                      <p:to>
                                        <p:strVal val="hidden"/>
                                      </p:to>
                                    </p:set>
                                  </p:childTnLst>
                                </p:cTn>
                              </p:par>
                              <p:par>
                                <p:cTn id="110" presetID="9" presetClass="entr" presetSubtype="0" fill="hold" grpId="0" nodeType="withEffect">
                                  <p:stCondLst>
                                    <p:cond delay="0"/>
                                  </p:stCondLst>
                                  <p:childTnLst>
                                    <p:set>
                                      <p:cBhvr>
                                        <p:cTn id="111" dur="1" fill="hold">
                                          <p:stCondLst>
                                            <p:cond delay="0"/>
                                          </p:stCondLst>
                                        </p:cTn>
                                        <p:tgtEl>
                                          <p:spTgt spid="318569"/>
                                        </p:tgtEl>
                                        <p:attrNameLst>
                                          <p:attrName>style.visibility</p:attrName>
                                        </p:attrNameLst>
                                      </p:cBhvr>
                                      <p:to>
                                        <p:strVal val="visible"/>
                                      </p:to>
                                    </p:set>
                                    <p:animEffect transition="in" filter="dissolve">
                                      <p:cBhvr>
                                        <p:cTn id="112" dur="500"/>
                                        <p:tgtEl>
                                          <p:spTgt spid="318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5" grpId="0"/>
      <p:bldP spid="318485" grpId="1"/>
      <p:bldP spid="318487" grpId="0"/>
      <p:bldP spid="318487" grpId="1"/>
      <p:bldP spid="318500" grpId="1" animBg="1"/>
      <p:bldP spid="318500" grpId="3" animBg="1"/>
      <p:bldP spid="318500" grpId="4" animBg="1"/>
      <p:bldP spid="318501" grpId="1" animBg="1"/>
      <p:bldP spid="318501" grpId="3" animBg="1"/>
      <p:bldP spid="318501" grpId="4" animBg="1"/>
      <p:bldP spid="318502" grpId="1" animBg="1"/>
      <p:bldP spid="318502" grpId="3" animBg="1"/>
      <p:bldP spid="318502" grpId="4" animBg="1"/>
      <p:bldP spid="318486" grpId="0" animBg="1"/>
      <p:bldP spid="318486" grpId="1" animBg="1"/>
      <p:bldP spid="318486" grpId="2" animBg="1"/>
      <p:bldP spid="318486" grpId="3" animBg="1"/>
      <p:bldP spid="318486" grpId="4" animBg="1"/>
      <p:bldP spid="318484" grpId="0" animBg="1"/>
      <p:bldP spid="318484" grpId="1" animBg="1"/>
      <p:bldP spid="318484" grpId="3" animBg="1"/>
      <p:bldP spid="318484" grpId="4" animBg="1"/>
      <p:bldP spid="318484" grpId="5" animBg="1"/>
      <p:bldP spid="318484" grpId="6" animBg="1"/>
      <p:bldP spid="318484" grpId="7" animBg="1"/>
      <p:bldP spid="318484" grpId="8" animBg="1"/>
      <p:bldP spid="318503" grpId="0"/>
      <p:bldP spid="318503" grpId="1"/>
      <p:bldP spid="318504" grpId="0"/>
      <p:bldP spid="318504" grpId="1"/>
      <p:bldP spid="318567" grpId="0"/>
      <p:bldP spid="318568" grpId="0"/>
      <p:bldP spid="3185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a:extLst>
              <a:ext uri="{FF2B5EF4-FFF2-40B4-BE49-F238E27FC236}">
                <a16:creationId xmlns:a16="http://schemas.microsoft.com/office/drawing/2014/main" id="{B6EACD43-3B73-40F7-9163-3FFF4B64C963}"/>
              </a:ext>
            </a:extLst>
          </p:cNvPr>
          <p:cNvSpPr>
            <a:spLocks noGrp="1"/>
          </p:cNvSpPr>
          <p:nvPr>
            <p:ph type="sldNum" sz="quarter" idx="12"/>
          </p:nvPr>
        </p:nvSpPr>
        <p:spPr/>
        <p:txBody>
          <a:bodyPr/>
          <a:lstStyle/>
          <a:p>
            <a:fld id="{CBEF89A2-0BDE-432F-BFC2-1A53EB95F88E}" type="slidenum">
              <a:rPr lang="en-US" altLang="zh-CN"/>
              <a:pPr/>
              <a:t>8</a:t>
            </a:fld>
            <a:endParaRPr lang="en-US" altLang="zh-CN"/>
          </a:p>
        </p:txBody>
      </p:sp>
      <p:sp>
        <p:nvSpPr>
          <p:cNvPr id="393265" name="Rectangle 49">
            <a:extLst>
              <a:ext uri="{FF2B5EF4-FFF2-40B4-BE49-F238E27FC236}">
                <a16:creationId xmlns:a16="http://schemas.microsoft.com/office/drawing/2014/main" id="{50CB3CAD-5A76-44E8-80B4-7B27D53F6916}"/>
              </a:ext>
            </a:extLst>
          </p:cNvPr>
          <p:cNvSpPr>
            <a:spLocks noChangeArrowheads="1"/>
          </p:cNvSpPr>
          <p:nvPr/>
        </p:nvSpPr>
        <p:spPr bwMode="auto">
          <a:xfrm>
            <a:off x="6299200" y="1557338"/>
            <a:ext cx="2592388" cy="5184775"/>
          </a:xfrm>
          <a:prstGeom prst="rect">
            <a:avLst/>
          </a:prstGeom>
          <a:solidFill>
            <a:srgbClr val="009999">
              <a:alpha val="39999"/>
            </a:srgb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3218" name="Rectangle 2">
            <a:extLst>
              <a:ext uri="{FF2B5EF4-FFF2-40B4-BE49-F238E27FC236}">
                <a16:creationId xmlns:a16="http://schemas.microsoft.com/office/drawing/2014/main" id="{58C9ECA1-FC57-451A-858D-FEA00F9F42CD}"/>
              </a:ext>
            </a:extLst>
          </p:cNvPr>
          <p:cNvSpPr>
            <a:spLocks noGrp="1" noChangeArrowheads="1"/>
          </p:cNvSpPr>
          <p:nvPr>
            <p:ph type="title"/>
          </p:nvPr>
        </p:nvSpPr>
        <p:spPr>
          <a:xfrm>
            <a:off x="107950" y="115888"/>
            <a:ext cx="8712200" cy="1223962"/>
          </a:xfrm>
        </p:spPr>
        <p:txBody>
          <a:bodyPr/>
          <a:lstStyle/>
          <a:p>
            <a:r>
              <a:rPr lang="zh-CN" altLang="en-US" dirty="0"/>
              <a:t>用户输入命令“</a:t>
            </a:r>
            <a:r>
              <a:rPr lang="en-US" altLang="zh-CN" dirty="0"/>
              <a:t>ftp </a:t>
            </a:r>
            <a:r>
              <a:rPr lang="zh-CN" altLang="en-US" dirty="0"/>
              <a:t>主机名”时的操作</a:t>
            </a:r>
          </a:p>
        </p:txBody>
      </p:sp>
      <p:sp>
        <p:nvSpPr>
          <p:cNvPr id="393220" name="Text Box 4">
            <a:extLst>
              <a:ext uri="{FF2B5EF4-FFF2-40B4-BE49-F238E27FC236}">
                <a16:creationId xmlns:a16="http://schemas.microsoft.com/office/drawing/2014/main" id="{5C6BFA78-CED3-47DC-9528-81E52476ABA2}"/>
              </a:ext>
            </a:extLst>
          </p:cNvPr>
          <p:cNvSpPr txBox="1">
            <a:spLocks noChangeArrowheads="1"/>
          </p:cNvSpPr>
          <p:nvPr/>
        </p:nvSpPr>
        <p:spPr bwMode="auto">
          <a:xfrm>
            <a:off x="2684463" y="192722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FTP</a:t>
            </a:r>
          </a:p>
        </p:txBody>
      </p:sp>
      <p:sp>
        <p:nvSpPr>
          <p:cNvPr id="393221" name="Text Box 5">
            <a:extLst>
              <a:ext uri="{FF2B5EF4-FFF2-40B4-BE49-F238E27FC236}">
                <a16:creationId xmlns:a16="http://schemas.microsoft.com/office/drawing/2014/main" id="{66EBC44B-12BA-4084-9856-524A85C5E5D0}"/>
              </a:ext>
            </a:extLst>
          </p:cNvPr>
          <p:cNvSpPr txBox="1">
            <a:spLocks noChangeArrowheads="1"/>
          </p:cNvSpPr>
          <p:nvPr/>
        </p:nvSpPr>
        <p:spPr bwMode="auto">
          <a:xfrm>
            <a:off x="2684463" y="2833688"/>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TCP</a:t>
            </a:r>
          </a:p>
        </p:txBody>
      </p:sp>
      <p:sp>
        <p:nvSpPr>
          <p:cNvPr id="393222" name="Text Box 6">
            <a:extLst>
              <a:ext uri="{FF2B5EF4-FFF2-40B4-BE49-F238E27FC236}">
                <a16:creationId xmlns:a16="http://schemas.microsoft.com/office/drawing/2014/main" id="{D6DA8FB1-A7A5-46F4-9B67-467C0A01A56F}"/>
              </a:ext>
            </a:extLst>
          </p:cNvPr>
          <p:cNvSpPr txBox="1">
            <a:spLocks noChangeArrowheads="1"/>
          </p:cNvSpPr>
          <p:nvPr/>
        </p:nvSpPr>
        <p:spPr bwMode="auto">
          <a:xfrm>
            <a:off x="2684463" y="380047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IP</a:t>
            </a:r>
          </a:p>
        </p:txBody>
      </p:sp>
      <p:sp>
        <p:nvSpPr>
          <p:cNvPr id="393223" name="Text Box 7">
            <a:extLst>
              <a:ext uri="{FF2B5EF4-FFF2-40B4-BE49-F238E27FC236}">
                <a16:creationId xmlns:a16="http://schemas.microsoft.com/office/drawing/2014/main" id="{475465E3-5EAF-4818-8383-5FD2D112AD20}"/>
              </a:ext>
            </a:extLst>
          </p:cNvPr>
          <p:cNvSpPr txBox="1">
            <a:spLocks noChangeArrowheads="1"/>
          </p:cNvSpPr>
          <p:nvPr/>
        </p:nvSpPr>
        <p:spPr bwMode="auto">
          <a:xfrm>
            <a:off x="1214438" y="4089400"/>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effectLst>
                  <a:outerShdw blurRad="38100" dist="38100" dir="2700000" algn="tl">
                    <a:srgbClr val="000000"/>
                  </a:outerShdw>
                </a:effectLst>
              </a:rPr>
              <a:t>ARP</a:t>
            </a:r>
          </a:p>
        </p:txBody>
      </p:sp>
      <p:sp>
        <p:nvSpPr>
          <p:cNvPr id="393224" name="Text Box 8">
            <a:extLst>
              <a:ext uri="{FF2B5EF4-FFF2-40B4-BE49-F238E27FC236}">
                <a16:creationId xmlns:a16="http://schemas.microsoft.com/office/drawing/2014/main" id="{3F504D1D-B2B2-4546-9ADB-3795E366CB9A}"/>
              </a:ext>
            </a:extLst>
          </p:cNvPr>
          <p:cNvSpPr txBox="1">
            <a:spLocks noChangeArrowheads="1"/>
          </p:cNvSpPr>
          <p:nvPr/>
        </p:nvSpPr>
        <p:spPr bwMode="auto">
          <a:xfrm>
            <a:off x="1214438" y="5013325"/>
            <a:ext cx="249396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a:effectLst>
                  <a:outerShdw blurRad="38100" dist="38100" dir="2700000" algn="tl">
                    <a:srgbClr val="000000"/>
                  </a:outerShdw>
                </a:effectLst>
              </a:rPr>
              <a:t>以太网</a:t>
            </a:r>
          </a:p>
          <a:p>
            <a:r>
              <a:rPr lang="zh-CN" altLang="en-US" sz="2800">
                <a:effectLst>
                  <a:outerShdw blurRad="38100" dist="38100" dir="2700000" algn="tl">
                    <a:srgbClr val="000000"/>
                  </a:outerShdw>
                </a:effectLst>
              </a:rPr>
              <a:t>驱动程序</a:t>
            </a:r>
          </a:p>
        </p:txBody>
      </p:sp>
      <p:grpSp>
        <p:nvGrpSpPr>
          <p:cNvPr id="393268" name="Group 52">
            <a:extLst>
              <a:ext uri="{FF2B5EF4-FFF2-40B4-BE49-F238E27FC236}">
                <a16:creationId xmlns:a16="http://schemas.microsoft.com/office/drawing/2014/main" id="{8D6E6C6A-F660-4227-AFEB-88D63FC505BD}"/>
              </a:ext>
            </a:extLst>
          </p:cNvPr>
          <p:cNvGrpSpPr>
            <a:grpSpLocks/>
          </p:cNvGrpSpPr>
          <p:nvPr/>
        </p:nvGrpSpPr>
        <p:grpSpPr bwMode="auto">
          <a:xfrm>
            <a:off x="2647950" y="1196975"/>
            <a:ext cx="1098550" cy="730250"/>
            <a:chOff x="1668" y="754"/>
            <a:chExt cx="692" cy="460"/>
          </a:xfrm>
        </p:grpSpPr>
        <p:sp>
          <p:nvSpPr>
            <p:cNvPr id="393225" name="Text Box 9">
              <a:extLst>
                <a:ext uri="{FF2B5EF4-FFF2-40B4-BE49-F238E27FC236}">
                  <a16:creationId xmlns:a16="http://schemas.microsoft.com/office/drawing/2014/main" id="{7E63A8B3-F9F6-444B-AA04-5F570F89CB5A}"/>
                </a:ext>
              </a:extLst>
            </p:cNvPr>
            <p:cNvSpPr txBox="1">
              <a:spLocks noChangeArrowheads="1"/>
            </p:cNvSpPr>
            <p:nvPr/>
          </p:nvSpPr>
          <p:spPr bwMode="auto">
            <a:xfrm>
              <a:off x="1668" y="754"/>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FFFF"/>
                  </a:solidFill>
                  <a:effectLst>
                    <a:outerShdw blurRad="38100" dist="38100" dir="2700000" algn="tl">
                      <a:srgbClr val="000000"/>
                    </a:outerShdw>
                  </a:effectLst>
                </a:rPr>
                <a:t>主机名</a:t>
              </a:r>
            </a:p>
          </p:txBody>
        </p:sp>
        <p:cxnSp>
          <p:nvCxnSpPr>
            <p:cNvPr id="393226" name="AutoShape 10">
              <a:extLst>
                <a:ext uri="{FF2B5EF4-FFF2-40B4-BE49-F238E27FC236}">
                  <a16:creationId xmlns:a16="http://schemas.microsoft.com/office/drawing/2014/main" id="{862D0EE7-5675-40D9-94DE-A915A5053782}"/>
                </a:ext>
              </a:extLst>
            </p:cNvPr>
            <p:cNvCxnSpPr>
              <a:cxnSpLocks noChangeShapeType="1"/>
              <a:stCxn id="393225" idx="2"/>
              <a:endCxn id="393220" idx="0"/>
            </p:cNvCxnSpPr>
            <p:nvPr/>
          </p:nvCxnSpPr>
          <p:spPr bwMode="auto">
            <a:xfrm>
              <a:off x="2014" y="1042"/>
              <a:ext cx="0" cy="172"/>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3230" name="Text Box 14">
            <a:extLst>
              <a:ext uri="{FF2B5EF4-FFF2-40B4-BE49-F238E27FC236}">
                <a16:creationId xmlns:a16="http://schemas.microsoft.com/office/drawing/2014/main" id="{71B55B6B-8F26-4957-969A-9718DE8763FF}"/>
              </a:ext>
            </a:extLst>
          </p:cNvPr>
          <p:cNvSpPr txBox="1">
            <a:spLocks noChangeArrowheads="1"/>
          </p:cNvSpPr>
          <p:nvPr/>
        </p:nvSpPr>
        <p:spPr bwMode="auto">
          <a:xfrm>
            <a:off x="231775" y="1927225"/>
            <a:ext cx="1296988"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zh-CN" altLang="en-US" sz="2800">
                <a:effectLst>
                  <a:outerShdw blurRad="38100" dist="38100" dir="2700000" algn="tl">
                    <a:srgbClr val="000000"/>
                  </a:outerShdw>
                </a:effectLst>
              </a:rPr>
              <a:t>解析器</a:t>
            </a:r>
          </a:p>
        </p:txBody>
      </p:sp>
      <p:sp>
        <p:nvSpPr>
          <p:cNvPr id="393231" name="Line 15">
            <a:extLst>
              <a:ext uri="{FF2B5EF4-FFF2-40B4-BE49-F238E27FC236}">
                <a16:creationId xmlns:a16="http://schemas.microsoft.com/office/drawing/2014/main" id="{097A0E5B-7343-4D44-80D6-7A483C6937C1}"/>
              </a:ext>
            </a:extLst>
          </p:cNvPr>
          <p:cNvSpPr>
            <a:spLocks noChangeShapeType="1"/>
          </p:cNvSpPr>
          <p:nvPr/>
        </p:nvSpPr>
        <p:spPr bwMode="auto">
          <a:xfrm>
            <a:off x="107950" y="6237288"/>
            <a:ext cx="8893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2" name="Line 16">
            <a:extLst>
              <a:ext uri="{FF2B5EF4-FFF2-40B4-BE49-F238E27FC236}">
                <a16:creationId xmlns:a16="http://schemas.microsoft.com/office/drawing/2014/main" id="{2806BF28-994D-46EC-B890-50A525743CFA}"/>
              </a:ext>
            </a:extLst>
          </p:cNvPr>
          <p:cNvSpPr>
            <a:spLocks noChangeShapeType="1"/>
          </p:cNvSpPr>
          <p:nvPr/>
        </p:nvSpPr>
        <p:spPr bwMode="auto">
          <a:xfrm>
            <a:off x="2608263"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3" name="Text Box 17">
            <a:extLst>
              <a:ext uri="{FF2B5EF4-FFF2-40B4-BE49-F238E27FC236}">
                <a16:creationId xmlns:a16="http://schemas.microsoft.com/office/drawing/2014/main" id="{3B6581BD-9E11-4D0D-85C7-F62DF57AD4D4}"/>
              </a:ext>
            </a:extLst>
          </p:cNvPr>
          <p:cNvSpPr txBox="1">
            <a:spLocks noChangeArrowheads="1"/>
          </p:cNvSpPr>
          <p:nvPr/>
        </p:nvSpPr>
        <p:spPr bwMode="auto">
          <a:xfrm>
            <a:off x="4213225" y="5013325"/>
            <a:ext cx="1727200"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2800">
                <a:effectLst>
                  <a:outerShdw blurRad="38100" dist="38100" dir="2700000" algn="tl">
                    <a:srgbClr val="000000"/>
                  </a:outerShdw>
                </a:effectLst>
              </a:rPr>
              <a:t>以太网</a:t>
            </a:r>
          </a:p>
          <a:p>
            <a:pPr algn="ctr"/>
            <a:r>
              <a:rPr lang="zh-CN" altLang="en-US" sz="2800">
                <a:effectLst>
                  <a:outerShdw blurRad="38100" dist="38100" dir="2700000" algn="tl">
                    <a:srgbClr val="000000"/>
                  </a:outerShdw>
                </a:effectLst>
              </a:rPr>
              <a:t>驱动程序</a:t>
            </a:r>
          </a:p>
        </p:txBody>
      </p:sp>
      <p:sp>
        <p:nvSpPr>
          <p:cNvPr id="393234" name="Line 18">
            <a:extLst>
              <a:ext uri="{FF2B5EF4-FFF2-40B4-BE49-F238E27FC236}">
                <a16:creationId xmlns:a16="http://schemas.microsoft.com/office/drawing/2014/main" id="{6BBC74C7-3D91-4837-B634-9B28F6E4AA59}"/>
              </a:ext>
            </a:extLst>
          </p:cNvPr>
          <p:cNvSpPr>
            <a:spLocks noChangeShapeType="1"/>
          </p:cNvSpPr>
          <p:nvPr/>
        </p:nvSpPr>
        <p:spPr bwMode="auto">
          <a:xfrm>
            <a:off x="5076825"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5" name="Text Box 19">
            <a:extLst>
              <a:ext uri="{FF2B5EF4-FFF2-40B4-BE49-F238E27FC236}">
                <a16:creationId xmlns:a16="http://schemas.microsoft.com/office/drawing/2014/main" id="{2ED67F78-3C3B-484B-A8C9-836296417D90}"/>
              </a:ext>
            </a:extLst>
          </p:cNvPr>
          <p:cNvSpPr txBox="1">
            <a:spLocks noChangeArrowheads="1"/>
          </p:cNvSpPr>
          <p:nvPr/>
        </p:nvSpPr>
        <p:spPr bwMode="auto">
          <a:xfrm>
            <a:off x="6443663" y="5013325"/>
            <a:ext cx="230346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2800">
                <a:effectLst>
                  <a:outerShdw blurRad="38100" dist="38100" dir="2700000" algn="tl">
                    <a:srgbClr val="000000"/>
                  </a:outerShdw>
                </a:effectLst>
              </a:rPr>
              <a:t>以太网</a:t>
            </a:r>
          </a:p>
          <a:p>
            <a:pPr algn="ctr"/>
            <a:r>
              <a:rPr lang="zh-CN" altLang="en-US" sz="2800">
                <a:effectLst>
                  <a:outerShdw blurRad="38100" dist="38100" dir="2700000" algn="tl">
                    <a:srgbClr val="000000"/>
                  </a:outerShdw>
                </a:effectLst>
              </a:rPr>
              <a:t>驱动程序</a:t>
            </a:r>
          </a:p>
        </p:txBody>
      </p:sp>
      <p:sp>
        <p:nvSpPr>
          <p:cNvPr id="393236" name="Line 20">
            <a:extLst>
              <a:ext uri="{FF2B5EF4-FFF2-40B4-BE49-F238E27FC236}">
                <a16:creationId xmlns:a16="http://schemas.microsoft.com/office/drawing/2014/main" id="{D58FC440-8E22-4FD6-9EFB-6A03934F887C}"/>
              </a:ext>
            </a:extLst>
          </p:cNvPr>
          <p:cNvSpPr>
            <a:spLocks noChangeShapeType="1"/>
          </p:cNvSpPr>
          <p:nvPr/>
        </p:nvSpPr>
        <p:spPr bwMode="auto">
          <a:xfrm>
            <a:off x="7308850" y="58769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0" name="Group 54">
            <a:extLst>
              <a:ext uri="{FF2B5EF4-FFF2-40B4-BE49-F238E27FC236}">
                <a16:creationId xmlns:a16="http://schemas.microsoft.com/office/drawing/2014/main" id="{3A8BCAF6-D99A-45D9-8F8F-58235C1FEB46}"/>
              </a:ext>
            </a:extLst>
          </p:cNvPr>
          <p:cNvGrpSpPr>
            <a:grpSpLocks/>
          </p:cNvGrpSpPr>
          <p:nvPr/>
        </p:nvGrpSpPr>
        <p:grpSpPr bwMode="auto">
          <a:xfrm>
            <a:off x="1528763" y="2420938"/>
            <a:ext cx="1171575" cy="457200"/>
            <a:chOff x="963" y="1525"/>
            <a:chExt cx="738" cy="288"/>
          </a:xfrm>
        </p:grpSpPr>
        <p:sp>
          <p:nvSpPr>
            <p:cNvPr id="393238" name="Line 22">
              <a:extLst>
                <a:ext uri="{FF2B5EF4-FFF2-40B4-BE49-F238E27FC236}">
                  <a16:creationId xmlns:a16="http://schemas.microsoft.com/office/drawing/2014/main" id="{EE4F4BBF-079B-482E-94C4-8DDC0282E3CC}"/>
                </a:ext>
              </a:extLst>
            </p:cNvPr>
            <p:cNvSpPr>
              <a:spLocks noChangeShapeType="1"/>
            </p:cNvSpPr>
            <p:nvPr/>
          </p:nvSpPr>
          <p:spPr bwMode="auto">
            <a:xfrm>
              <a:off x="963" y="1525"/>
              <a:ext cx="738" cy="0"/>
            </a:xfrm>
            <a:prstGeom prst="line">
              <a:avLst/>
            </a:prstGeom>
            <a:noFill/>
            <a:ln w="28575">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0" name="Text Box 24">
              <a:extLst>
                <a:ext uri="{FF2B5EF4-FFF2-40B4-BE49-F238E27FC236}">
                  <a16:creationId xmlns:a16="http://schemas.microsoft.com/office/drawing/2014/main" id="{D7C78D2A-B024-4129-B99A-74BD494E1BF6}"/>
                </a:ext>
              </a:extLst>
            </p:cNvPr>
            <p:cNvSpPr txBox="1">
              <a:spLocks noChangeArrowheads="1"/>
            </p:cNvSpPr>
            <p:nvPr/>
          </p:nvSpPr>
          <p:spPr bwMode="auto">
            <a:xfrm>
              <a:off x="1009" y="1525"/>
              <a:ext cx="6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rgbClr val="FFFF00"/>
                  </a:solidFill>
                  <a:effectLst>
                    <a:outerShdw blurRad="38100" dist="38100" dir="2700000" algn="tl">
                      <a:srgbClr val="000000"/>
                    </a:outerShdw>
                  </a:effectLst>
                </a:rPr>
                <a:t>IP</a:t>
              </a:r>
              <a:r>
                <a:rPr lang="zh-CN" altLang="en-US">
                  <a:solidFill>
                    <a:srgbClr val="FFFF00"/>
                  </a:solidFill>
                  <a:effectLst>
                    <a:outerShdw blurRad="38100" dist="38100" dir="2700000" algn="tl">
                      <a:srgbClr val="000000"/>
                    </a:outerShdw>
                  </a:effectLst>
                </a:rPr>
                <a:t>地址</a:t>
              </a:r>
            </a:p>
          </p:txBody>
        </p:sp>
      </p:grpSp>
      <p:grpSp>
        <p:nvGrpSpPr>
          <p:cNvPr id="393271" name="Group 55">
            <a:extLst>
              <a:ext uri="{FF2B5EF4-FFF2-40B4-BE49-F238E27FC236}">
                <a16:creationId xmlns:a16="http://schemas.microsoft.com/office/drawing/2014/main" id="{0E04D910-8C92-4B78-AD69-A75F34404D9F}"/>
              </a:ext>
            </a:extLst>
          </p:cNvPr>
          <p:cNvGrpSpPr>
            <a:grpSpLocks/>
          </p:cNvGrpSpPr>
          <p:nvPr/>
        </p:nvGrpSpPr>
        <p:grpSpPr bwMode="auto">
          <a:xfrm>
            <a:off x="1528763" y="1603375"/>
            <a:ext cx="1292225" cy="854075"/>
            <a:chOff x="963" y="1010"/>
            <a:chExt cx="814" cy="538"/>
          </a:xfrm>
        </p:grpSpPr>
        <p:sp>
          <p:nvSpPr>
            <p:cNvPr id="393237" name="Line 21">
              <a:extLst>
                <a:ext uri="{FF2B5EF4-FFF2-40B4-BE49-F238E27FC236}">
                  <a16:creationId xmlns:a16="http://schemas.microsoft.com/office/drawing/2014/main" id="{F980EEB5-D79D-4DC6-807A-052731573856}"/>
                </a:ext>
              </a:extLst>
            </p:cNvPr>
            <p:cNvSpPr>
              <a:spLocks noChangeShapeType="1"/>
            </p:cNvSpPr>
            <p:nvPr/>
          </p:nvSpPr>
          <p:spPr bwMode="auto">
            <a:xfrm flipH="1">
              <a:off x="963" y="1298"/>
              <a:ext cx="738" cy="0"/>
            </a:xfrm>
            <a:prstGeom prst="line">
              <a:avLst/>
            </a:prstGeom>
            <a:noFill/>
            <a:ln w="28575">
              <a:solidFill>
                <a:srgbClr val="FFFF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9" name="Text Box 23">
              <a:extLst>
                <a:ext uri="{FF2B5EF4-FFF2-40B4-BE49-F238E27FC236}">
                  <a16:creationId xmlns:a16="http://schemas.microsoft.com/office/drawing/2014/main" id="{7CE6F71B-8DF1-4824-B993-71B5FD90F927}"/>
                </a:ext>
              </a:extLst>
            </p:cNvPr>
            <p:cNvSpPr txBox="1">
              <a:spLocks noChangeArrowheads="1"/>
            </p:cNvSpPr>
            <p:nvPr/>
          </p:nvSpPr>
          <p:spPr bwMode="auto">
            <a:xfrm>
              <a:off x="996" y="1010"/>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FF00"/>
                  </a:solidFill>
                  <a:effectLst>
                    <a:outerShdw blurRad="38100" dist="38100" dir="2700000" algn="tl">
                      <a:srgbClr val="000000"/>
                    </a:outerShdw>
                  </a:effectLst>
                </a:rPr>
                <a:t>主机名</a:t>
              </a:r>
            </a:p>
          </p:txBody>
        </p:sp>
        <p:sp>
          <p:nvSpPr>
            <p:cNvPr id="393241" name="Text Box 25">
              <a:extLst>
                <a:ext uri="{FF2B5EF4-FFF2-40B4-BE49-F238E27FC236}">
                  <a16:creationId xmlns:a16="http://schemas.microsoft.com/office/drawing/2014/main" id="{E689716F-B96A-46E0-9821-CBF1A4FE7EAD}"/>
                </a:ext>
              </a:extLst>
            </p:cNvPr>
            <p:cNvSpPr txBox="1">
              <a:spLocks noChangeArrowheads="1"/>
            </p:cNvSpPr>
            <p:nvPr/>
          </p:nvSpPr>
          <p:spPr bwMode="auto">
            <a:xfrm>
              <a:off x="1247" y="1298"/>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FF00"/>
                  </a:solidFill>
                  <a:effectLst>
                    <a:outerShdw blurRad="38100" dist="38100" dir="2700000" algn="tl">
                      <a:srgbClr val="000000"/>
                    </a:outerShdw>
                  </a:effectLst>
                </a:rPr>
                <a:t>（</a:t>
              </a:r>
              <a:r>
                <a:rPr lang="en-US" altLang="zh-CN" sz="2000">
                  <a:solidFill>
                    <a:srgbClr val="FFFF00"/>
                  </a:solidFill>
                  <a:effectLst>
                    <a:outerShdw blurRad="38100" dist="38100" dir="2700000" algn="tl">
                      <a:srgbClr val="000000"/>
                    </a:outerShdw>
                  </a:effectLst>
                </a:rPr>
                <a:t>1</a:t>
              </a:r>
              <a:r>
                <a:rPr lang="zh-CN" altLang="en-US" sz="2000">
                  <a:solidFill>
                    <a:srgbClr val="FFFF00"/>
                  </a:solidFill>
                  <a:effectLst>
                    <a:outerShdw blurRad="38100" dist="38100" dir="2700000" algn="tl">
                      <a:srgbClr val="000000"/>
                    </a:outerShdw>
                  </a:effectLst>
                </a:rPr>
                <a:t>）</a:t>
              </a:r>
            </a:p>
          </p:txBody>
        </p:sp>
      </p:grpSp>
      <p:grpSp>
        <p:nvGrpSpPr>
          <p:cNvPr id="393272" name="Group 56">
            <a:extLst>
              <a:ext uri="{FF2B5EF4-FFF2-40B4-BE49-F238E27FC236}">
                <a16:creationId xmlns:a16="http://schemas.microsoft.com/office/drawing/2014/main" id="{FBE4771D-89A4-45A3-9212-8CF688CF0EB6}"/>
              </a:ext>
            </a:extLst>
          </p:cNvPr>
          <p:cNvGrpSpPr>
            <a:grpSpLocks/>
          </p:cNvGrpSpPr>
          <p:nvPr/>
        </p:nvGrpSpPr>
        <p:grpSpPr bwMode="auto">
          <a:xfrm>
            <a:off x="3059113" y="2527300"/>
            <a:ext cx="841375" cy="396875"/>
            <a:chOff x="1927" y="1592"/>
            <a:chExt cx="530" cy="250"/>
          </a:xfrm>
        </p:grpSpPr>
        <p:cxnSp>
          <p:nvCxnSpPr>
            <p:cNvPr id="393227" name="AutoShape 11">
              <a:extLst>
                <a:ext uri="{FF2B5EF4-FFF2-40B4-BE49-F238E27FC236}">
                  <a16:creationId xmlns:a16="http://schemas.microsoft.com/office/drawing/2014/main" id="{7CA5C24C-15F5-4150-8BA1-FA52AE8DCF68}"/>
                </a:ext>
              </a:extLst>
            </p:cNvPr>
            <p:cNvCxnSpPr>
              <a:cxnSpLocks noChangeShapeType="1"/>
              <a:stCxn id="393220" idx="2"/>
              <a:endCxn id="393221" idx="0"/>
            </p:cNvCxnSpPr>
            <p:nvPr/>
          </p:nvCxnSpPr>
          <p:spPr bwMode="auto">
            <a:xfrm>
              <a:off x="2014" y="1615"/>
              <a:ext cx="0" cy="170"/>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2" name="Text Box 26">
              <a:extLst>
                <a:ext uri="{FF2B5EF4-FFF2-40B4-BE49-F238E27FC236}">
                  <a16:creationId xmlns:a16="http://schemas.microsoft.com/office/drawing/2014/main" id="{59FCAD38-0079-4449-9842-6568499E4122}"/>
                </a:ext>
              </a:extLst>
            </p:cNvPr>
            <p:cNvSpPr txBox="1">
              <a:spLocks noChangeArrowheads="1"/>
            </p:cNvSpPr>
            <p:nvPr/>
          </p:nvSpPr>
          <p:spPr bwMode="auto">
            <a:xfrm>
              <a:off x="1927" y="1592"/>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effectLst>
                    <a:outerShdw blurRad="38100" dist="38100" dir="2700000" algn="tl">
                      <a:srgbClr val="000000"/>
                    </a:outerShdw>
                  </a:effectLst>
                </a:rPr>
                <a:t>（</a:t>
              </a:r>
              <a:r>
                <a:rPr lang="en-US" altLang="zh-CN" sz="2000">
                  <a:solidFill>
                    <a:srgbClr val="00FFFF"/>
                  </a:solidFill>
                  <a:effectLst>
                    <a:outerShdw blurRad="38100" dist="38100" dir="2700000" algn="tl">
                      <a:srgbClr val="000000"/>
                    </a:outerShdw>
                  </a:effectLst>
                </a:rPr>
                <a:t>2</a:t>
              </a:r>
              <a:r>
                <a:rPr lang="zh-CN" altLang="en-US" sz="2000">
                  <a:solidFill>
                    <a:srgbClr val="00FFFF"/>
                  </a:solidFill>
                  <a:effectLst>
                    <a:outerShdw blurRad="38100" dist="38100" dir="2700000" algn="tl">
                      <a:srgbClr val="000000"/>
                    </a:outerShdw>
                  </a:effectLst>
                </a:rPr>
                <a:t>）</a:t>
              </a:r>
            </a:p>
          </p:txBody>
        </p:sp>
      </p:grpSp>
      <p:grpSp>
        <p:nvGrpSpPr>
          <p:cNvPr id="393273" name="Group 57">
            <a:extLst>
              <a:ext uri="{FF2B5EF4-FFF2-40B4-BE49-F238E27FC236}">
                <a16:creationId xmlns:a16="http://schemas.microsoft.com/office/drawing/2014/main" id="{D96E7913-CC7B-4310-BD93-182E405F8D2A}"/>
              </a:ext>
            </a:extLst>
          </p:cNvPr>
          <p:cNvGrpSpPr>
            <a:grpSpLocks/>
          </p:cNvGrpSpPr>
          <p:nvPr/>
        </p:nvGrpSpPr>
        <p:grpSpPr bwMode="auto">
          <a:xfrm>
            <a:off x="3060700" y="3463925"/>
            <a:ext cx="841375" cy="396875"/>
            <a:chOff x="1928" y="2182"/>
            <a:chExt cx="530" cy="250"/>
          </a:xfrm>
        </p:grpSpPr>
        <p:cxnSp>
          <p:nvCxnSpPr>
            <p:cNvPr id="393228" name="AutoShape 12">
              <a:extLst>
                <a:ext uri="{FF2B5EF4-FFF2-40B4-BE49-F238E27FC236}">
                  <a16:creationId xmlns:a16="http://schemas.microsoft.com/office/drawing/2014/main" id="{88E819F9-057F-42A0-AB5B-16E8F9306E0F}"/>
                </a:ext>
              </a:extLst>
            </p:cNvPr>
            <p:cNvCxnSpPr>
              <a:cxnSpLocks noChangeShapeType="1"/>
              <a:stCxn id="393221" idx="2"/>
              <a:endCxn id="393222" idx="0"/>
            </p:cNvCxnSpPr>
            <p:nvPr/>
          </p:nvCxnSpPr>
          <p:spPr bwMode="auto">
            <a:xfrm>
              <a:off x="2014" y="2186"/>
              <a:ext cx="0" cy="208"/>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5" name="Text Box 29">
              <a:extLst>
                <a:ext uri="{FF2B5EF4-FFF2-40B4-BE49-F238E27FC236}">
                  <a16:creationId xmlns:a16="http://schemas.microsoft.com/office/drawing/2014/main" id="{C3D64F08-391D-41A4-9F73-A53EB1DCD035}"/>
                </a:ext>
              </a:extLst>
            </p:cNvPr>
            <p:cNvSpPr txBox="1">
              <a:spLocks noChangeArrowheads="1"/>
            </p:cNvSpPr>
            <p:nvPr/>
          </p:nvSpPr>
          <p:spPr bwMode="auto">
            <a:xfrm>
              <a:off x="1928" y="2182"/>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effectLst>
                    <a:outerShdw blurRad="38100" dist="38100" dir="2700000" algn="tl">
                      <a:srgbClr val="000000"/>
                    </a:outerShdw>
                  </a:effectLst>
                </a:rPr>
                <a:t>（</a:t>
              </a:r>
              <a:r>
                <a:rPr lang="en-US" altLang="zh-CN" sz="2000">
                  <a:solidFill>
                    <a:srgbClr val="00FFFF"/>
                  </a:solidFill>
                  <a:effectLst>
                    <a:outerShdw blurRad="38100" dist="38100" dir="2700000" algn="tl">
                      <a:srgbClr val="000000"/>
                    </a:outerShdw>
                  </a:effectLst>
                </a:rPr>
                <a:t>3</a:t>
              </a:r>
              <a:r>
                <a:rPr lang="zh-CN" altLang="en-US" sz="2000">
                  <a:solidFill>
                    <a:srgbClr val="00FFFF"/>
                  </a:solidFill>
                  <a:effectLst>
                    <a:outerShdw blurRad="38100" dist="38100" dir="2700000" algn="tl">
                      <a:srgbClr val="000000"/>
                    </a:outerShdw>
                  </a:effectLst>
                </a:rPr>
                <a:t>）</a:t>
              </a:r>
            </a:p>
          </p:txBody>
        </p:sp>
      </p:grpSp>
      <p:grpSp>
        <p:nvGrpSpPr>
          <p:cNvPr id="393274" name="Group 58">
            <a:extLst>
              <a:ext uri="{FF2B5EF4-FFF2-40B4-BE49-F238E27FC236}">
                <a16:creationId xmlns:a16="http://schemas.microsoft.com/office/drawing/2014/main" id="{8D1DF7DF-3712-4358-8A95-B186F3117CF7}"/>
              </a:ext>
            </a:extLst>
          </p:cNvPr>
          <p:cNvGrpSpPr>
            <a:grpSpLocks/>
          </p:cNvGrpSpPr>
          <p:nvPr/>
        </p:nvGrpSpPr>
        <p:grpSpPr bwMode="auto">
          <a:xfrm>
            <a:off x="2051050" y="3860800"/>
            <a:ext cx="841375" cy="547688"/>
            <a:chOff x="1292" y="2432"/>
            <a:chExt cx="530" cy="345"/>
          </a:xfrm>
        </p:grpSpPr>
        <p:cxnSp>
          <p:nvCxnSpPr>
            <p:cNvPr id="393229" name="AutoShape 13">
              <a:extLst>
                <a:ext uri="{FF2B5EF4-FFF2-40B4-BE49-F238E27FC236}">
                  <a16:creationId xmlns:a16="http://schemas.microsoft.com/office/drawing/2014/main" id="{796360FB-3660-4775-A0B0-D1B1D1FF9948}"/>
                </a:ext>
              </a:extLst>
            </p:cNvPr>
            <p:cNvCxnSpPr>
              <a:cxnSpLocks noChangeShapeType="1"/>
              <a:stCxn id="393222" idx="1"/>
              <a:endCxn id="393223" idx="3"/>
            </p:cNvCxnSpPr>
            <p:nvPr/>
          </p:nvCxnSpPr>
          <p:spPr bwMode="auto">
            <a:xfrm flipH="1">
              <a:off x="1410" y="2595"/>
              <a:ext cx="281" cy="182"/>
            </a:xfrm>
            <a:prstGeom prst="straightConnector1">
              <a:avLst/>
            </a:prstGeom>
            <a:noFill/>
            <a:ln w="28575">
              <a:solidFill>
                <a:srgbClr val="00FF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3246" name="Text Box 30">
              <a:extLst>
                <a:ext uri="{FF2B5EF4-FFF2-40B4-BE49-F238E27FC236}">
                  <a16:creationId xmlns:a16="http://schemas.microsoft.com/office/drawing/2014/main" id="{4DD820F6-7C1F-4412-A99C-B977E1CBE2F2}"/>
                </a:ext>
              </a:extLst>
            </p:cNvPr>
            <p:cNvSpPr txBox="1">
              <a:spLocks noChangeArrowheads="1"/>
            </p:cNvSpPr>
            <p:nvPr/>
          </p:nvSpPr>
          <p:spPr bwMode="auto">
            <a:xfrm>
              <a:off x="1292" y="2432"/>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effectLst>
                    <a:outerShdw blurRad="38100" dist="38100" dir="2700000" algn="tl">
                      <a:srgbClr val="000000"/>
                    </a:outerShdw>
                  </a:effectLst>
                </a:rPr>
                <a:t>（</a:t>
              </a:r>
              <a:r>
                <a:rPr lang="en-US" altLang="zh-CN" sz="2000">
                  <a:solidFill>
                    <a:srgbClr val="00FFFF"/>
                  </a:solidFill>
                  <a:effectLst>
                    <a:outerShdw blurRad="38100" dist="38100" dir="2700000" algn="tl">
                      <a:srgbClr val="000000"/>
                    </a:outerShdw>
                  </a:effectLst>
                </a:rPr>
                <a:t>4</a:t>
              </a:r>
              <a:r>
                <a:rPr lang="zh-CN" altLang="en-US" sz="2000">
                  <a:solidFill>
                    <a:srgbClr val="00FFFF"/>
                  </a:solidFill>
                  <a:effectLst>
                    <a:outerShdw blurRad="38100" dist="38100" dir="2700000" algn="tl">
                      <a:srgbClr val="000000"/>
                    </a:outerShdw>
                  </a:effectLst>
                </a:rPr>
                <a:t>）</a:t>
              </a:r>
            </a:p>
          </p:txBody>
        </p:sp>
      </p:grpSp>
      <p:sp>
        <p:nvSpPr>
          <p:cNvPr id="393249" name="Line 33">
            <a:extLst>
              <a:ext uri="{FF2B5EF4-FFF2-40B4-BE49-F238E27FC236}">
                <a16:creationId xmlns:a16="http://schemas.microsoft.com/office/drawing/2014/main" id="{06B47887-E357-437F-A509-E2FF36A60788}"/>
              </a:ext>
            </a:extLst>
          </p:cNvPr>
          <p:cNvSpPr>
            <a:spLocks noChangeShapeType="1"/>
          </p:cNvSpPr>
          <p:nvPr/>
        </p:nvSpPr>
        <p:spPr bwMode="auto">
          <a:xfrm>
            <a:off x="107950" y="6092825"/>
            <a:ext cx="8893175" cy="0"/>
          </a:xfrm>
          <a:prstGeom prst="line">
            <a:avLst/>
          </a:prstGeom>
          <a:noFill/>
          <a:ln w="28575">
            <a:solidFill>
              <a:srgbClr val="FF9900"/>
            </a:solidFill>
            <a:prstDash val="dash"/>
            <a:round/>
            <a:headEnd type="stealth" w="lg" len="me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0" name="Text Box 34">
            <a:extLst>
              <a:ext uri="{FF2B5EF4-FFF2-40B4-BE49-F238E27FC236}">
                <a16:creationId xmlns:a16="http://schemas.microsoft.com/office/drawing/2014/main" id="{7F4F33F6-BC57-4F49-B731-265E9C45F1F2}"/>
              </a:ext>
            </a:extLst>
          </p:cNvPr>
          <p:cNvSpPr txBox="1">
            <a:spLocks noChangeArrowheads="1"/>
          </p:cNvSpPr>
          <p:nvPr/>
        </p:nvSpPr>
        <p:spPr bwMode="auto">
          <a:xfrm>
            <a:off x="4211638" y="4087813"/>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effectLst>
                  <a:outerShdw blurRad="38100" dist="38100" dir="2700000" algn="tl">
                    <a:srgbClr val="000000"/>
                  </a:outerShdw>
                </a:effectLst>
              </a:rPr>
              <a:t>ARP</a:t>
            </a:r>
          </a:p>
        </p:txBody>
      </p:sp>
      <p:sp>
        <p:nvSpPr>
          <p:cNvPr id="393251" name="Text Box 35">
            <a:extLst>
              <a:ext uri="{FF2B5EF4-FFF2-40B4-BE49-F238E27FC236}">
                <a16:creationId xmlns:a16="http://schemas.microsoft.com/office/drawing/2014/main" id="{E95306D3-68AA-4647-9409-D6665BA98415}"/>
              </a:ext>
            </a:extLst>
          </p:cNvPr>
          <p:cNvSpPr txBox="1">
            <a:spLocks noChangeArrowheads="1"/>
          </p:cNvSpPr>
          <p:nvPr/>
        </p:nvSpPr>
        <p:spPr bwMode="auto">
          <a:xfrm>
            <a:off x="6443663" y="4087813"/>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r>
              <a:rPr lang="en-US" altLang="zh-CN" sz="2800">
                <a:solidFill>
                  <a:srgbClr val="FF9900"/>
                </a:solidFill>
                <a:effectLst>
                  <a:outerShdw blurRad="38100" dist="38100" dir="2700000" algn="tl">
                    <a:srgbClr val="000000"/>
                  </a:outerShdw>
                </a:effectLst>
              </a:rPr>
              <a:t>ARP</a:t>
            </a:r>
          </a:p>
        </p:txBody>
      </p:sp>
      <p:sp>
        <p:nvSpPr>
          <p:cNvPr id="393252" name="Text Box 36">
            <a:extLst>
              <a:ext uri="{FF2B5EF4-FFF2-40B4-BE49-F238E27FC236}">
                <a16:creationId xmlns:a16="http://schemas.microsoft.com/office/drawing/2014/main" id="{A5DC4344-A657-4FB5-82C7-C1D1F9AF46A5}"/>
              </a:ext>
            </a:extLst>
          </p:cNvPr>
          <p:cNvSpPr txBox="1">
            <a:spLocks noChangeArrowheads="1"/>
          </p:cNvSpPr>
          <p:nvPr/>
        </p:nvSpPr>
        <p:spPr bwMode="auto">
          <a:xfrm>
            <a:off x="7739063" y="192722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FTP</a:t>
            </a:r>
          </a:p>
        </p:txBody>
      </p:sp>
      <p:sp>
        <p:nvSpPr>
          <p:cNvPr id="393253" name="Text Box 37">
            <a:extLst>
              <a:ext uri="{FF2B5EF4-FFF2-40B4-BE49-F238E27FC236}">
                <a16:creationId xmlns:a16="http://schemas.microsoft.com/office/drawing/2014/main" id="{CF19B13B-FCAE-4583-90C9-416137F27982}"/>
              </a:ext>
            </a:extLst>
          </p:cNvPr>
          <p:cNvSpPr txBox="1">
            <a:spLocks noChangeArrowheads="1"/>
          </p:cNvSpPr>
          <p:nvPr/>
        </p:nvSpPr>
        <p:spPr bwMode="auto">
          <a:xfrm>
            <a:off x="7739063" y="2833688"/>
            <a:ext cx="1023937" cy="636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TCP</a:t>
            </a:r>
          </a:p>
        </p:txBody>
      </p:sp>
      <p:sp>
        <p:nvSpPr>
          <p:cNvPr id="393254" name="Text Box 38">
            <a:extLst>
              <a:ext uri="{FF2B5EF4-FFF2-40B4-BE49-F238E27FC236}">
                <a16:creationId xmlns:a16="http://schemas.microsoft.com/office/drawing/2014/main" id="{63E99778-9698-4B9A-A714-E2E0C512BC70}"/>
              </a:ext>
            </a:extLst>
          </p:cNvPr>
          <p:cNvSpPr txBox="1">
            <a:spLocks noChangeArrowheads="1"/>
          </p:cNvSpPr>
          <p:nvPr/>
        </p:nvSpPr>
        <p:spPr bwMode="auto">
          <a:xfrm>
            <a:off x="7739063" y="3800475"/>
            <a:ext cx="102393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2800">
                <a:effectLst>
                  <a:outerShdw blurRad="38100" dist="38100" dir="2700000" algn="tl">
                    <a:srgbClr val="000000"/>
                  </a:outerShdw>
                </a:effectLst>
              </a:rPr>
              <a:t>IP</a:t>
            </a:r>
          </a:p>
        </p:txBody>
      </p:sp>
      <p:sp>
        <p:nvSpPr>
          <p:cNvPr id="393256" name="Line 40">
            <a:extLst>
              <a:ext uri="{FF2B5EF4-FFF2-40B4-BE49-F238E27FC236}">
                <a16:creationId xmlns:a16="http://schemas.microsoft.com/office/drawing/2014/main" id="{C36F636E-AB8F-4F72-A9B9-94879E713589}"/>
              </a:ext>
            </a:extLst>
          </p:cNvPr>
          <p:cNvSpPr>
            <a:spLocks noChangeShapeType="1"/>
          </p:cNvSpPr>
          <p:nvPr/>
        </p:nvSpPr>
        <p:spPr bwMode="auto">
          <a:xfrm flipV="1">
            <a:off x="4427538" y="4724400"/>
            <a:ext cx="0" cy="1368425"/>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7" name="Line 41">
            <a:extLst>
              <a:ext uri="{FF2B5EF4-FFF2-40B4-BE49-F238E27FC236}">
                <a16:creationId xmlns:a16="http://schemas.microsoft.com/office/drawing/2014/main" id="{84A46C78-5FB9-4445-A246-AFCA654EF7C7}"/>
              </a:ext>
            </a:extLst>
          </p:cNvPr>
          <p:cNvSpPr>
            <a:spLocks noChangeShapeType="1"/>
          </p:cNvSpPr>
          <p:nvPr/>
        </p:nvSpPr>
        <p:spPr bwMode="auto">
          <a:xfrm flipV="1">
            <a:off x="6659563" y="4724400"/>
            <a:ext cx="0" cy="1368425"/>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5" name="Group 59">
            <a:extLst>
              <a:ext uri="{FF2B5EF4-FFF2-40B4-BE49-F238E27FC236}">
                <a16:creationId xmlns:a16="http://schemas.microsoft.com/office/drawing/2014/main" id="{9B72214F-0DF6-4DCC-8946-881AB62CA8DB}"/>
              </a:ext>
            </a:extLst>
          </p:cNvPr>
          <p:cNvGrpSpPr>
            <a:grpSpLocks/>
          </p:cNvGrpSpPr>
          <p:nvPr/>
        </p:nvGrpSpPr>
        <p:grpSpPr bwMode="auto">
          <a:xfrm>
            <a:off x="755650" y="4687888"/>
            <a:ext cx="841375" cy="1404937"/>
            <a:chOff x="476" y="2953"/>
            <a:chExt cx="530" cy="885"/>
          </a:xfrm>
        </p:grpSpPr>
        <p:sp>
          <p:nvSpPr>
            <p:cNvPr id="393248" name="Line 32">
              <a:extLst>
                <a:ext uri="{FF2B5EF4-FFF2-40B4-BE49-F238E27FC236}">
                  <a16:creationId xmlns:a16="http://schemas.microsoft.com/office/drawing/2014/main" id="{54BB50B1-33C9-4E4C-8A8F-9383428DCB7A}"/>
                </a:ext>
              </a:extLst>
            </p:cNvPr>
            <p:cNvSpPr>
              <a:spLocks noChangeShapeType="1"/>
            </p:cNvSpPr>
            <p:nvPr/>
          </p:nvSpPr>
          <p:spPr bwMode="auto">
            <a:xfrm>
              <a:off x="917" y="2976"/>
              <a:ext cx="0" cy="862"/>
            </a:xfrm>
            <a:prstGeom prst="line">
              <a:avLst/>
            </a:prstGeom>
            <a:noFill/>
            <a:ln w="28575">
              <a:solidFill>
                <a:srgbClr val="FF9900"/>
              </a:solidFill>
              <a:prstDash val="dash"/>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58" name="Text Box 42">
              <a:extLst>
                <a:ext uri="{FF2B5EF4-FFF2-40B4-BE49-F238E27FC236}">
                  <a16:creationId xmlns:a16="http://schemas.microsoft.com/office/drawing/2014/main" id="{AE495A65-12AB-4556-AF7B-EF7616BAA3E4}"/>
                </a:ext>
              </a:extLst>
            </p:cNvPr>
            <p:cNvSpPr txBox="1">
              <a:spLocks noChangeArrowheads="1"/>
            </p:cNvSpPr>
            <p:nvPr/>
          </p:nvSpPr>
          <p:spPr bwMode="auto">
            <a:xfrm>
              <a:off x="476" y="2953"/>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9900"/>
                  </a:solidFill>
                  <a:effectLst>
                    <a:outerShdw blurRad="38100" dist="38100" dir="2700000" algn="tl">
                      <a:srgbClr val="000000"/>
                    </a:outerShdw>
                  </a:effectLst>
                </a:rPr>
                <a:t>（</a:t>
              </a:r>
              <a:r>
                <a:rPr lang="en-US" altLang="zh-CN" sz="2000">
                  <a:solidFill>
                    <a:srgbClr val="FF9900"/>
                  </a:solidFill>
                  <a:effectLst>
                    <a:outerShdw blurRad="38100" dist="38100" dir="2700000" algn="tl">
                      <a:srgbClr val="000000"/>
                    </a:outerShdw>
                  </a:effectLst>
                </a:rPr>
                <a:t>5</a:t>
              </a:r>
              <a:r>
                <a:rPr lang="zh-CN" altLang="en-US" sz="2000">
                  <a:solidFill>
                    <a:srgbClr val="FF9900"/>
                  </a:solidFill>
                  <a:effectLst>
                    <a:outerShdw blurRad="38100" dist="38100" dir="2700000" algn="tl">
                      <a:srgbClr val="000000"/>
                    </a:outerShdw>
                  </a:effectLst>
                </a:rPr>
                <a:t>）</a:t>
              </a:r>
            </a:p>
          </p:txBody>
        </p:sp>
      </p:grpSp>
      <p:grpSp>
        <p:nvGrpSpPr>
          <p:cNvPr id="393276" name="Group 60">
            <a:extLst>
              <a:ext uri="{FF2B5EF4-FFF2-40B4-BE49-F238E27FC236}">
                <a16:creationId xmlns:a16="http://schemas.microsoft.com/office/drawing/2014/main" id="{80112A71-B169-456C-86BC-EBC7F59B6EC1}"/>
              </a:ext>
            </a:extLst>
          </p:cNvPr>
          <p:cNvGrpSpPr>
            <a:grpSpLocks/>
          </p:cNvGrpSpPr>
          <p:nvPr/>
        </p:nvGrpSpPr>
        <p:grpSpPr bwMode="auto">
          <a:xfrm>
            <a:off x="6804025" y="4687888"/>
            <a:ext cx="841375" cy="1765300"/>
            <a:chOff x="4286" y="2953"/>
            <a:chExt cx="530" cy="1112"/>
          </a:xfrm>
        </p:grpSpPr>
        <p:sp>
          <p:nvSpPr>
            <p:cNvPr id="393247" name="Text Box 31">
              <a:extLst>
                <a:ext uri="{FF2B5EF4-FFF2-40B4-BE49-F238E27FC236}">
                  <a16:creationId xmlns:a16="http://schemas.microsoft.com/office/drawing/2014/main" id="{629F5076-6D54-45A7-A7AE-BFAC5226AF04}"/>
                </a:ext>
              </a:extLst>
            </p:cNvPr>
            <p:cNvSpPr txBox="1">
              <a:spLocks noChangeArrowheads="1"/>
            </p:cNvSpPr>
            <p:nvPr/>
          </p:nvSpPr>
          <p:spPr bwMode="auto">
            <a:xfrm>
              <a:off x="4286" y="2953"/>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9900"/>
                  </a:solidFill>
                  <a:effectLst>
                    <a:outerShdw blurRad="38100" dist="38100" dir="2700000" algn="tl">
                      <a:srgbClr val="000000"/>
                    </a:outerShdw>
                  </a:effectLst>
                </a:rPr>
                <a:t>（</a:t>
              </a:r>
              <a:r>
                <a:rPr lang="en-US" altLang="zh-CN" sz="2000">
                  <a:solidFill>
                    <a:srgbClr val="FF9900"/>
                  </a:solidFill>
                  <a:effectLst>
                    <a:outerShdw blurRad="38100" dist="38100" dir="2700000" algn="tl">
                      <a:srgbClr val="000000"/>
                    </a:outerShdw>
                  </a:effectLst>
                </a:rPr>
                <a:t>6</a:t>
              </a:r>
              <a:r>
                <a:rPr lang="zh-CN" altLang="en-US" sz="2000">
                  <a:solidFill>
                    <a:srgbClr val="FF9900"/>
                  </a:solidFill>
                  <a:effectLst>
                    <a:outerShdw blurRad="38100" dist="38100" dir="2700000" algn="tl">
                      <a:srgbClr val="000000"/>
                    </a:outerShdw>
                  </a:effectLst>
                </a:rPr>
                <a:t>）</a:t>
              </a:r>
            </a:p>
          </p:txBody>
        </p:sp>
        <p:sp>
          <p:nvSpPr>
            <p:cNvPr id="393259" name="Line 43">
              <a:extLst>
                <a:ext uri="{FF2B5EF4-FFF2-40B4-BE49-F238E27FC236}">
                  <a16:creationId xmlns:a16="http://schemas.microsoft.com/office/drawing/2014/main" id="{F285462E-F9B7-49DC-B298-EE3F4F8CB7B3}"/>
                </a:ext>
              </a:extLst>
            </p:cNvPr>
            <p:cNvSpPr>
              <a:spLocks noChangeShapeType="1"/>
            </p:cNvSpPr>
            <p:nvPr/>
          </p:nvSpPr>
          <p:spPr bwMode="auto">
            <a:xfrm>
              <a:off x="4377" y="2976"/>
              <a:ext cx="0" cy="1089"/>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3260" name="Line 44">
            <a:extLst>
              <a:ext uri="{FF2B5EF4-FFF2-40B4-BE49-F238E27FC236}">
                <a16:creationId xmlns:a16="http://schemas.microsoft.com/office/drawing/2014/main" id="{29E4CF30-BC52-4A22-A923-EE77DBC06D3B}"/>
              </a:ext>
            </a:extLst>
          </p:cNvPr>
          <p:cNvSpPr>
            <a:spLocks noChangeShapeType="1"/>
          </p:cNvSpPr>
          <p:nvPr/>
        </p:nvSpPr>
        <p:spPr bwMode="auto">
          <a:xfrm flipH="1">
            <a:off x="1763713" y="6453188"/>
            <a:ext cx="5113337" cy="0"/>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61" name="Line 45">
            <a:extLst>
              <a:ext uri="{FF2B5EF4-FFF2-40B4-BE49-F238E27FC236}">
                <a16:creationId xmlns:a16="http://schemas.microsoft.com/office/drawing/2014/main" id="{4867E8E0-5A70-49A8-BD7F-51EBFADDD6A6}"/>
              </a:ext>
            </a:extLst>
          </p:cNvPr>
          <p:cNvSpPr>
            <a:spLocks noChangeShapeType="1"/>
          </p:cNvSpPr>
          <p:nvPr/>
        </p:nvSpPr>
        <p:spPr bwMode="auto">
          <a:xfrm flipV="1">
            <a:off x="1763713" y="4724400"/>
            <a:ext cx="0" cy="1728788"/>
          </a:xfrm>
          <a:prstGeom prst="line">
            <a:avLst/>
          </a:prstGeom>
          <a:noFill/>
          <a:ln w="28575">
            <a:solidFill>
              <a:srgbClr val="FF99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3277" name="Group 61">
            <a:extLst>
              <a:ext uri="{FF2B5EF4-FFF2-40B4-BE49-F238E27FC236}">
                <a16:creationId xmlns:a16="http://schemas.microsoft.com/office/drawing/2014/main" id="{5AF43236-C39D-477A-A5EB-0EF1F6C140E3}"/>
              </a:ext>
            </a:extLst>
          </p:cNvPr>
          <p:cNvGrpSpPr>
            <a:grpSpLocks/>
          </p:cNvGrpSpPr>
          <p:nvPr/>
        </p:nvGrpSpPr>
        <p:grpSpPr bwMode="auto">
          <a:xfrm>
            <a:off x="1908175" y="2276475"/>
            <a:ext cx="6551613" cy="4321175"/>
            <a:chOff x="1202" y="1434"/>
            <a:chExt cx="4127" cy="2722"/>
          </a:xfrm>
        </p:grpSpPr>
        <p:sp>
          <p:nvSpPr>
            <p:cNvPr id="393263" name="Freeform 47">
              <a:extLst>
                <a:ext uri="{FF2B5EF4-FFF2-40B4-BE49-F238E27FC236}">
                  <a16:creationId xmlns:a16="http://schemas.microsoft.com/office/drawing/2014/main" id="{6EC185F3-5BE2-4EE5-BC73-14ED2DA5BC26}"/>
                </a:ext>
              </a:extLst>
            </p:cNvPr>
            <p:cNvSpPr>
              <a:spLocks/>
            </p:cNvSpPr>
            <p:nvPr/>
          </p:nvSpPr>
          <p:spPr bwMode="auto">
            <a:xfrm>
              <a:off x="1292" y="1434"/>
              <a:ext cx="4037" cy="2722"/>
            </a:xfrm>
            <a:custGeom>
              <a:avLst/>
              <a:gdLst>
                <a:gd name="T0" fmla="*/ 0 w 4037"/>
                <a:gd name="T1" fmla="*/ 1542 h 2722"/>
                <a:gd name="T2" fmla="*/ 0 w 4037"/>
                <a:gd name="T3" fmla="*/ 2722 h 2722"/>
                <a:gd name="T4" fmla="*/ 4037 w 4037"/>
                <a:gd name="T5" fmla="*/ 2722 h 2722"/>
                <a:gd name="T6" fmla="*/ 4037 w 4037"/>
                <a:gd name="T7" fmla="*/ 0 h 2722"/>
              </a:gdLst>
              <a:ahLst/>
              <a:cxnLst>
                <a:cxn ang="0">
                  <a:pos x="T0" y="T1"/>
                </a:cxn>
                <a:cxn ang="0">
                  <a:pos x="T2" y="T3"/>
                </a:cxn>
                <a:cxn ang="0">
                  <a:pos x="T4" y="T5"/>
                </a:cxn>
                <a:cxn ang="0">
                  <a:pos x="T6" y="T7"/>
                </a:cxn>
              </a:cxnLst>
              <a:rect l="0" t="0" r="r" b="b"/>
              <a:pathLst>
                <a:path w="4037" h="2722">
                  <a:moveTo>
                    <a:pt x="0" y="1542"/>
                  </a:moveTo>
                  <a:lnTo>
                    <a:pt x="0" y="2722"/>
                  </a:lnTo>
                  <a:lnTo>
                    <a:pt x="4037" y="2722"/>
                  </a:lnTo>
                  <a:lnTo>
                    <a:pt x="4037" y="0"/>
                  </a:lnTo>
                </a:path>
              </a:pathLst>
            </a:custGeom>
            <a:noFill/>
            <a:ln w="28575" cmpd="sng">
              <a:solidFill>
                <a:srgbClr val="00FFFF"/>
              </a:solidFill>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64" name="Text Box 48">
              <a:extLst>
                <a:ext uri="{FF2B5EF4-FFF2-40B4-BE49-F238E27FC236}">
                  <a16:creationId xmlns:a16="http://schemas.microsoft.com/office/drawing/2014/main" id="{DB2AEFE5-0FC6-49E3-894F-11FFE25C2EA2}"/>
                </a:ext>
              </a:extLst>
            </p:cNvPr>
            <p:cNvSpPr txBox="1">
              <a:spLocks noChangeArrowheads="1"/>
            </p:cNvSpPr>
            <p:nvPr/>
          </p:nvSpPr>
          <p:spPr bwMode="auto">
            <a:xfrm>
              <a:off x="1202" y="2953"/>
              <a:ext cx="5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FFFF"/>
                  </a:solidFill>
                  <a:effectLst>
                    <a:outerShdw blurRad="38100" dist="38100" dir="2700000" algn="tl">
                      <a:srgbClr val="000000"/>
                    </a:outerShdw>
                  </a:effectLst>
                </a:rPr>
                <a:t>（</a:t>
              </a:r>
              <a:r>
                <a:rPr lang="en-US" altLang="zh-CN" sz="2000">
                  <a:solidFill>
                    <a:srgbClr val="00FFFF"/>
                  </a:solidFill>
                  <a:effectLst>
                    <a:outerShdw blurRad="38100" dist="38100" dir="2700000" algn="tl">
                      <a:srgbClr val="000000"/>
                    </a:outerShdw>
                  </a:effectLst>
                </a:rPr>
                <a:t>7</a:t>
              </a:r>
              <a:r>
                <a:rPr lang="zh-CN" altLang="en-US" sz="2000">
                  <a:solidFill>
                    <a:srgbClr val="00FFFF"/>
                  </a:solidFill>
                  <a:effectLst>
                    <a:outerShdw blurRad="38100" dist="38100" dir="2700000" algn="tl">
                      <a:srgbClr val="000000"/>
                    </a:outerShdw>
                  </a:effectLst>
                </a:rPr>
                <a:t>）</a:t>
              </a:r>
            </a:p>
          </p:txBody>
        </p:sp>
      </p:grpSp>
      <p:sp>
        <p:nvSpPr>
          <p:cNvPr id="393266" name="Text Box 50">
            <a:extLst>
              <a:ext uri="{FF2B5EF4-FFF2-40B4-BE49-F238E27FC236}">
                <a16:creationId xmlns:a16="http://schemas.microsoft.com/office/drawing/2014/main" id="{ACFE8BEB-AEBC-4923-834E-E9C860E2C9D2}"/>
              </a:ext>
            </a:extLst>
          </p:cNvPr>
          <p:cNvSpPr txBox="1">
            <a:spLocks noChangeArrowheads="1"/>
          </p:cNvSpPr>
          <p:nvPr/>
        </p:nvSpPr>
        <p:spPr bwMode="auto">
          <a:xfrm>
            <a:off x="6300788" y="154146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ffectLst>
                  <a:outerShdw blurRad="38100" dist="38100" dir="2700000" algn="tl">
                    <a:srgbClr val="000000"/>
                  </a:outerShdw>
                </a:effectLst>
              </a:rPr>
              <a:t>目的</a:t>
            </a:r>
          </a:p>
        </p:txBody>
      </p:sp>
      <p:sp>
        <p:nvSpPr>
          <p:cNvPr id="393267" name="Rectangle 51">
            <a:extLst>
              <a:ext uri="{FF2B5EF4-FFF2-40B4-BE49-F238E27FC236}">
                <a16:creationId xmlns:a16="http://schemas.microsoft.com/office/drawing/2014/main" id="{BF953624-6DE0-4092-88EF-13C14654B297}"/>
              </a:ext>
            </a:extLst>
          </p:cNvPr>
          <p:cNvSpPr>
            <a:spLocks noChangeArrowheads="1"/>
          </p:cNvSpPr>
          <p:nvPr/>
        </p:nvSpPr>
        <p:spPr bwMode="auto">
          <a:xfrm>
            <a:off x="4067175" y="1557338"/>
            <a:ext cx="2017713" cy="51847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3268"/>
                                        </p:tgtEl>
                                        <p:attrNameLst>
                                          <p:attrName>style.visibility</p:attrName>
                                        </p:attrNameLst>
                                      </p:cBhvr>
                                      <p:to>
                                        <p:strVal val="visible"/>
                                      </p:to>
                                    </p:set>
                                    <p:animEffect transition="in" filter="wipe(up)">
                                      <p:cBhvr>
                                        <p:cTn id="7" dur="1000"/>
                                        <p:tgtEl>
                                          <p:spTgt spid="393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93271"/>
                                        </p:tgtEl>
                                        <p:attrNameLst>
                                          <p:attrName>style.visibility</p:attrName>
                                        </p:attrNameLst>
                                      </p:cBhvr>
                                      <p:to>
                                        <p:strVal val="visible"/>
                                      </p:to>
                                    </p:set>
                                    <p:animEffect transition="in" filter="wipe(right)">
                                      <p:cBhvr>
                                        <p:cTn id="12" dur="1000"/>
                                        <p:tgtEl>
                                          <p:spTgt spid="393271"/>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3270"/>
                                        </p:tgtEl>
                                        <p:attrNameLst>
                                          <p:attrName>style.visibility</p:attrName>
                                        </p:attrNameLst>
                                      </p:cBhvr>
                                      <p:to>
                                        <p:strVal val="visible"/>
                                      </p:to>
                                    </p:set>
                                    <p:animEffect transition="in" filter="wipe(left)">
                                      <p:cBhvr>
                                        <p:cTn id="16" dur="1000"/>
                                        <p:tgtEl>
                                          <p:spTgt spid="3932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93272"/>
                                        </p:tgtEl>
                                        <p:attrNameLst>
                                          <p:attrName>style.visibility</p:attrName>
                                        </p:attrNameLst>
                                      </p:cBhvr>
                                      <p:to>
                                        <p:strVal val="visible"/>
                                      </p:to>
                                    </p:set>
                                    <p:animEffect transition="in" filter="wipe(up)">
                                      <p:cBhvr>
                                        <p:cTn id="21" dur="1000"/>
                                        <p:tgtEl>
                                          <p:spTgt spid="3932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393273"/>
                                        </p:tgtEl>
                                        <p:attrNameLst>
                                          <p:attrName>style.visibility</p:attrName>
                                        </p:attrNameLst>
                                      </p:cBhvr>
                                      <p:to>
                                        <p:strVal val="visible"/>
                                      </p:to>
                                    </p:set>
                                    <p:animEffect transition="in" filter="wipe(up)">
                                      <p:cBhvr>
                                        <p:cTn id="26" dur="1000"/>
                                        <p:tgtEl>
                                          <p:spTgt spid="3932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393274"/>
                                        </p:tgtEl>
                                        <p:attrNameLst>
                                          <p:attrName>style.visibility</p:attrName>
                                        </p:attrNameLst>
                                      </p:cBhvr>
                                      <p:to>
                                        <p:strVal val="visible"/>
                                      </p:to>
                                    </p:set>
                                    <p:animEffect transition="in" filter="wipe(up)">
                                      <p:cBhvr>
                                        <p:cTn id="31" dur="1000"/>
                                        <p:tgtEl>
                                          <p:spTgt spid="3932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93275"/>
                                        </p:tgtEl>
                                        <p:attrNameLst>
                                          <p:attrName>style.visibility</p:attrName>
                                        </p:attrNameLst>
                                      </p:cBhvr>
                                      <p:to>
                                        <p:strVal val="visible"/>
                                      </p:to>
                                    </p:set>
                                    <p:animEffect transition="in" filter="wipe(up)">
                                      <p:cBhvr>
                                        <p:cTn id="36" dur="1000"/>
                                        <p:tgtEl>
                                          <p:spTgt spid="393275"/>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393249"/>
                                        </p:tgtEl>
                                        <p:attrNameLst>
                                          <p:attrName>style.visibility</p:attrName>
                                        </p:attrNameLst>
                                      </p:cBhvr>
                                      <p:to>
                                        <p:strVal val="visible"/>
                                      </p:to>
                                    </p:set>
                                    <p:animEffect transition="in" filter="wipe(left)">
                                      <p:cBhvr>
                                        <p:cTn id="40" dur="500"/>
                                        <p:tgtEl>
                                          <p:spTgt spid="393249"/>
                                        </p:tgtEl>
                                      </p:cBhvr>
                                    </p:animEffect>
                                  </p:childTnLst>
                                </p:cTn>
                              </p:par>
                              <p:par>
                                <p:cTn id="41" presetID="22" presetClass="entr" presetSubtype="4" fill="hold" nodeType="withEffect">
                                  <p:stCondLst>
                                    <p:cond delay="0"/>
                                  </p:stCondLst>
                                  <p:childTnLst>
                                    <p:set>
                                      <p:cBhvr>
                                        <p:cTn id="42" dur="1" fill="hold">
                                          <p:stCondLst>
                                            <p:cond delay="0"/>
                                          </p:stCondLst>
                                        </p:cTn>
                                        <p:tgtEl>
                                          <p:spTgt spid="393256"/>
                                        </p:tgtEl>
                                        <p:attrNameLst>
                                          <p:attrName>style.visibility</p:attrName>
                                        </p:attrNameLst>
                                      </p:cBhvr>
                                      <p:to>
                                        <p:strVal val="visible"/>
                                      </p:to>
                                    </p:set>
                                    <p:animEffect transition="in" filter="wipe(down)">
                                      <p:cBhvr>
                                        <p:cTn id="43" dur="1000"/>
                                        <p:tgtEl>
                                          <p:spTgt spid="393256"/>
                                        </p:tgtEl>
                                      </p:cBhvr>
                                    </p:animEffect>
                                  </p:childTnLst>
                                </p:cTn>
                              </p:par>
                              <p:par>
                                <p:cTn id="44" presetID="22" presetClass="entr" presetSubtype="4" fill="hold" nodeType="withEffect">
                                  <p:stCondLst>
                                    <p:cond delay="0"/>
                                  </p:stCondLst>
                                  <p:childTnLst>
                                    <p:set>
                                      <p:cBhvr>
                                        <p:cTn id="45" dur="1" fill="hold">
                                          <p:stCondLst>
                                            <p:cond delay="0"/>
                                          </p:stCondLst>
                                        </p:cTn>
                                        <p:tgtEl>
                                          <p:spTgt spid="393257"/>
                                        </p:tgtEl>
                                        <p:attrNameLst>
                                          <p:attrName>style.visibility</p:attrName>
                                        </p:attrNameLst>
                                      </p:cBhvr>
                                      <p:to>
                                        <p:strVal val="visible"/>
                                      </p:to>
                                    </p:set>
                                    <p:animEffect transition="in" filter="wipe(down)">
                                      <p:cBhvr>
                                        <p:cTn id="46" dur="1000"/>
                                        <p:tgtEl>
                                          <p:spTgt spid="39325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393276"/>
                                        </p:tgtEl>
                                        <p:attrNameLst>
                                          <p:attrName>style.visibility</p:attrName>
                                        </p:attrNameLst>
                                      </p:cBhvr>
                                      <p:to>
                                        <p:strVal val="visible"/>
                                      </p:to>
                                    </p:set>
                                    <p:animEffect transition="in" filter="wipe(up)">
                                      <p:cBhvr>
                                        <p:cTn id="51" dur="1000"/>
                                        <p:tgtEl>
                                          <p:spTgt spid="393276"/>
                                        </p:tgtEl>
                                      </p:cBhvr>
                                    </p:animEffect>
                                  </p:childTnLst>
                                </p:cTn>
                              </p:par>
                            </p:childTnLst>
                          </p:cTn>
                        </p:par>
                        <p:par>
                          <p:cTn id="52" fill="hold" nodeType="afterGroup">
                            <p:stCondLst>
                              <p:cond delay="1000"/>
                            </p:stCondLst>
                            <p:childTnLst>
                              <p:par>
                                <p:cTn id="53" presetID="22" presetClass="entr" presetSubtype="2" fill="hold" nodeType="afterEffect">
                                  <p:stCondLst>
                                    <p:cond delay="0"/>
                                  </p:stCondLst>
                                  <p:childTnLst>
                                    <p:set>
                                      <p:cBhvr>
                                        <p:cTn id="54" dur="1" fill="hold">
                                          <p:stCondLst>
                                            <p:cond delay="0"/>
                                          </p:stCondLst>
                                        </p:cTn>
                                        <p:tgtEl>
                                          <p:spTgt spid="393260"/>
                                        </p:tgtEl>
                                        <p:attrNameLst>
                                          <p:attrName>style.visibility</p:attrName>
                                        </p:attrNameLst>
                                      </p:cBhvr>
                                      <p:to>
                                        <p:strVal val="visible"/>
                                      </p:to>
                                    </p:set>
                                    <p:animEffect transition="in" filter="wipe(right)">
                                      <p:cBhvr>
                                        <p:cTn id="55" dur="1000"/>
                                        <p:tgtEl>
                                          <p:spTgt spid="393260"/>
                                        </p:tgtEl>
                                      </p:cBhvr>
                                    </p:animEffect>
                                  </p:childTnLst>
                                </p:cTn>
                              </p:par>
                            </p:childTnLst>
                          </p:cTn>
                        </p:par>
                        <p:par>
                          <p:cTn id="56" fill="hold" nodeType="afterGroup">
                            <p:stCondLst>
                              <p:cond delay="2000"/>
                            </p:stCondLst>
                            <p:childTnLst>
                              <p:par>
                                <p:cTn id="57" presetID="22" presetClass="entr" presetSubtype="4" fill="hold" nodeType="afterEffect">
                                  <p:stCondLst>
                                    <p:cond delay="0"/>
                                  </p:stCondLst>
                                  <p:childTnLst>
                                    <p:set>
                                      <p:cBhvr>
                                        <p:cTn id="58" dur="1" fill="hold">
                                          <p:stCondLst>
                                            <p:cond delay="0"/>
                                          </p:stCondLst>
                                        </p:cTn>
                                        <p:tgtEl>
                                          <p:spTgt spid="393261"/>
                                        </p:tgtEl>
                                        <p:attrNameLst>
                                          <p:attrName>style.visibility</p:attrName>
                                        </p:attrNameLst>
                                      </p:cBhvr>
                                      <p:to>
                                        <p:strVal val="visible"/>
                                      </p:to>
                                    </p:set>
                                    <p:animEffect transition="in" filter="wipe(down)">
                                      <p:cBhvr>
                                        <p:cTn id="59" dur="1000"/>
                                        <p:tgtEl>
                                          <p:spTgt spid="393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393277"/>
                                        </p:tgtEl>
                                        <p:attrNameLst>
                                          <p:attrName>style.visibility</p:attrName>
                                        </p:attrNameLst>
                                      </p:cBhvr>
                                      <p:to>
                                        <p:strVal val="visible"/>
                                      </p:to>
                                    </p:set>
                                    <p:animEffect transition="in" filter="wipe(left)">
                                      <p:cBhvr>
                                        <p:cTn id="64" dur="1000"/>
                                        <p:tgtEl>
                                          <p:spTgt spid="393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a:extLst>
              <a:ext uri="{FF2B5EF4-FFF2-40B4-BE49-F238E27FC236}">
                <a16:creationId xmlns:a16="http://schemas.microsoft.com/office/drawing/2014/main" id="{EC99D96A-20CB-436B-A7D6-7787D7E633B3}"/>
              </a:ext>
            </a:extLst>
          </p:cNvPr>
          <p:cNvSpPr>
            <a:spLocks noGrp="1"/>
          </p:cNvSpPr>
          <p:nvPr>
            <p:ph type="sldNum" sz="quarter" idx="12"/>
          </p:nvPr>
        </p:nvSpPr>
        <p:spPr/>
        <p:txBody>
          <a:bodyPr/>
          <a:lstStyle/>
          <a:p>
            <a:fld id="{2F15C761-50F5-4A05-B783-EC5F18180180}" type="slidenum">
              <a:rPr lang="en-US" altLang="zh-CN"/>
              <a:pPr/>
              <a:t>9</a:t>
            </a:fld>
            <a:endParaRPr lang="en-US" altLang="zh-CN"/>
          </a:p>
        </p:txBody>
      </p:sp>
      <p:sp>
        <p:nvSpPr>
          <p:cNvPr id="395266" name="Rectangle 2">
            <a:extLst>
              <a:ext uri="{FF2B5EF4-FFF2-40B4-BE49-F238E27FC236}">
                <a16:creationId xmlns:a16="http://schemas.microsoft.com/office/drawing/2014/main" id="{1DE5F5BD-8C82-412E-84B9-EBCF9BD8B2C6}"/>
              </a:ext>
            </a:extLst>
          </p:cNvPr>
          <p:cNvSpPr>
            <a:spLocks noGrp="1" noChangeArrowheads="1"/>
          </p:cNvSpPr>
          <p:nvPr>
            <p:ph type="title"/>
          </p:nvPr>
        </p:nvSpPr>
        <p:spPr/>
        <p:txBody>
          <a:bodyPr/>
          <a:lstStyle/>
          <a:p>
            <a:r>
              <a:rPr lang="en-US" altLang="zh-CN"/>
              <a:t>IP Packet and ARP Packet</a:t>
            </a:r>
          </a:p>
        </p:txBody>
      </p:sp>
      <p:grpSp>
        <p:nvGrpSpPr>
          <p:cNvPr id="395267" name="Group 3">
            <a:extLst>
              <a:ext uri="{FF2B5EF4-FFF2-40B4-BE49-F238E27FC236}">
                <a16:creationId xmlns:a16="http://schemas.microsoft.com/office/drawing/2014/main" id="{44196F00-9910-469B-8092-727BA3B189B5}"/>
              </a:ext>
            </a:extLst>
          </p:cNvPr>
          <p:cNvGrpSpPr>
            <a:grpSpLocks/>
          </p:cNvGrpSpPr>
          <p:nvPr/>
        </p:nvGrpSpPr>
        <p:grpSpPr bwMode="auto">
          <a:xfrm>
            <a:off x="2987675" y="1700213"/>
            <a:ext cx="3600450" cy="4465637"/>
            <a:chOff x="1882" y="1298"/>
            <a:chExt cx="2268" cy="2449"/>
          </a:xfrm>
        </p:grpSpPr>
        <p:sp>
          <p:nvSpPr>
            <p:cNvPr id="395268" name="Line 4">
              <a:extLst>
                <a:ext uri="{FF2B5EF4-FFF2-40B4-BE49-F238E27FC236}">
                  <a16:creationId xmlns:a16="http://schemas.microsoft.com/office/drawing/2014/main" id="{E1B4057C-485D-44E4-9B11-B0CDB09ADE86}"/>
                </a:ext>
              </a:extLst>
            </p:cNvPr>
            <p:cNvSpPr>
              <a:spLocks noChangeShapeType="1"/>
            </p:cNvSpPr>
            <p:nvPr/>
          </p:nvSpPr>
          <p:spPr bwMode="auto">
            <a:xfrm>
              <a:off x="1882" y="1298"/>
              <a:ext cx="0" cy="24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269" name="Line 5">
              <a:extLst>
                <a:ext uri="{FF2B5EF4-FFF2-40B4-BE49-F238E27FC236}">
                  <a16:creationId xmlns:a16="http://schemas.microsoft.com/office/drawing/2014/main" id="{FADF499A-A4D3-4A63-B2D8-46AF384C45BE}"/>
                </a:ext>
              </a:extLst>
            </p:cNvPr>
            <p:cNvSpPr>
              <a:spLocks noChangeShapeType="1"/>
            </p:cNvSpPr>
            <p:nvPr/>
          </p:nvSpPr>
          <p:spPr bwMode="auto">
            <a:xfrm>
              <a:off x="4150" y="1298"/>
              <a:ext cx="0" cy="24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0" name="Group 6">
            <a:extLst>
              <a:ext uri="{FF2B5EF4-FFF2-40B4-BE49-F238E27FC236}">
                <a16:creationId xmlns:a16="http://schemas.microsoft.com/office/drawing/2014/main" id="{4145DB2F-87CF-442C-9B23-353834CE9DF4}"/>
              </a:ext>
            </a:extLst>
          </p:cNvPr>
          <p:cNvGrpSpPr>
            <a:grpSpLocks/>
          </p:cNvGrpSpPr>
          <p:nvPr/>
        </p:nvGrpSpPr>
        <p:grpSpPr bwMode="auto">
          <a:xfrm>
            <a:off x="2987675" y="3690938"/>
            <a:ext cx="3600450" cy="601662"/>
            <a:chOff x="1882" y="2325"/>
            <a:chExt cx="2268" cy="379"/>
          </a:xfrm>
        </p:grpSpPr>
        <p:sp>
          <p:nvSpPr>
            <p:cNvPr id="395271" name="Text Box 7">
              <a:extLst>
                <a:ext uri="{FF2B5EF4-FFF2-40B4-BE49-F238E27FC236}">
                  <a16:creationId xmlns:a16="http://schemas.microsoft.com/office/drawing/2014/main" id="{5268D894-F9B3-403A-B287-BA1A2EF810E5}"/>
                </a:ext>
              </a:extLst>
            </p:cNvPr>
            <p:cNvSpPr txBox="1">
              <a:spLocks noChangeArrowheads="1"/>
            </p:cNvSpPr>
            <p:nvPr/>
          </p:nvSpPr>
          <p:spPr bwMode="auto">
            <a:xfrm>
              <a:off x="2870" y="2325"/>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2" name="Line 8">
              <a:extLst>
                <a:ext uri="{FF2B5EF4-FFF2-40B4-BE49-F238E27FC236}">
                  <a16:creationId xmlns:a16="http://schemas.microsoft.com/office/drawing/2014/main" id="{3311BD61-905E-4007-BDC1-C2CAA62DF8CF}"/>
                </a:ext>
              </a:extLst>
            </p:cNvPr>
            <p:cNvSpPr>
              <a:spLocks noChangeShapeType="1"/>
            </p:cNvSpPr>
            <p:nvPr/>
          </p:nvSpPr>
          <p:spPr bwMode="auto">
            <a:xfrm>
              <a:off x="1882" y="2386"/>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3" name="Group 9">
            <a:extLst>
              <a:ext uri="{FF2B5EF4-FFF2-40B4-BE49-F238E27FC236}">
                <a16:creationId xmlns:a16="http://schemas.microsoft.com/office/drawing/2014/main" id="{68C33B5D-177C-436F-A114-1B60FED605D4}"/>
              </a:ext>
            </a:extLst>
          </p:cNvPr>
          <p:cNvGrpSpPr>
            <a:grpSpLocks/>
          </p:cNvGrpSpPr>
          <p:nvPr/>
        </p:nvGrpSpPr>
        <p:grpSpPr bwMode="auto">
          <a:xfrm>
            <a:off x="2987675" y="4052888"/>
            <a:ext cx="3600450" cy="600075"/>
            <a:chOff x="1882" y="2553"/>
            <a:chExt cx="2268" cy="378"/>
          </a:xfrm>
        </p:grpSpPr>
        <p:sp>
          <p:nvSpPr>
            <p:cNvPr id="395274" name="Text Box 10">
              <a:extLst>
                <a:ext uri="{FF2B5EF4-FFF2-40B4-BE49-F238E27FC236}">
                  <a16:creationId xmlns:a16="http://schemas.microsoft.com/office/drawing/2014/main" id="{BCC0254E-675E-4FDD-B877-9CDECD394AF1}"/>
                </a:ext>
              </a:extLst>
            </p:cNvPr>
            <p:cNvSpPr txBox="1">
              <a:spLocks noChangeArrowheads="1"/>
            </p:cNvSpPr>
            <p:nvPr/>
          </p:nvSpPr>
          <p:spPr bwMode="auto">
            <a:xfrm>
              <a:off x="2870" y="2553"/>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5" name="Line 11">
              <a:extLst>
                <a:ext uri="{FF2B5EF4-FFF2-40B4-BE49-F238E27FC236}">
                  <a16:creationId xmlns:a16="http://schemas.microsoft.com/office/drawing/2014/main" id="{8E5A1A07-D5FF-4850-9967-4186EF9468B6}"/>
                </a:ext>
              </a:extLst>
            </p:cNvPr>
            <p:cNvSpPr>
              <a:spLocks noChangeShapeType="1"/>
            </p:cNvSpPr>
            <p:nvPr/>
          </p:nvSpPr>
          <p:spPr bwMode="auto">
            <a:xfrm>
              <a:off x="1882" y="2613"/>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6" name="Group 12">
            <a:extLst>
              <a:ext uri="{FF2B5EF4-FFF2-40B4-BE49-F238E27FC236}">
                <a16:creationId xmlns:a16="http://schemas.microsoft.com/office/drawing/2014/main" id="{94DE86A5-01CC-4508-BBD4-7EC050F86C2B}"/>
              </a:ext>
            </a:extLst>
          </p:cNvPr>
          <p:cNvGrpSpPr>
            <a:grpSpLocks/>
          </p:cNvGrpSpPr>
          <p:nvPr/>
        </p:nvGrpSpPr>
        <p:grpSpPr bwMode="auto">
          <a:xfrm>
            <a:off x="2987675" y="4411663"/>
            <a:ext cx="3600450" cy="601662"/>
            <a:chOff x="1882" y="2779"/>
            <a:chExt cx="2268" cy="379"/>
          </a:xfrm>
        </p:grpSpPr>
        <p:sp>
          <p:nvSpPr>
            <p:cNvPr id="395277" name="Text Box 13">
              <a:extLst>
                <a:ext uri="{FF2B5EF4-FFF2-40B4-BE49-F238E27FC236}">
                  <a16:creationId xmlns:a16="http://schemas.microsoft.com/office/drawing/2014/main" id="{A7AFC42A-5B46-42E3-82E0-5FBDF19B3660}"/>
                </a:ext>
              </a:extLst>
            </p:cNvPr>
            <p:cNvSpPr txBox="1">
              <a:spLocks noChangeArrowheads="1"/>
            </p:cNvSpPr>
            <p:nvPr/>
          </p:nvSpPr>
          <p:spPr bwMode="auto">
            <a:xfrm>
              <a:off x="2870" y="2779"/>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78" name="Line 14">
              <a:extLst>
                <a:ext uri="{FF2B5EF4-FFF2-40B4-BE49-F238E27FC236}">
                  <a16:creationId xmlns:a16="http://schemas.microsoft.com/office/drawing/2014/main" id="{620531D4-490F-4A26-ABD9-7AFFA6278484}"/>
                </a:ext>
              </a:extLst>
            </p:cNvPr>
            <p:cNvSpPr>
              <a:spLocks noChangeShapeType="1"/>
            </p:cNvSpPr>
            <p:nvPr/>
          </p:nvSpPr>
          <p:spPr bwMode="auto">
            <a:xfrm>
              <a:off x="1882" y="2840"/>
              <a:ext cx="2268" cy="31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79" name="Group 15">
            <a:extLst>
              <a:ext uri="{FF2B5EF4-FFF2-40B4-BE49-F238E27FC236}">
                <a16:creationId xmlns:a16="http://schemas.microsoft.com/office/drawing/2014/main" id="{F276C313-0F6F-491B-91FF-1AAB8862780F}"/>
              </a:ext>
            </a:extLst>
          </p:cNvPr>
          <p:cNvGrpSpPr>
            <a:grpSpLocks/>
          </p:cNvGrpSpPr>
          <p:nvPr/>
        </p:nvGrpSpPr>
        <p:grpSpPr bwMode="auto">
          <a:xfrm>
            <a:off x="2987675" y="5132388"/>
            <a:ext cx="3600450" cy="600075"/>
            <a:chOff x="1882" y="3233"/>
            <a:chExt cx="2268" cy="378"/>
          </a:xfrm>
        </p:grpSpPr>
        <p:sp>
          <p:nvSpPr>
            <p:cNvPr id="395280" name="Text Box 16">
              <a:extLst>
                <a:ext uri="{FF2B5EF4-FFF2-40B4-BE49-F238E27FC236}">
                  <a16:creationId xmlns:a16="http://schemas.microsoft.com/office/drawing/2014/main" id="{D68A3103-4919-4D84-9688-7BA03E17DE52}"/>
                </a:ext>
              </a:extLst>
            </p:cNvPr>
            <p:cNvSpPr txBox="1">
              <a:spLocks noChangeArrowheads="1"/>
            </p:cNvSpPr>
            <p:nvPr/>
          </p:nvSpPr>
          <p:spPr bwMode="auto">
            <a:xfrm>
              <a:off x="2870" y="3233"/>
              <a:ext cx="2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rPr>
                <a:t>IP</a:t>
              </a:r>
            </a:p>
          </p:txBody>
        </p:sp>
        <p:sp>
          <p:nvSpPr>
            <p:cNvPr id="395281" name="Line 17">
              <a:extLst>
                <a:ext uri="{FF2B5EF4-FFF2-40B4-BE49-F238E27FC236}">
                  <a16:creationId xmlns:a16="http://schemas.microsoft.com/office/drawing/2014/main" id="{CF96E63E-FFD4-44B5-B4BE-9661A9E88FE9}"/>
                </a:ext>
              </a:extLst>
            </p:cNvPr>
            <p:cNvSpPr>
              <a:spLocks noChangeShapeType="1"/>
            </p:cNvSpPr>
            <p:nvPr/>
          </p:nvSpPr>
          <p:spPr bwMode="auto">
            <a:xfrm>
              <a:off x="1882" y="3294"/>
              <a:ext cx="2268" cy="317"/>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2" name="Group 18">
            <a:extLst>
              <a:ext uri="{FF2B5EF4-FFF2-40B4-BE49-F238E27FC236}">
                <a16:creationId xmlns:a16="http://schemas.microsoft.com/office/drawing/2014/main" id="{4875E7C8-5095-46B6-AF1A-5EA250CD3109}"/>
              </a:ext>
            </a:extLst>
          </p:cNvPr>
          <p:cNvGrpSpPr>
            <a:grpSpLocks/>
          </p:cNvGrpSpPr>
          <p:nvPr/>
        </p:nvGrpSpPr>
        <p:grpSpPr bwMode="auto">
          <a:xfrm>
            <a:off x="2987675" y="2274888"/>
            <a:ext cx="3600450" cy="649287"/>
            <a:chOff x="1882" y="1433"/>
            <a:chExt cx="2268" cy="409"/>
          </a:xfrm>
        </p:grpSpPr>
        <p:sp>
          <p:nvSpPr>
            <p:cNvPr id="395283" name="Text Box 19">
              <a:extLst>
                <a:ext uri="{FF2B5EF4-FFF2-40B4-BE49-F238E27FC236}">
                  <a16:creationId xmlns:a16="http://schemas.microsoft.com/office/drawing/2014/main" id="{39550D7D-7B00-4BC2-8F8F-0C5EC887D41D}"/>
                </a:ext>
              </a:extLst>
            </p:cNvPr>
            <p:cNvSpPr txBox="1">
              <a:spLocks noChangeArrowheads="1"/>
            </p:cNvSpPr>
            <p:nvPr/>
          </p:nvSpPr>
          <p:spPr bwMode="auto">
            <a:xfrm>
              <a:off x="2465" y="1433"/>
              <a:ext cx="11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folHlink"/>
                  </a:solidFill>
                  <a:effectLst/>
                </a:rPr>
                <a:t>ARP request</a:t>
              </a:r>
            </a:p>
          </p:txBody>
        </p:sp>
        <p:sp>
          <p:nvSpPr>
            <p:cNvPr id="395284" name="Line 20">
              <a:extLst>
                <a:ext uri="{FF2B5EF4-FFF2-40B4-BE49-F238E27FC236}">
                  <a16:creationId xmlns:a16="http://schemas.microsoft.com/office/drawing/2014/main" id="{01B78C19-02C1-43E1-9BAE-08A8D838CE68}"/>
                </a:ext>
              </a:extLst>
            </p:cNvPr>
            <p:cNvSpPr>
              <a:spLocks noChangeShapeType="1"/>
            </p:cNvSpPr>
            <p:nvPr/>
          </p:nvSpPr>
          <p:spPr bwMode="auto">
            <a:xfrm>
              <a:off x="1882" y="1525"/>
              <a:ext cx="2268" cy="317"/>
            </a:xfrm>
            <a:prstGeom prst="line">
              <a:avLst/>
            </a:prstGeom>
            <a:noFill/>
            <a:ln w="285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5" name="Group 21">
            <a:extLst>
              <a:ext uri="{FF2B5EF4-FFF2-40B4-BE49-F238E27FC236}">
                <a16:creationId xmlns:a16="http://schemas.microsoft.com/office/drawing/2014/main" id="{3194BA08-C739-4E6C-8DA3-8AD20672CB2C}"/>
              </a:ext>
            </a:extLst>
          </p:cNvPr>
          <p:cNvGrpSpPr>
            <a:grpSpLocks/>
          </p:cNvGrpSpPr>
          <p:nvPr/>
        </p:nvGrpSpPr>
        <p:grpSpPr bwMode="auto">
          <a:xfrm>
            <a:off x="2987675" y="2971800"/>
            <a:ext cx="3600450" cy="600075"/>
            <a:chOff x="1882" y="1872"/>
            <a:chExt cx="2268" cy="378"/>
          </a:xfrm>
        </p:grpSpPr>
        <p:sp>
          <p:nvSpPr>
            <p:cNvPr id="395286" name="Text Box 22">
              <a:extLst>
                <a:ext uri="{FF2B5EF4-FFF2-40B4-BE49-F238E27FC236}">
                  <a16:creationId xmlns:a16="http://schemas.microsoft.com/office/drawing/2014/main" id="{997580CB-1406-40C4-82A1-B7577F7326CE}"/>
                </a:ext>
              </a:extLst>
            </p:cNvPr>
            <p:cNvSpPr txBox="1">
              <a:spLocks noChangeArrowheads="1"/>
            </p:cNvSpPr>
            <p:nvPr/>
          </p:nvSpPr>
          <p:spPr bwMode="auto">
            <a:xfrm>
              <a:off x="2551" y="1872"/>
              <a:ext cx="9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folHlink"/>
                  </a:solidFill>
                  <a:effectLst/>
                </a:rPr>
                <a:t>ARP reply</a:t>
              </a:r>
            </a:p>
          </p:txBody>
        </p:sp>
        <p:sp>
          <p:nvSpPr>
            <p:cNvPr id="395287" name="Line 23">
              <a:extLst>
                <a:ext uri="{FF2B5EF4-FFF2-40B4-BE49-F238E27FC236}">
                  <a16:creationId xmlns:a16="http://schemas.microsoft.com/office/drawing/2014/main" id="{8BA4725B-0263-46FC-BED0-DF9DC3C54679}"/>
                </a:ext>
              </a:extLst>
            </p:cNvPr>
            <p:cNvSpPr>
              <a:spLocks noChangeShapeType="1"/>
            </p:cNvSpPr>
            <p:nvPr/>
          </p:nvSpPr>
          <p:spPr bwMode="auto">
            <a:xfrm flipH="1">
              <a:off x="1882" y="1933"/>
              <a:ext cx="2268" cy="317"/>
            </a:xfrm>
            <a:prstGeom prst="line">
              <a:avLst/>
            </a:prstGeom>
            <a:noFill/>
            <a:ln w="285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5288" name="Group 24">
            <a:extLst>
              <a:ext uri="{FF2B5EF4-FFF2-40B4-BE49-F238E27FC236}">
                <a16:creationId xmlns:a16="http://schemas.microsoft.com/office/drawing/2014/main" id="{C44A9DFE-59B7-4DF6-A791-10F15A590072}"/>
              </a:ext>
            </a:extLst>
          </p:cNvPr>
          <p:cNvGrpSpPr>
            <a:grpSpLocks/>
          </p:cNvGrpSpPr>
          <p:nvPr/>
        </p:nvGrpSpPr>
        <p:grpSpPr bwMode="auto">
          <a:xfrm>
            <a:off x="974725" y="4916488"/>
            <a:ext cx="2012950" cy="457200"/>
            <a:chOff x="614" y="3097"/>
            <a:chExt cx="1268" cy="288"/>
          </a:xfrm>
        </p:grpSpPr>
        <p:sp>
          <p:nvSpPr>
            <p:cNvPr id="395289" name="Text Box 25">
              <a:extLst>
                <a:ext uri="{FF2B5EF4-FFF2-40B4-BE49-F238E27FC236}">
                  <a16:creationId xmlns:a16="http://schemas.microsoft.com/office/drawing/2014/main" id="{9BBE78D7-F83C-4127-851F-C87EE1AAAA58}"/>
                </a:ext>
              </a:extLst>
            </p:cNvPr>
            <p:cNvSpPr txBox="1">
              <a:spLocks noChangeArrowheads="1"/>
            </p:cNvSpPr>
            <p:nvPr/>
          </p:nvSpPr>
          <p:spPr bwMode="auto">
            <a:xfrm>
              <a:off x="614" y="3097"/>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0" name="AutoShape 26">
              <a:extLst>
                <a:ext uri="{FF2B5EF4-FFF2-40B4-BE49-F238E27FC236}">
                  <a16:creationId xmlns:a16="http://schemas.microsoft.com/office/drawing/2014/main" id="{0586A42A-385C-4564-85B1-0D3F479B6CFD}"/>
                </a:ext>
              </a:extLst>
            </p:cNvPr>
            <p:cNvCxnSpPr>
              <a:cxnSpLocks noChangeShapeType="1"/>
              <a:stCxn id="395289" idx="3"/>
              <a:endCxn id="395281" idx="0"/>
            </p:cNvCxnSpPr>
            <p:nvPr/>
          </p:nvCxnSpPr>
          <p:spPr bwMode="auto">
            <a:xfrm>
              <a:off x="1507" y="3241"/>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5291" name="AutoShape 27">
            <a:extLst>
              <a:ext uri="{FF2B5EF4-FFF2-40B4-BE49-F238E27FC236}">
                <a16:creationId xmlns:a16="http://schemas.microsoft.com/office/drawing/2014/main" id="{9178603F-BAD8-46BB-967D-ABC0CD522467}"/>
              </a:ext>
            </a:extLst>
          </p:cNvPr>
          <p:cNvSpPr>
            <a:spLocks noChangeArrowheads="1"/>
          </p:cNvSpPr>
          <p:nvPr/>
        </p:nvSpPr>
        <p:spPr bwMode="auto">
          <a:xfrm>
            <a:off x="1187450" y="4151313"/>
            <a:ext cx="1501775" cy="546100"/>
          </a:xfrm>
          <a:prstGeom prst="wedgeRoundRectCallout">
            <a:avLst>
              <a:gd name="adj1" fmla="val 71880"/>
              <a:gd name="adj2" fmla="val -158139"/>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a:effectLst>
                  <a:outerShdw blurRad="38100" dist="38100" dir="2700000" algn="tl">
                    <a:srgbClr val="000000"/>
                  </a:outerShdw>
                </a:effectLst>
              </a:rPr>
              <a:t>Binding B</a:t>
            </a:r>
          </a:p>
        </p:txBody>
      </p:sp>
      <p:grpSp>
        <p:nvGrpSpPr>
          <p:cNvPr id="395292" name="Group 28">
            <a:extLst>
              <a:ext uri="{FF2B5EF4-FFF2-40B4-BE49-F238E27FC236}">
                <a16:creationId xmlns:a16="http://schemas.microsoft.com/office/drawing/2014/main" id="{73ABC334-AAC9-447A-9259-EF9C801E411D}"/>
              </a:ext>
            </a:extLst>
          </p:cNvPr>
          <p:cNvGrpSpPr>
            <a:grpSpLocks/>
          </p:cNvGrpSpPr>
          <p:nvPr/>
        </p:nvGrpSpPr>
        <p:grpSpPr bwMode="auto">
          <a:xfrm>
            <a:off x="974725" y="2133600"/>
            <a:ext cx="2012950" cy="457200"/>
            <a:chOff x="614" y="1344"/>
            <a:chExt cx="1268" cy="288"/>
          </a:xfrm>
        </p:grpSpPr>
        <p:sp>
          <p:nvSpPr>
            <p:cNvPr id="395293" name="Text Box 29">
              <a:extLst>
                <a:ext uri="{FF2B5EF4-FFF2-40B4-BE49-F238E27FC236}">
                  <a16:creationId xmlns:a16="http://schemas.microsoft.com/office/drawing/2014/main" id="{3C003D36-6051-40FB-87D1-1C4B0B356171}"/>
                </a:ext>
              </a:extLst>
            </p:cNvPr>
            <p:cNvSpPr txBox="1">
              <a:spLocks noChangeArrowheads="1"/>
            </p:cNvSpPr>
            <p:nvPr/>
          </p:nvSpPr>
          <p:spPr bwMode="auto">
            <a:xfrm>
              <a:off x="614" y="1344"/>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4" name="AutoShape 30">
              <a:extLst>
                <a:ext uri="{FF2B5EF4-FFF2-40B4-BE49-F238E27FC236}">
                  <a16:creationId xmlns:a16="http://schemas.microsoft.com/office/drawing/2014/main" id="{53E57534-6B1C-4A9D-B374-59524740749C}"/>
                </a:ext>
              </a:extLst>
            </p:cNvPr>
            <p:cNvCxnSpPr>
              <a:cxnSpLocks noChangeShapeType="1"/>
              <a:stCxn id="395293" idx="3"/>
            </p:cNvCxnSpPr>
            <p:nvPr/>
          </p:nvCxnSpPr>
          <p:spPr bwMode="auto">
            <a:xfrm>
              <a:off x="1507" y="1488"/>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5295" name="Group 31">
            <a:extLst>
              <a:ext uri="{FF2B5EF4-FFF2-40B4-BE49-F238E27FC236}">
                <a16:creationId xmlns:a16="http://schemas.microsoft.com/office/drawing/2014/main" id="{06A5D667-87C0-42B5-BEFA-51EF0BC645E5}"/>
              </a:ext>
            </a:extLst>
          </p:cNvPr>
          <p:cNvGrpSpPr>
            <a:grpSpLocks/>
          </p:cNvGrpSpPr>
          <p:nvPr/>
        </p:nvGrpSpPr>
        <p:grpSpPr bwMode="auto">
          <a:xfrm>
            <a:off x="974725" y="2466975"/>
            <a:ext cx="2012950" cy="457200"/>
            <a:chOff x="614" y="1554"/>
            <a:chExt cx="1268" cy="288"/>
          </a:xfrm>
        </p:grpSpPr>
        <p:sp>
          <p:nvSpPr>
            <p:cNvPr id="395296" name="Text Box 32">
              <a:extLst>
                <a:ext uri="{FF2B5EF4-FFF2-40B4-BE49-F238E27FC236}">
                  <a16:creationId xmlns:a16="http://schemas.microsoft.com/office/drawing/2014/main" id="{B5EF733B-2462-4A9C-9E8E-77FCA0C3D57B}"/>
                </a:ext>
              </a:extLst>
            </p:cNvPr>
            <p:cNvSpPr txBox="1">
              <a:spLocks noChangeArrowheads="1"/>
            </p:cNvSpPr>
            <p:nvPr/>
          </p:nvSpPr>
          <p:spPr bwMode="auto">
            <a:xfrm>
              <a:off x="614" y="1554"/>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297" name="AutoShape 33">
              <a:extLst>
                <a:ext uri="{FF2B5EF4-FFF2-40B4-BE49-F238E27FC236}">
                  <a16:creationId xmlns:a16="http://schemas.microsoft.com/office/drawing/2014/main" id="{D89115D6-0D40-410C-AFC9-5185F9978265}"/>
                </a:ext>
              </a:extLst>
            </p:cNvPr>
            <p:cNvCxnSpPr>
              <a:cxnSpLocks noChangeShapeType="1"/>
              <a:stCxn id="395296" idx="3"/>
            </p:cNvCxnSpPr>
            <p:nvPr/>
          </p:nvCxnSpPr>
          <p:spPr bwMode="auto">
            <a:xfrm>
              <a:off x="1507" y="1698"/>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5298" name="Group 34">
            <a:extLst>
              <a:ext uri="{FF2B5EF4-FFF2-40B4-BE49-F238E27FC236}">
                <a16:creationId xmlns:a16="http://schemas.microsoft.com/office/drawing/2014/main" id="{5285CF3F-37F7-453E-8B99-69F665AE49B4}"/>
              </a:ext>
            </a:extLst>
          </p:cNvPr>
          <p:cNvGrpSpPr>
            <a:grpSpLocks/>
          </p:cNvGrpSpPr>
          <p:nvPr/>
        </p:nvGrpSpPr>
        <p:grpSpPr bwMode="auto">
          <a:xfrm>
            <a:off x="974725" y="2827338"/>
            <a:ext cx="2012950" cy="457200"/>
            <a:chOff x="614" y="1781"/>
            <a:chExt cx="1268" cy="288"/>
          </a:xfrm>
        </p:grpSpPr>
        <p:sp>
          <p:nvSpPr>
            <p:cNvPr id="395299" name="Text Box 35">
              <a:extLst>
                <a:ext uri="{FF2B5EF4-FFF2-40B4-BE49-F238E27FC236}">
                  <a16:creationId xmlns:a16="http://schemas.microsoft.com/office/drawing/2014/main" id="{B6944C82-E1F3-4ADE-8DFE-4D8480C9120F}"/>
                </a:ext>
              </a:extLst>
            </p:cNvPr>
            <p:cNvSpPr txBox="1">
              <a:spLocks noChangeArrowheads="1"/>
            </p:cNvSpPr>
            <p:nvPr/>
          </p:nvSpPr>
          <p:spPr bwMode="auto">
            <a:xfrm>
              <a:off x="614" y="1781"/>
              <a:ext cx="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ffectLst/>
                </a:rPr>
                <a:t>IP packet</a:t>
              </a:r>
            </a:p>
          </p:txBody>
        </p:sp>
        <p:cxnSp>
          <p:nvCxnSpPr>
            <p:cNvPr id="395300" name="AutoShape 36">
              <a:extLst>
                <a:ext uri="{FF2B5EF4-FFF2-40B4-BE49-F238E27FC236}">
                  <a16:creationId xmlns:a16="http://schemas.microsoft.com/office/drawing/2014/main" id="{63FBA9C0-543E-4A10-8A4A-3ED941C41555}"/>
                </a:ext>
              </a:extLst>
            </p:cNvPr>
            <p:cNvCxnSpPr>
              <a:cxnSpLocks noChangeShapeType="1"/>
              <a:stCxn id="395299" idx="3"/>
            </p:cNvCxnSpPr>
            <p:nvPr/>
          </p:nvCxnSpPr>
          <p:spPr bwMode="auto">
            <a:xfrm>
              <a:off x="1507" y="1925"/>
              <a:ext cx="375" cy="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5301" name="Line 37">
            <a:extLst>
              <a:ext uri="{FF2B5EF4-FFF2-40B4-BE49-F238E27FC236}">
                <a16:creationId xmlns:a16="http://schemas.microsoft.com/office/drawing/2014/main" id="{9B311A65-8CBC-4BAA-8891-5AD50DFC8531}"/>
              </a:ext>
            </a:extLst>
          </p:cNvPr>
          <p:cNvSpPr>
            <a:spLocks noChangeShapeType="1"/>
          </p:cNvSpPr>
          <p:nvPr/>
        </p:nvSpPr>
        <p:spPr bwMode="auto">
          <a:xfrm>
            <a:off x="2987675" y="2420938"/>
            <a:ext cx="360363" cy="136842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2" name="Line 38">
            <a:extLst>
              <a:ext uri="{FF2B5EF4-FFF2-40B4-BE49-F238E27FC236}">
                <a16:creationId xmlns:a16="http://schemas.microsoft.com/office/drawing/2014/main" id="{17E4A58B-8D89-49CD-8D04-90C2A4A4DD93}"/>
              </a:ext>
            </a:extLst>
          </p:cNvPr>
          <p:cNvSpPr>
            <a:spLocks noChangeShapeType="1"/>
          </p:cNvSpPr>
          <p:nvPr/>
        </p:nvSpPr>
        <p:spPr bwMode="auto">
          <a:xfrm>
            <a:off x="2987675" y="2781300"/>
            <a:ext cx="288925" cy="1439863"/>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3" name="Line 39">
            <a:extLst>
              <a:ext uri="{FF2B5EF4-FFF2-40B4-BE49-F238E27FC236}">
                <a16:creationId xmlns:a16="http://schemas.microsoft.com/office/drawing/2014/main" id="{D29A99C3-09E5-42EE-8860-254A0A2C4219}"/>
              </a:ext>
            </a:extLst>
          </p:cNvPr>
          <p:cNvSpPr>
            <a:spLocks noChangeShapeType="1"/>
          </p:cNvSpPr>
          <p:nvPr/>
        </p:nvSpPr>
        <p:spPr bwMode="auto">
          <a:xfrm>
            <a:off x="2987675" y="3141663"/>
            <a:ext cx="144463" cy="1366837"/>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5304" name="AutoShape 40">
            <a:extLst>
              <a:ext uri="{FF2B5EF4-FFF2-40B4-BE49-F238E27FC236}">
                <a16:creationId xmlns:a16="http://schemas.microsoft.com/office/drawing/2014/main" id="{40E937A5-A27C-4D9A-AB59-99932FCD4D11}"/>
              </a:ext>
            </a:extLst>
          </p:cNvPr>
          <p:cNvSpPr>
            <a:spLocks noChangeArrowheads="1"/>
          </p:cNvSpPr>
          <p:nvPr/>
        </p:nvSpPr>
        <p:spPr bwMode="auto">
          <a:xfrm>
            <a:off x="3492500" y="1512888"/>
            <a:ext cx="1668463" cy="546100"/>
          </a:xfrm>
          <a:prstGeom prst="wedgeRoundRectCallout">
            <a:avLst>
              <a:gd name="adj1" fmla="val -81208"/>
              <a:gd name="adj2" fmla="val 116764"/>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a:effectLst>
                  <a:outerShdw blurRad="38100" dist="38100" dir="2700000" algn="tl">
                    <a:srgbClr val="000000"/>
                  </a:outerShdw>
                </a:effectLst>
              </a:rPr>
              <a:t>No binding</a:t>
            </a:r>
          </a:p>
        </p:txBody>
      </p:sp>
      <p:sp>
        <p:nvSpPr>
          <p:cNvPr id="395305" name="Text Box 41">
            <a:extLst>
              <a:ext uri="{FF2B5EF4-FFF2-40B4-BE49-F238E27FC236}">
                <a16:creationId xmlns:a16="http://schemas.microsoft.com/office/drawing/2014/main" id="{7F3DD46A-F530-436D-923C-B11F4CA767C2}"/>
              </a:ext>
            </a:extLst>
          </p:cNvPr>
          <p:cNvSpPr txBox="1">
            <a:spLocks noChangeArrowheads="1"/>
          </p:cNvSpPr>
          <p:nvPr/>
        </p:nvSpPr>
        <p:spPr bwMode="auto">
          <a:xfrm>
            <a:off x="2771775" y="12684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A</a:t>
            </a:r>
          </a:p>
        </p:txBody>
      </p:sp>
      <p:sp>
        <p:nvSpPr>
          <p:cNvPr id="395306" name="Text Box 42">
            <a:extLst>
              <a:ext uri="{FF2B5EF4-FFF2-40B4-BE49-F238E27FC236}">
                <a16:creationId xmlns:a16="http://schemas.microsoft.com/office/drawing/2014/main" id="{352BC63F-F33A-4F50-8574-AEA01DB35383}"/>
              </a:ext>
            </a:extLst>
          </p:cNvPr>
          <p:cNvSpPr txBox="1">
            <a:spLocks noChangeArrowheads="1"/>
          </p:cNvSpPr>
          <p:nvPr/>
        </p:nvSpPr>
        <p:spPr bwMode="auto">
          <a:xfrm>
            <a:off x="6372225" y="1268413"/>
            <a:ext cx="36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ffectLst>
                  <a:outerShdw blurRad="38100" dist="38100" dir="2700000" algn="tl">
                    <a:srgbClr val="000000"/>
                  </a:outerShdw>
                </a:effectLst>
              </a:rPr>
              <a:t>B</a:t>
            </a:r>
          </a:p>
        </p:txBody>
      </p:sp>
      <p:sp>
        <p:nvSpPr>
          <p:cNvPr id="395307" name="AutoShape 43">
            <a:extLst>
              <a:ext uri="{FF2B5EF4-FFF2-40B4-BE49-F238E27FC236}">
                <a16:creationId xmlns:a16="http://schemas.microsoft.com/office/drawing/2014/main" id="{CFBA9CA9-4FB2-44BA-82D2-D12062877331}"/>
              </a:ext>
            </a:extLst>
          </p:cNvPr>
          <p:cNvSpPr>
            <a:spLocks noChangeArrowheads="1"/>
          </p:cNvSpPr>
          <p:nvPr/>
        </p:nvSpPr>
        <p:spPr bwMode="auto">
          <a:xfrm>
            <a:off x="6877050" y="3284538"/>
            <a:ext cx="1501775" cy="546100"/>
          </a:xfrm>
          <a:prstGeom prst="wedgeRoundRectCallout">
            <a:avLst>
              <a:gd name="adj1" fmla="val -72306"/>
              <a:gd name="adj2" fmla="val -115986"/>
              <a:gd name="adj3" fmla="val 16667"/>
            </a:avLst>
          </a:prstGeom>
          <a:solidFill>
            <a:srgbClr val="660066"/>
          </a:solidFill>
          <a:ln w="9525">
            <a:solidFill>
              <a:schemeClr val="tx1"/>
            </a:solidFill>
            <a:miter lim="800000"/>
            <a:headEnd/>
            <a:tailEnd/>
          </a:ln>
          <a:effectLst>
            <a:outerShdw dist="107763" dir="2700000" algn="ctr" rotWithShape="0">
              <a:schemeClr val="bg2">
                <a:alpha val="50000"/>
              </a:schemeClr>
            </a:outerShdw>
          </a:effectLst>
        </p:spPr>
        <p:txBody>
          <a:bodyPr wrap="none" lIns="72000" tIns="72000" rIns="72000" bIns="72000" anchor="ctr" anchorCtr="1">
            <a:spAutoFit/>
          </a:bodyPr>
          <a:lstStyle/>
          <a:p>
            <a:pPr algn="ctr"/>
            <a:r>
              <a:rPr lang="en-US" altLang="zh-CN">
                <a:effectLst>
                  <a:outerShdw blurRad="38100" dist="38100" dir="2700000" algn="tl">
                    <a:srgbClr val="000000"/>
                  </a:outerShdw>
                </a:effectLst>
              </a:rPr>
              <a:t>Binding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5292"/>
                                        </p:tgtEl>
                                        <p:attrNameLst>
                                          <p:attrName>style.visibility</p:attrName>
                                        </p:attrNameLst>
                                      </p:cBhvr>
                                      <p:to>
                                        <p:strVal val="visible"/>
                                      </p:to>
                                    </p:set>
                                    <p:animEffect transition="in" filter="wipe(left)">
                                      <p:cBhvr>
                                        <p:cTn id="7" dur="1000"/>
                                        <p:tgtEl>
                                          <p:spTgt spid="395292"/>
                                        </p:tgtEl>
                                      </p:cBhvr>
                                    </p:animEffect>
                                  </p:childTnLst>
                                </p:cTn>
                              </p:par>
                            </p:childTnLst>
                          </p:cTn>
                        </p:par>
                        <p:par>
                          <p:cTn id="8" fill="hold" nodeType="after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95304"/>
                                        </p:tgtEl>
                                        <p:attrNameLst>
                                          <p:attrName>style.visibility</p:attrName>
                                        </p:attrNameLst>
                                      </p:cBhvr>
                                      <p:to>
                                        <p:strVal val="visible"/>
                                      </p:to>
                                    </p:set>
                                    <p:animEffect transition="in" filter="dissolve">
                                      <p:cBhvr>
                                        <p:cTn id="11" dur="500"/>
                                        <p:tgtEl>
                                          <p:spTgt spid="3953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5282"/>
                                        </p:tgtEl>
                                        <p:attrNameLst>
                                          <p:attrName>style.visibility</p:attrName>
                                        </p:attrNameLst>
                                      </p:cBhvr>
                                      <p:to>
                                        <p:strVal val="visible"/>
                                      </p:to>
                                    </p:set>
                                    <p:animEffect transition="in" filter="wipe(left)">
                                      <p:cBhvr>
                                        <p:cTn id="16" dur="1000"/>
                                        <p:tgtEl>
                                          <p:spTgt spid="395282"/>
                                        </p:tgtEl>
                                      </p:cBhvr>
                                    </p:animEffect>
                                  </p:childTnLst>
                                </p:cTn>
                              </p:par>
                              <p:par>
                                <p:cTn id="17" presetID="22" presetClass="entr" presetSubtype="8" fill="hold" nodeType="withEffect">
                                  <p:stCondLst>
                                    <p:cond delay="0"/>
                                  </p:stCondLst>
                                  <p:childTnLst>
                                    <p:set>
                                      <p:cBhvr>
                                        <p:cTn id="18" dur="1" fill="hold">
                                          <p:stCondLst>
                                            <p:cond delay="0"/>
                                          </p:stCondLst>
                                        </p:cTn>
                                        <p:tgtEl>
                                          <p:spTgt spid="395295"/>
                                        </p:tgtEl>
                                        <p:attrNameLst>
                                          <p:attrName>style.visibility</p:attrName>
                                        </p:attrNameLst>
                                      </p:cBhvr>
                                      <p:to>
                                        <p:strVal val="visible"/>
                                      </p:to>
                                    </p:set>
                                    <p:animEffect transition="in" filter="wipe(left)">
                                      <p:cBhvr>
                                        <p:cTn id="19" dur="1000"/>
                                        <p:tgtEl>
                                          <p:spTgt spid="3952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95307"/>
                                        </p:tgtEl>
                                        <p:attrNameLst>
                                          <p:attrName>style.visibility</p:attrName>
                                        </p:attrNameLst>
                                      </p:cBhvr>
                                      <p:to>
                                        <p:strVal val="visible"/>
                                      </p:to>
                                    </p:set>
                                    <p:animEffect transition="in" filter="dissolve">
                                      <p:cBhvr>
                                        <p:cTn id="24" dur="500"/>
                                        <p:tgtEl>
                                          <p:spTgt spid="39530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395298"/>
                                        </p:tgtEl>
                                        <p:attrNameLst>
                                          <p:attrName>style.visibility</p:attrName>
                                        </p:attrNameLst>
                                      </p:cBhvr>
                                      <p:to>
                                        <p:strVal val="visible"/>
                                      </p:to>
                                    </p:set>
                                    <p:animEffect transition="in" filter="wipe(left)">
                                      <p:cBhvr>
                                        <p:cTn id="28" dur="1000"/>
                                        <p:tgtEl>
                                          <p:spTgt spid="395298"/>
                                        </p:tgtEl>
                                      </p:cBhvr>
                                    </p:animEffect>
                                  </p:childTnLst>
                                </p:cTn>
                              </p:par>
                              <p:par>
                                <p:cTn id="29" presetID="22" presetClass="entr" presetSubtype="2" fill="hold" nodeType="withEffect">
                                  <p:stCondLst>
                                    <p:cond delay="0"/>
                                  </p:stCondLst>
                                  <p:childTnLst>
                                    <p:set>
                                      <p:cBhvr>
                                        <p:cTn id="30" dur="1" fill="hold">
                                          <p:stCondLst>
                                            <p:cond delay="0"/>
                                          </p:stCondLst>
                                        </p:cTn>
                                        <p:tgtEl>
                                          <p:spTgt spid="395285"/>
                                        </p:tgtEl>
                                        <p:attrNameLst>
                                          <p:attrName>style.visibility</p:attrName>
                                        </p:attrNameLst>
                                      </p:cBhvr>
                                      <p:to>
                                        <p:strVal val="visible"/>
                                      </p:to>
                                    </p:set>
                                    <p:animEffect transition="in" filter="wipe(right)">
                                      <p:cBhvr>
                                        <p:cTn id="31" dur="1000"/>
                                        <p:tgtEl>
                                          <p:spTgt spid="3952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95291"/>
                                        </p:tgtEl>
                                        <p:attrNameLst>
                                          <p:attrName>style.visibility</p:attrName>
                                        </p:attrNameLst>
                                      </p:cBhvr>
                                      <p:to>
                                        <p:strVal val="visible"/>
                                      </p:to>
                                    </p:set>
                                    <p:animEffect transition="in" filter="dissolve">
                                      <p:cBhvr>
                                        <p:cTn id="36" dur="500"/>
                                        <p:tgtEl>
                                          <p:spTgt spid="395291"/>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395301"/>
                                        </p:tgtEl>
                                        <p:attrNameLst>
                                          <p:attrName>style.visibility</p:attrName>
                                        </p:attrNameLst>
                                      </p:cBhvr>
                                      <p:to>
                                        <p:strVal val="visible"/>
                                      </p:to>
                                    </p:set>
                                    <p:animEffect transition="in" filter="wipe(up)">
                                      <p:cBhvr>
                                        <p:cTn id="40" dur="500"/>
                                        <p:tgtEl>
                                          <p:spTgt spid="395301"/>
                                        </p:tgtEl>
                                      </p:cBhvr>
                                    </p:animEffect>
                                  </p:childTnLst>
                                </p:cTn>
                              </p:par>
                              <p:par>
                                <p:cTn id="41" presetID="22" presetClass="entr" presetSubtype="1" fill="hold" nodeType="withEffect">
                                  <p:stCondLst>
                                    <p:cond delay="0"/>
                                  </p:stCondLst>
                                  <p:childTnLst>
                                    <p:set>
                                      <p:cBhvr>
                                        <p:cTn id="42" dur="1" fill="hold">
                                          <p:stCondLst>
                                            <p:cond delay="0"/>
                                          </p:stCondLst>
                                        </p:cTn>
                                        <p:tgtEl>
                                          <p:spTgt spid="395302"/>
                                        </p:tgtEl>
                                        <p:attrNameLst>
                                          <p:attrName>style.visibility</p:attrName>
                                        </p:attrNameLst>
                                      </p:cBhvr>
                                      <p:to>
                                        <p:strVal val="visible"/>
                                      </p:to>
                                    </p:set>
                                    <p:animEffect transition="in" filter="wipe(up)">
                                      <p:cBhvr>
                                        <p:cTn id="43" dur="500"/>
                                        <p:tgtEl>
                                          <p:spTgt spid="395302"/>
                                        </p:tgtEl>
                                      </p:cBhvr>
                                    </p:animEffect>
                                  </p:childTnLst>
                                </p:cTn>
                              </p:par>
                              <p:par>
                                <p:cTn id="44" presetID="22" presetClass="entr" presetSubtype="1" fill="hold" nodeType="withEffect">
                                  <p:stCondLst>
                                    <p:cond delay="0"/>
                                  </p:stCondLst>
                                  <p:childTnLst>
                                    <p:set>
                                      <p:cBhvr>
                                        <p:cTn id="45" dur="1" fill="hold">
                                          <p:stCondLst>
                                            <p:cond delay="0"/>
                                          </p:stCondLst>
                                        </p:cTn>
                                        <p:tgtEl>
                                          <p:spTgt spid="395303"/>
                                        </p:tgtEl>
                                        <p:attrNameLst>
                                          <p:attrName>style.visibility</p:attrName>
                                        </p:attrNameLst>
                                      </p:cBhvr>
                                      <p:to>
                                        <p:strVal val="visible"/>
                                      </p:to>
                                    </p:set>
                                    <p:animEffect transition="in" filter="wipe(up)">
                                      <p:cBhvr>
                                        <p:cTn id="46" dur="500"/>
                                        <p:tgtEl>
                                          <p:spTgt spid="395303"/>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395270"/>
                                        </p:tgtEl>
                                        <p:attrNameLst>
                                          <p:attrName>style.visibility</p:attrName>
                                        </p:attrNameLst>
                                      </p:cBhvr>
                                      <p:to>
                                        <p:strVal val="visible"/>
                                      </p:to>
                                    </p:set>
                                    <p:animEffect transition="in" filter="wipe(left)">
                                      <p:cBhvr>
                                        <p:cTn id="50" dur="1000"/>
                                        <p:tgtEl>
                                          <p:spTgt spid="395270"/>
                                        </p:tgtEl>
                                      </p:cBhvr>
                                    </p:animEffect>
                                  </p:childTnLst>
                                </p:cTn>
                              </p:par>
                              <p:par>
                                <p:cTn id="51" presetID="22" presetClass="entr" presetSubtype="8" fill="hold" nodeType="withEffect">
                                  <p:stCondLst>
                                    <p:cond delay="0"/>
                                  </p:stCondLst>
                                  <p:childTnLst>
                                    <p:set>
                                      <p:cBhvr>
                                        <p:cTn id="52" dur="1" fill="hold">
                                          <p:stCondLst>
                                            <p:cond delay="0"/>
                                          </p:stCondLst>
                                        </p:cTn>
                                        <p:tgtEl>
                                          <p:spTgt spid="395273"/>
                                        </p:tgtEl>
                                        <p:attrNameLst>
                                          <p:attrName>style.visibility</p:attrName>
                                        </p:attrNameLst>
                                      </p:cBhvr>
                                      <p:to>
                                        <p:strVal val="visible"/>
                                      </p:to>
                                    </p:set>
                                    <p:animEffect transition="in" filter="wipe(left)">
                                      <p:cBhvr>
                                        <p:cTn id="53" dur="1000"/>
                                        <p:tgtEl>
                                          <p:spTgt spid="395273"/>
                                        </p:tgtEl>
                                      </p:cBhvr>
                                    </p:animEffect>
                                  </p:childTnLst>
                                </p:cTn>
                              </p:par>
                              <p:par>
                                <p:cTn id="54" presetID="22" presetClass="entr" presetSubtype="8" fill="hold" nodeType="withEffect">
                                  <p:stCondLst>
                                    <p:cond delay="0"/>
                                  </p:stCondLst>
                                  <p:childTnLst>
                                    <p:set>
                                      <p:cBhvr>
                                        <p:cTn id="55" dur="1" fill="hold">
                                          <p:stCondLst>
                                            <p:cond delay="0"/>
                                          </p:stCondLst>
                                        </p:cTn>
                                        <p:tgtEl>
                                          <p:spTgt spid="395276"/>
                                        </p:tgtEl>
                                        <p:attrNameLst>
                                          <p:attrName>style.visibility</p:attrName>
                                        </p:attrNameLst>
                                      </p:cBhvr>
                                      <p:to>
                                        <p:strVal val="visible"/>
                                      </p:to>
                                    </p:set>
                                    <p:animEffect transition="in" filter="wipe(left)">
                                      <p:cBhvr>
                                        <p:cTn id="56" dur="1000"/>
                                        <p:tgtEl>
                                          <p:spTgt spid="395276"/>
                                        </p:tgtEl>
                                      </p:cBhvr>
                                    </p:animEffect>
                                  </p:childTnLst>
                                </p:cTn>
                              </p:par>
                            </p:childTnLst>
                          </p:cTn>
                        </p:par>
                        <p:par>
                          <p:cTn id="57" fill="hold" nodeType="afterGroup">
                            <p:stCondLst>
                              <p:cond delay="2000"/>
                            </p:stCondLst>
                            <p:childTnLst>
                              <p:par>
                                <p:cTn id="58" presetID="22" presetClass="entr" presetSubtype="8" fill="hold" nodeType="afterEffect">
                                  <p:stCondLst>
                                    <p:cond delay="0"/>
                                  </p:stCondLst>
                                  <p:childTnLst>
                                    <p:set>
                                      <p:cBhvr>
                                        <p:cTn id="59" dur="1" fill="hold">
                                          <p:stCondLst>
                                            <p:cond delay="0"/>
                                          </p:stCondLst>
                                        </p:cTn>
                                        <p:tgtEl>
                                          <p:spTgt spid="395288"/>
                                        </p:tgtEl>
                                        <p:attrNameLst>
                                          <p:attrName>style.visibility</p:attrName>
                                        </p:attrNameLst>
                                      </p:cBhvr>
                                      <p:to>
                                        <p:strVal val="visible"/>
                                      </p:to>
                                    </p:set>
                                    <p:animEffect transition="in" filter="wipe(left)">
                                      <p:cBhvr>
                                        <p:cTn id="60" dur="1000"/>
                                        <p:tgtEl>
                                          <p:spTgt spid="395288"/>
                                        </p:tgtEl>
                                      </p:cBhvr>
                                    </p:animEffect>
                                  </p:childTnLst>
                                </p:cTn>
                              </p:par>
                            </p:childTnLst>
                          </p:cTn>
                        </p:par>
                        <p:par>
                          <p:cTn id="61" fill="hold" nodeType="afterGroup">
                            <p:stCondLst>
                              <p:cond delay="3000"/>
                            </p:stCondLst>
                            <p:childTnLst>
                              <p:par>
                                <p:cTn id="62" presetID="22" presetClass="entr" presetSubtype="8" fill="hold" nodeType="afterEffect">
                                  <p:stCondLst>
                                    <p:cond delay="0"/>
                                  </p:stCondLst>
                                  <p:childTnLst>
                                    <p:set>
                                      <p:cBhvr>
                                        <p:cTn id="63" dur="1" fill="hold">
                                          <p:stCondLst>
                                            <p:cond delay="0"/>
                                          </p:stCondLst>
                                        </p:cTn>
                                        <p:tgtEl>
                                          <p:spTgt spid="395279"/>
                                        </p:tgtEl>
                                        <p:attrNameLst>
                                          <p:attrName>style.visibility</p:attrName>
                                        </p:attrNameLst>
                                      </p:cBhvr>
                                      <p:to>
                                        <p:strVal val="visible"/>
                                      </p:to>
                                    </p:set>
                                    <p:animEffect transition="in" filter="wipe(left)">
                                      <p:cBhvr>
                                        <p:cTn id="64" dur="1000"/>
                                        <p:tgtEl>
                                          <p:spTgt spid="395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91" grpId="0" animBg="1"/>
      <p:bldP spid="395304" grpId="0" animBg="1"/>
      <p:bldP spid="395307" grpId="0" animBg="1"/>
    </p:bldLst>
  </p:timing>
</p:sld>
</file>

<file path=ppt/theme/theme1.xml><?xml version="1.0" encoding="utf-8"?>
<a:theme xmlns:a="http://schemas.openxmlformats.org/drawingml/2006/main" name="Textured">
  <a:themeElements>
    <a:clrScheme name="Textured 10">
      <a:dk1>
        <a:srgbClr val="000000"/>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fontScheme name="Textured">
      <a:majorFont>
        <a:latin typeface="Tahoma"/>
        <a:ea typeface="黑体"/>
        <a:cs typeface=""/>
      </a:majorFont>
      <a:minorFont>
        <a:latin typeface="Franklin Gothic Medium"/>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anose="020B0603020102020204" pitchFamily="34" charset="0"/>
            <a:ea typeface="楷体_GB2312" pitchFamily="49" charset="-122"/>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
      <a:clrScheme name="Textured 9">
        <a:dk1>
          <a:srgbClr val="003366"/>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10">
        <a:dk1>
          <a:srgbClr val="000000"/>
        </a:dk1>
        <a:lt1>
          <a:srgbClr val="FFFFFF"/>
        </a:lt1>
        <a:dk2>
          <a:srgbClr val="00152A"/>
        </a:dk2>
        <a:lt2>
          <a:srgbClr val="CCFFFF"/>
        </a:lt2>
        <a:accent1>
          <a:srgbClr val="009999"/>
        </a:accent1>
        <a:accent2>
          <a:srgbClr val="336699"/>
        </a:accent2>
        <a:accent3>
          <a:srgbClr val="AAAAAC"/>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Textured</Template>
  <TotalTime>8217</TotalTime>
  <Words>2056</Words>
  <Application>Microsoft Office PowerPoint</Application>
  <PresentationFormat>全屏显示(4:3)</PresentationFormat>
  <Paragraphs>617</Paragraphs>
  <Slides>42</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9" baseType="lpstr">
      <vt:lpstr>Arial</vt:lpstr>
      <vt:lpstr>Arial Narrow</vt:lpstr>
      <vt:lpstr>Franklin Gothic Medium</vt:lpstr>
      <vt:lpstr>Tahoma</vt:lpstr>
      <vt:lpstr>Wingdings</vt:lpstr>
      <vt:lpstr>Textured</vt:lpstr>
      <vt:lpstr>位图图像</vt:lpstr>
      <vt:lpstr>Chapter 6   ARP and RARP</vt:lpstr>
      <vt:lpstr>Addresses</vt:lpstr>
      <vt:lpstr>Issues</vt:lpstr>
      <vt:lpstr>Address Mapping（地址映射）</vt:lpstr>
      <vt:lpstr>ARP and RARP</vt:lpstr>
      <vt:lpstr>6.1  ARP</vt:lpstr>
      <vt:lpstr>6.1.1  ARP Operation</vt:lpstr>
      <vt:lpstr>用户输入命令“ftp 主机名”时的操作</vt:lpstr>
      <vt:lpstr>IP Packet and ARP Packet</vt:lpstr>
      <vt:lpstr>ARP Process Cases</vt:lpstr>
      <vt:lpstr>Case 1：A  B</vt:lpstr>
      <vt:lpstr>Case 2：A  D</vt:lpstr>
      <vt:lpstr>6.1.2  ARP Packet</vt:lpstr>
      <vt:lpstr>Encapsulation of ARP packet</vt:lpstr>
      <vt:lpstr>Example</vt:lpstr>
      <vt:lpstr>Example: ARP Request</vt:lpstr>
      <vt:lpstr>Example: ARP Reply</vt:lpstr>
      <vt:lpstr>Example: ARP Request Packet</vt:lpstr>
      <vt:lpstr>Example: ARP Reply Packet</vt:lpstr>
      <vt:lpstr>6.1.3  Proxy ARP</vt:lpstr>
      <vt:lpstr>Answer</vt:lpstr>
      <vt:lpstr>Answer</vt:lpstr>
      <vt:lpstr>RFC 1027 Discussion</vt:lpstr>
      <vt:lpstr>6.1.4  Gratuitous ARP</vt:lpstr>
      <vt:lpstr>6.2  ARP Package</vt:lpstr>
      <vt:lpstr>6.2  ARP Package</vt:lpstr>
      <vt:lpstr>6.2  ARP Package</vt:lpstr>
      <vt:lpstr>6.2  ARP Package</vt:lpstr>
      <vt:lpstr>6.2  ARP Package</vt:lpstr>
      <vt:lpstr>6.2  ARP Package</vt:lpstr>
      <vt:lpstr>6.2  ARP Package</vt:lpstr>
      <vt:lpstr>6.2  ARP Package</vt:lpstr>
      <vt:lpstr>6.2  ARP Package</vt:lpstr>
      <vt:lpstr>6.2  ARP Package</vt:lpstr>
      <vt:lpstr>6.2  ARP Package</vt:lpstr>
      <vt:lpstr>ARP Cache</vt:lpstr>
      <vt:lpstr>Discussion</vt:lpstr>
      <vt:lpstr>RFC References</vt:lpstr>
      <vt:lpstr>6.3  RARP</vt:lpstr>
      <vt:lpstr>RARP Operation</vt:lpstr>
      <vt:lpstr>Alternative Solutions to RARP</vt:lpstr>
      <vt:lpstr>6.4  Summary</vt:lpstr>
    </vt:vector>
  </TitlesOfParts>
  <Company>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subject>5章</dc:subject>
  <dc:creator>杨宁</dc:creator>
  <dc:description>ARP、RARP</dc:description>
  <cp:lastModifiedBy>Zhao Zhengang</cp:lastModifiedBy>
  <cp:revision>167</cp:revision>
  <dcterms:created xsi:type="dcterms:W3CDTF">2003-01-21T09:43:48Z</dcterms:created>
  <dcterms:modified xsi:type="dcterms:W3CDTF">2019-10-08T05:40:38Z</dcterms:modified>
</cp:coreProperties>
</file>