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463" r:id="rId2"/>
    <p:sldId id="362" r:id="rId3"/>
    <p:sldId id="440" r:id="rId4"/>
    <p:sldId id="260" r:id="rId5"/>
    <p:sldId id="385" r:id="rId6"/>
    <p:sldId id="386" r:id="rId7"/>
    <p:sldId id="466" r:id="rId8"/>
    <p:sldId id="389" r:id="rId9"/>
    <p:sldId id="441" r:id="rId10"/>
    <p:sldId id="388" r:id="rId11"/>
    <p:sldId id="442" r:id="rId12"/>
    <p:sldId id="391" r:id="rId13"/>
    <p:sldId id="443" r:id="rId14"/>
    <p:sldId id="444" r:id="rId15"/>
    <p:sldId id="467" r:id="rId16"/>
    <p:sldId id="445" r:id="rId17"/>
    <p:sldId id="447" r:id="rId18"/>
    <p:sldId id="469" r:id="rId19"/>
    <p:sldId id="448" r:id="rId20"/>
    <p:sldId id="449" r:id="rId21"/>
    <p:sldId id="450" r:id="rId22"/>
    <p:sldId id="470" r:id="rId23"/>
    <p:sldId id="468" r:id="rId24"/>
    <p:sldId id="401" r:id="rId25"/>
    <p:sldId id="471" r:id="rId26"/>
    <p:sldId id="472" r:id="rId27"/>
    <p:sldId id="473" r:id="rId28"/>
    <p:sldId id="464" r:id="rId29"/>
    <p:sldId id="465" r:id="rId30"/>
    <p:sldId id="474" r:id="rId31"/>
    <p:sldId id="461" r:id="rId32"/>
    <p:sldId id="393" r:id="rId33"/>
    <p:sldId id="475" r:id="rId34"/>
    <p:sldId id="476" r:id="rId35"/>
    <p:sldId id="446" r:id="rId36"/>
    <p:sldId id="436" r:id="rId37"/>
    <p:sldId id="477" r:id="rId38"/>
    <p:sldId id="478" r:id="rId39"/>
    <p:sldId id="479" r:id="rId40"/>
    <p:sldId id="480" r:id="rId41"/>
    <p:sldId id="481" r:id="rId42"/>
    <p:sldId id="482" r:id="rId43"/>
    <p:sldId id="483" r:id="rId44"/>
    <p:sldId id="484" r:id="rId45"/>
    <p:sldId id="462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663300"/>
    <a:srgbClr val="996633"/>
    <a:srgbClr val="333300"/>
    <a:srgbClr val="666633"/>
    <a:srgbClr val="FFFF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9" autoAdjust="0"/>
    <p:restoredTop sz="88889" autoAdjust="0"/>
  </p:normalViewPr>
  <p:slideViewPr>
    <p:cSldViewPr>
      <p:cViewPr varScale="1">
        <p:scale>
          <a:sx n="59" d="100"/>
          <a:sy n="59" d="100"/>
        </p:scale>
        <p:origin x="15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6.xml"/><Relationship Id="rId18" Type="http://schemas.openxmlformats.org/officeDocument/2006/relationships/slide" Target="slides/slide24.xml"/><Relationship Id="rId26" Type="http://schemas.openxmlformats.org/officeDocument/2006/relationships/slide" Target="slides/slide32.xml"/><Relationship Id="rId3" Type="http://schemas.openxmlformats.org/officeDocument/2006/relationships/slide" Target="slides/slide3.xml"/><Relationship Id="rId21" Type="http://schemas.openxmlformats.org/officeDocument/2006/relationships/slide" Target="slides/slide27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23.xml"/><Relationship Id="rId25" Type="http://schemas.openxmlformats.org/officeDocument/2006/relationships/slide" Target="slides/slide31.xml"/><Relationship Id="rId2" Type="http://schemas.openxmlformats.org/officeDocument/2006/relationships/slide" Target="slides/slide2.xml"/><Relationship Id="rId16" Type="http://schemas.openxmlformats.org/officeDocument/2006/relationships/slide" Target="slides/slide21.xml"/><Relationship Id="rId20" Type="http://schemas.openxmlformats.org/officeDocument/2006/relationships/slide" Target="slides/slide26.xml"/><Relationship Id="rId29" Type="http://schemas.openxmlformats.org/officeDocument/2006/relationships/slide" Target="slides/slide45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30.xml"/><Relationship Id="rId5" Type="http://schemas.openxmlformats.org/officeDocument/2006/relationships/slide" Target="slides/slide6.xml"/><Relationship Id="rId15" Type="http://schemas.openxmlformats.org/officeDocument/2006/relationships/slide" Target="slides/slide19.xml"/><Relationship Id="rId23" Type="http://schemas.openxmlformats.org/officeDocument/2006/relationships/slide" Target="slides/slide29.xml"/><Relationship Id="rId28" Type="http://schemas.openxmlformats.org/officeDocument/2006/relationships/slide" Target="slides/slide34.xml"/><Relationship Id="rId10" Type="http://schemas.openxmlformats.org/officeDocument/2006/relationships/slide" Target="slides/slide11.xml"/><Relationship Id="rId19" Type="http://schemas.openxmlformats.org/officeDocument/2006/relationships/slide" Target="slides/slide25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7.xml"/><Relationship Id="rId22" Type="http://schemas.openxmlformats.org/officeDocument/2006/relationships/slide" Target="slides/slide28.xml"/><Relationship Id="rId27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3B4EBC7-83AF-4EC0-A65C-6CC64F34F3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A1EA37E-C72A-4453-8870-937AAC79C4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09B828E-22BD-458E-9C13-6E5CED1A1F3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9B48851-D69E-4D94-8EEE-4D5C9133AE6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A9DFF6C-04A0-41EB-AB96-0878B939A6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610CE3B-456A-4CB3-9F6B-8C96659829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98D1458-19AD-4455-9CC2-4542B35114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2F89D25-BE08-43C7-8E25-D05B1FBA554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B21C64C6-7AF9-47C0-AC48-EA2F0CE7EF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1B7E0680-0B1D-4CE1-AAA0-4564361E73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6E5A1115-F937-4254-B562-2DC5722D1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41E4C1-22FB-431E-A0EE-2F5164A7E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版本号，首部长度，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277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如果已经分片的数据报遇到</a:t>
            </a:r>
            <a:r>
              <a:rPr lang="en-US" altLang="zh-CN" dirty="0"/>
              <a:t>MTU</a:t>
            </a:r>
            <a:r>
              <a:rPr lang="zh-CN" altLang="en-US" dirty="0"/>
              <a:t>更小的网络，则还可以再分片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99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但数据报的重装只能在目的主机上进行，第一个分组的分片长度除以</a:t>
            </a:r>
            <a:r>
              <a:rPr lang="en-US" altLang="zh-CN" dirty="0"/>
              <a:t>8 </a:t>
            </a:r>
            <a:r>
              <a:rPr lang="zh-CN" altLang="en-US" dirty="0"/>
              <a:t>就是第二个片的偏移值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733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800</a:t>
            </a:r>
            <a:r>
              <a:rPr lang="zh-CN" altLang="en-US" dirty="0"/>
              <a:t>和</a:t>
            </a:r>
            <a:r>
              <a:rPr lang="en-US" altLang="zh-CN" dirty="0"/>
              <a:t>879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476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C612557-EB11-4BD1-A5F2-73FF6468BE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网络工程系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9306CE6-2A1E-4CE6-B1FF-80CC44F854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  <a:t>yn@uestc.edu.cn</a:t>
            </a:r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004A5C14-DFEB-47DB-A3F8-EAFDC67998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电子科大通信学院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2E037ED8-AE22-4CEE-8D60-776C996874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fld id="{FC7E99A3-B5E8-4EFF-881F-FDF65FE8BED4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B0298EED-6E16-4E29-AA00-EC9231E66B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413769A5-BAEF-40CF-AAA5-C466B3C79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C612557-EB11-4BD1-A5F2-73FF6468BE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网络工程系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9306CE6-2A1E-4CE6-B1FF-80CC44F854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  <a:t>yn@uestc.edu.cn</a:t>
            </a:r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004A5C14-DFEB-47DB-A3F8-EAFDC67998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电子科大通信学院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2E037ED8-AE22-4CEE-8D60-776C996874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fld id="{FC7E99A3-B5E8-4EFF-881F-FDF65FE8BED4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B0298EED-6E16-4E29-AA00-EC9231E66B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413769A5-BAEF-40CF-AAA5-C466B3C79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84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C612557-EB11-4BD1-A5F2-73FF6468BE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网络工程系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9306CE6-2A1E-4CE6-B1FF-80CC44F854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  <a:t>yn@uestc.edu.cn</a:t>
            </a:r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004A5C14-DFEB-47DB-A3F8-EAFDC67998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电子科大通信学院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2E037ED8-AE22-4CEE-8D60-776C996874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fld id="{FC7E99A3-B5E8-4EFF-881F-FDF65FE8BED4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B0298EED-6E16-4E29-AA00-EC9231E66B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413769A5-BAEF-40CF-AAA5-C466B3C79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136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C612557-EB11-4BD1-A5F2-73FF6468BE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网络工程系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9306CE6-2A1E-4CE6-B1FF-80CC44F854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  <a:t>yn@uestc.edu.cn</a:t>
            </a:r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004A5C14-DFEB-47DB-A3F8-EAFDC67998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电子科大通信学院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2E037ED8-AE22-4CEE-8D60-776C996874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fld id="{FC7E99A3-B5E8-4EFF-881F-FDF65FE8BED4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B0298EED-6E16-4E29-AA00-EC9231E66B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413769A5-BAEF-40CF-AAA5-C466B3C79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指针指向第一个可用的空项，路由器把数据报离开的端口</a:t>
            </a:r>
            <a:r>
              <a:rPr lang="en-US" altLang="zh-CN" dirty="0"/>
              <a:t>IP</a:t>
            </a:r>
            <a:r>
              <a:rPr lang="zh-CN" altLang="en-US" dirty="0"/>
              <a:t>地址加入记录项，指针加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170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若数据报通过了某个未被列入的路由器，则该路由器丢弃该报文并发出差错报文，反过来，如果数据报到达终点，但路由表项中的某些路由器未曾真正经过，也发出差错报文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629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C612557-EB11-4BD1-A5F2-73FF6468BE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网络工程系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9306CE6-2A1E-4CE6-B1FF-80CC44F854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  <a:t>yn@uestc.edu.cn</a:t>
            </a:r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004A5C14-DFEB-47DB-A3F8-EAFDC67998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电子科大通信学院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2E037ED8-AE22-4CEE-8D60-776C996874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fld id="{FC7E99A3-B5E8-4EFF-881F-FDF65FE8BED4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B0298EED-6E16-4E29-AA00-EC9231E66B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413769A5-BAEF-40CF-AAA5-C466B3C79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473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只有时间戳用于调试管理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71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DE19F9C-DFFC-498B-91C6-B26C05927C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网络工程系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4DF2225-C74E-43CC-996D-733382F7AA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  <a:t>yn@uestc.edu.cn</a:t>
            </a:r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0AD14A5C-DC47-4545-8C51-08F1BCFD2A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电子科大通信学院</a:t>
            </a: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AA63AD83-22FF-498D-8350-5167737967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fld id="{B031EC18-CB37-469A-BE0D-E374CFE1EC76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1755C3AB-22D7-447B-A6FC-4B5D801738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3F934033-E4BE-4190-A118-AB3B44B60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The precedence subfield is not used in IPv4.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出去</a:t>
            </a:r>
            <a:r>
              <a:rPr lang="en-US" altLang="zh-CN" dirty="0"/>
              <a:t>options </a:t>
            </a:r>
            <a:r>
              <a:rPr lang="zh-CN" altLang="en-US" dirty="0"/>
              <a:t>模块外，还有</a:t>
            </a:r>
            <a:r>
              <a:rPr lang="en-US" altLang="zh-CN" dirty="0"/>
              <a:t>8</a:t>
            </a:r>
            <a:r>
              <a:rPr lang="zh-CN" altLang="en-US" dirty="0"/>
              <a:t>个构件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412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出去</a:t>
            </a:r>
            <a:r>
              <a:rPr lang="en-US" altLang="zh-CN" dirty="0"/>
              <a:t>options </a:t>
            </a:r>
            <a:r>
              <a:rPr lang="zh-CN" altLang="en-US" dirty="0"/>
              <a:t>模块外，还有</a:t>
            </a:r>
            <a:r>
              <a:rPr lang="en-US" altLang="zh-CN" dirty="0"/>
              <a:t>8</a:t>
            </a:r>
            <a:r>
              <a:rPr lang="zh-CN" altLang="en-US" dirty="0"/>
              <a:t>个构件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63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320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756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2121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ATMARP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780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  物理地址 虚电路标识符的绑定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929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应用适配层，</a:t>
            </a:r>
            <a:r>
              <a:rPr lang="en-US" altLang="zh-CN" dirty="0"/>
              <a:t>ATM</a:t>
            </a:r>
            <a:r>
              <a:rPr lang="zh-CN" altLang="en-US" dirty="0"/>
              <a:t>层，物理层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186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  物理地址 虚电路标识符的绑定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91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DE19F9C-DFFC-498B-91C6-B26C05927C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网络工程系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4DF2225-C74E-43CC-996D-733382F7AA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  <a:t>yn@uestc.edu.cn</a:t>
            </a:r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0AD14A5C-DC47-4545-8C51-08F1BCFD2A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电子科大通信学院</a:t>
            </a: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AA63AD83-22FF-498D-8350-5167737967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fld id="{B031EC18-CB37-469A-BE0D-E374CFE1EC76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1755C3AB-22D7-447B-A6FC-4B5D801738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3F934033-E4BE-4190-A118-AB3B44B60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786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CF8D8C5-D31D-4B39-BF04-6F73797451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网络工程系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FAC6CA0-CBE8-448C-816E-14883F1CE3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  <a:t>yn@uestc.edu.cn</a:t>
            </a:r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ABBE4724-1314-4823-9305-E44F1B8D48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电子科大通信学院</a:t>
            </a:r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7F2C3611-F41D-4877-9609-EA9E17E484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fld id="{B8C24CFF-065E-4619-8CB2-F17B3C479ECB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EF5D2D97-3C81-4D21-8394-9E47FCF30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>
            <a:extLst>
              <a:ext uri="{FF2B5EF4-FFF2-40B4-BE49-F238E27FC236}">
                <a16:creationId xmlns:a16="http://schemas.microsoft.com/office/drawing/2014/main" id="{DFC56146-3DF8-4FB3-A974-08EE7FFC3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如何判断一个</a:t>
            </a:r>
            <a:r>
              <a:rPr lang="en-US" altLang="zh-CN"/>
              <a:t>IP</a:t>
            </a:r>
            <a:r>
              <a:rPr lang="zh-CN" altLang="en-US"/>
              <a:t>分组是否被分片？是第一片、中间片、最后一片？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F242C3C-5C37-45E9-8469-02BC6287DF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网络工程系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440DA05-C501-426F-9D27-BD9C150E4B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  <a:t>yn@uestc.edu.cn</a:t>
            </a:r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B3D5E5B6-BF5E-40F2-B4F0-9B05A7FBEA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电子科大通信学院</a:t>
            </a:r>
          </a:p>
        </p:txBody>
      </p:sp>
      <p:sp>
        <p:nvSpPr>
          <p:cNvPr id="15365" name="Rectangle 7">
            <a:extLst>
              <a:ext uri="{FF2B5EF4-FFF2-40B4-BE49-F238E27FC236}">
                <a16:creationId xmlns:a16="http://schemas.microsoft.com/office/drawing/2014/main" id="{3E56051F-60B6-4B55-96A3-03C9E9331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fld id="{298C286F-D6D8-4ADE-BBAF-7C152E566090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214F8B85-910B-41BD-9119-EDD804B57C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7" name="Rectangle 3">
            <a:extLst>
              <a:ext uri="{FF2B5EF4-FFF2-40B4-BE49-F238E27FC236}">
                <a16:creationId xmlns:a16="http://schemas.microsoft.com/office/drawing/2014/main" id="{07229B5F-A515-47D7-B603-CBDFA9684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版本号</a:t>
            </a:r>
            <a:r>
              <a:rPr lang="en-US" altLang="zh-CN" dirty="0"/>
              <a:t>0100</a:t>
            </a:r>
            <a:r>
              <a:rPr lang="zh-CN" altLang="en-US" dirty="0"/>
              <a:t>，首部长度</a:t>
            </a:r>
            <a:r>
              <a:rPr lang="en-US" altLang="zh-CN" dirty="0"/>
              <a:t>0010</a:t>
            </a:r>
            <a:r>
              <a:rPr lang="zh-CN" altLang="en-US" dirty="0"/>
              <a:t> 为</a:t>
            </a:r>
            <a:r>
              <a:rPr lang="en-US" altLang="zh-CN" dirty="0"/>
              <a:t>8</a:t>
            </a:r>
            <a:r>
              <a:rPr lang="zh-CN" altLang="en-US" dirty="0"/>
              <a:t>个字节，小于</a:t>
            </a:r>
            <a:r>
              <a:rPr lang="en-US" altLang="zh-CN" dirty="0"/>
              <a:t>20</a:t>
            </a:r>
            <a:r>
              <a:rPr lang="zh-CN" altLang="en-US" dirty="0"/>
              <a:t>字节，故丢弃； </a:t>
            </a:r>
            <a:r>
              <a:rPr lang="en-US" altLang="zh-CN" dirty="0"/>
              <a:t>2. 8</a:t>
            </a:r>
            <a:r>
              <a:rPr lang="zh-CN" altLang="en-US" dirty="0"/>
              <a:t>*</a:t>
            </a:r>
            <a:r>
              <a:rPr lang="en-US" altLang="zh-CN" dirty="0"/>
              <a:t>4=32 -20 =12bytes   3. TTL= 01</a:t>
            </a:r>
            <a:r>
              <a:rPr lang="zh-CN" altLang="en-US" dirty="0"/>
              <a:t>，</a:t>
            </a:r>
            <a:r>
              <a:rPr lang="en-US" altLang="zh-CN" dirty="0"/>
              <a:t>protocol=02 IGMP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66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9FEB7E6-254F-4880-BB1B-EDE2D66B5B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网络工程系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A6C24F8-098D-4CBB-AF00-2E2EF5F98C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  <a:t>yn@uestc.edu.cn</a:t>
            </a:r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ECAE125A-9FDC-46C2-A0DD-CE0BEFCAC9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t>电子科大通信学院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783338FE-CA72-4B3A-BCA9-DD7CFB408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fld id="{B524623A-DEB0-4346-97CE-311305B7C149}" type="slidenum">
              <a:rPr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85DCD00D-634F-49C4-B06D-2643A2028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525896F0-1D5D-43CF-BEB8-C23610F58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不同的物理网络，</a:t>
            </a:r>
            <a:r>
              <a:rPr lang="en-US" altLang="zh-CN" dirty="0"/>
              <a:t>MTU</a:t>
            </a:r>
            <a:r>
              <a:rPr lang="zh-CN" altLang="en-US" dirty="0"/>
              <a:t>是不同的， </a:t>
            </a:r>
            <a:r>
              <a:rPr lang="en-US" altLang="zh-CN" dirty="0"/>
              <a:t>IP</a:t>
            </a:r>
            <a:r>
              <a:rPr lang="zh-CN" altLang="en-US" dirty="0"/>
              <a:t>最大数据报长度为</a:t>
            </a:r>
            <a:r>
              <a:rPr lang="en-US" altLang="zh-CN" dirty="0"/>
              <a:t>65536</a:t>
            </a:r>
            <a:r>
              <a:rPr lang="zh-CN" altLang="en-US" dirty="0"/>
              <a:t>，经过不同的物理网络时，不得不分割数据报，是它们能通过这些网络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24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偏移值以</a:t>
            </a:r>
            <a:r>
              <a:rPr lang="en-US" altLang="zh-CN" dirty="0"/>
              <a:t>8</a:t>
            </a:r>
            <a:r>
              <a:rPr lang="zh-CN" altLang="en-US" dirty="0"/>
              <a:t>字节为单位，因为</a:t>
            </a:r>
            <a:r>
              <a:rPr lang="en-US" altLang="zh-CN" dirty="0"/>
              <a:t>offset</a:t>
            </a:r>
            <a:r>
              <a:rPr lang="zh-CN" altLang="en-US" dirty="0"/>
              <a:t>的长度只有</a:t>
            </a:r>
            <a:r>
              <a:rPr lang="en-US" altLang="zh-CN" dirty="0"/>
              <a:t>13bit</a:t>
            </a:r>
            <a:r>
              <a:rPr lang="zh-CN" altLang="en-US" dirty="0"/>
              <a:t>，如果按单字节为单位，最大才</a:t>
            </a:r>
            <a:r>
              <a:rPr lang="en-US" altLang="zh-CN" dirty="0"/>
              <a:t>8192</a:t>
            </a:r>
            <a:r>
              <a:rPr lang="zh-CN" altLang="en-US" dirty="0"/>
              <a:t>个字节；</a:t>
            </a:r>
            <a:endParaRPr lang="en-US" altLang="zh-CN" dirty="0"/>
          </a:p>
          <a:p>
            <a:r>
              <a:rPr lang="zh-CN" altLang="en-US" dirty="0"/>
              <a:t>在分配时，第一个字节的序号尽量能被</a:t>
            </a:r>
            <a:r>
              <a:rPr lang="en-US" altLang="zh-CN" dirty="0"/>
              <a:t>8</a:t>
            </a:r>
            <a:r>
              <a:rPr lang="zh-CN" altLang="en-US" dirty="0"/>
              <a:t>整除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网络工程系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电子科大通信学院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1E4C1-22FB-431E-A0EE-2F5164A7E53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193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ABFE3-1953-4498-B7DD-EFE4756D2D7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C18F2B8-7E41-41AD-906E-9302EB0B30FB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9363"/>
            <a:ext cx="6400800" cy="2232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8EB0AE-4BC0-4343-8475-4E04523F37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F43033-878F-45A1-901C-473B152C93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924E06-6D3B-43DD-B899-31699410BE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C62E28-A77A-451F-A36F-3CEE66BF49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60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CC4D2-E4F8-4618-8F6E-8D1C74B0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31CADB-FAEC-4EF2-AB5C-AE1130136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C6C242-CE13-40F5-8BB6-687D5912BA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2548B3-A76C-4629-8C24-8909FBE0B8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484792-9146-473D-8F43-EDABE116C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E2CC9-EB5A-41EF-86B4-4EBCCB5035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53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6C70C4-70E5-4C74-9443-65F745F83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6075" y="115888"/>
            <a:ext cx="2124075" cy="6192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13F878-F9DC-491A-B5A2-2C3CE8669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9825" cy="6192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649FE6-5002-4050-A8A3-01E4DD7AEC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33E396-643A-4282-B0CD-EE73CC8F00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C2AEF8-3F2C-4A84-8B89-9839F99A1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63B11-3371-4DFA-A92C-7AE293C5BB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28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B84E5-6558-45BE-AFEA-AD920A7E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2239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698A6-076A-4594-947B-79545EC88BA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8496300" cy="2406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D50F2E-E39E-4830-BC53-36B4295CE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850" y="3900488"/>
            <a:ext cx="8496300" cy="2408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14EC53-B520-4D70-8DEE-CE96914FFB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D8CA21-C404-4907-A125-38EF23F6F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7F1E3B-D77E-497E-B14B-E1901E0D89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073CE-572A-44A4-83BA-C0E1E35FF2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84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3EC99-1B41-410A-8FB7-8FAE0C8C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1DA02-E176-4C76-9225-5D35E565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A24A81-DB53-4290-BC4F-B349740C9A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27B711-873A-4364-9873-1ECBEEFD57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B9383E-F4A0-4351-AAFF-3071BD721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12E6-BBBF-464C-8907-603902819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17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03186-6599-45C3-A870-7E3E4B6F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0B7DD1-CE9E-4B42-B380-6AEED2C72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81379A-A656-4F9F-A5B1-3C282DD061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44A274-A197-46F5-9BE0-A973FE1999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4C07B7-E2AD-429F-A4F9-B992970724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B60F-7155-4A95-8C8B-D6EEC447BE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65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389FE-87E9-49A9-8BBA-55CE0F0E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26E7A-9B56-45E9-A06F-3770510DA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991EEB-FA81-4C4A-A1BB-5FA918D3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2176E-1995-40EA-980C-D6228508BA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D5887-E2A6-4AA4-BBE8-45B2DADA47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76E772-1CB4-4970-8486-22B2BED8BD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0A8B9-78A1-4C86-B7D7-497099E658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00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32A08-61C7-487A-82AF-E995F1EF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B7006-76AB-4920-9D1F-C4FACE59D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68942-3AB8-4557-BE3A-727E317AD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5A730-F543-48E5-A6FB-CAB3B4437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01DE82-7ADF-464A-BE78-D58938F6A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E62C45B-C901-4A2E-8E1B-80173D096F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0E0DAE5-11B3-4C55-8A00-0D4D29D907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917B4FE-E541-441F-B1C0-FE12594BE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8B5D1-463F-43B6-A786-646DA200E3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26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B6EFC-9A27-476F-8CDF-659415E9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FD4F399-EE59-4BA3-9F8C-7123B61FC6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DDCB68-83E7-4E8A-9FD6-B8B3E7504C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5DF767A-C131-40C9-A825-17E65672FE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CE85C-4C38-41B5-B81B-C0E01A508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91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1F044AE-1386-4786-AB1F-41E7DFD4DC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1E0DD45-A562-4E37-8745-DBCD55BC31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B4F61E-B75B-43D4-8EE1-A9C661C575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F5A98-1CEA-478E-854F-030DA4C04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09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1CD25-F144-40E1-ADF6-C0495245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3F15C-437A-4667-8488-0C0694F72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987646-E870-4BD3-9EC6-C8E7F05BF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853F5-8521-4F2F-B533-BD87F1CFB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1DDE3-725D-48C2-9C09-1E78033B89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5CACF9-A1F3-476B-9073-C7FC1A7B6B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A3575-28AA-4056-91BB-6E6A1ED182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67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29C61-948C-4FE5-A466-5B0EA93F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BC1E30-B76C-4804-B487-8FECD389B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7BBD6-3F1B-4754-B57B-06C5171E7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6625E5-0E8A-405D-8DAE-1B0174232A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C91F-A321-4BA0-8C16-327840F60F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E9FCAB-14A4-4DA4-8EA5-510E3DD297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35A0F-FD97-487B-8D09-3F48A1B4F0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43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B3E528D-8881-4FDF-BEB1-2529C0517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496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B17A094-87BC-46A0-81B1-902E02BD5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963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05EE3BD-7FCA-467D-8C40-06B4E7ED4E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A8F2651-9186-4A87-8780-CA3DDB0E0A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8725"/>
            <a:ext cx="2895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7C69C2F-0F64-41C8-880B-749B56F7E2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B96BE9-9765-4096-8BCD-36B7F18AA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AC1BDF9-74C9-4CA9-8B7A-F900A639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84604A-DFB1-4EBC-9962-7F4D95CC3CD1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15074" name="Rectangle 2">
            <a:extLst>
              <a:ext uri="{FF2B5EF4-FFF2-40B4-BE49-F238E27FC236}">
                <a16:creationId xmlns:a16="http://schemas.microsoft.com/office/drawing/2014/main" id="{A96D6FC2-3F29-4CB3-B783-574285243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chemeClr val="tx1"/>
                </a:solidFill>
              </a:rPr>
              <a:t>Chapter 7   Internet Protocol</a:t>
            </a:r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B55FDEA1-9190-4B4B-A59D-83276AEBF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32138" y="1628775"/>
            <a:ext cx="5256212" cy="467995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defRPr/>
            </a:pPr>
            <a:r>
              <a:rPr lang="en-US" altLang="zh-CN"/>
              <a:t>Datagram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/>
              <a:t>Fragmentation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/>
              <a:t>Options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/>
              <a:t>Checksum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US" altLang="zh-CN"/>
              <a:t>IP package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8933BCA2-A55D-497D-825D-36A78ACA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068B2-6A37-499B-8EBB-43841CFA4BB5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90146" name="Rectangle 2">
            <a:extLst>
              <a:ext uri="{FF2B5EF4-FFF2-40B4-BE49-F238E27FC236}">
                <a16:creationId xmlns:a16="http://schemas.microsoft.com/office/drawing/2014/main" id="{2C91ECF2-F514-4BEB-9B14-13E92BD1A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Protocol Field</a:t>
            </a:r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CDC97953-227C-4D84-BB45-96D0A4F32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协议：</a:t>
            </a:r>
            <a:r>
              <a:rPr lang="en-US" altLang="zh-CN"/>
              <a:t>8 bits</a:t>
            </a:r>
          </a:p>
          <a:p>
            <a:pPr lvl="1" eaLnBrk="1" hangingPunct="1">
              <a:defRPr/>
            </a:pPr>
            <a:r>
              <a:rPr lang="zh-CN" altLang="en-US"/>
              <a:t>使用</a:t>
            </a:r>
            <a:r>
              <a:rPr lang="en-US" altLang="zh-CN"/>
              <a:t>IP</a:t>
            </a:r>
            <a:r>
              <a:rPr lang="zh-CN" altLang="en-US"/>
              <a:t>服务的高层协议</a:t>
            </a:r>
          </a:p>
        </p:txBody>
      </p:sp>
      <p:sp>
        <p:nvSpPr>
          <p:cNvPr id="390148" name="Text Box 4">
            <a:extLst>
              <a:ext uri="{FF2B5EF4-FFF2-40B4-BE49-F238E27FC236}">
                <a16:creationId xmlns:a16="http://schemas.microsoft.com/office/drawing/2014/main" id="{514D8735-C6BF-4781-BF52-A7BA692DA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546600"/>
            <a:ext cx="1366837" cy="547688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Header</a:t>
            </a:r>
          </a:p>
        </p:txBody>
      </p:sp>
      <p:sp>
        <p:nvSpPr>
          <p:cNvPr id="390149" name="Text Box 5">
            <a:extLst>
              <a:ext uri="{FF2B5EF4-FFF2-40B4-BE49-F238E27FC236}">
                <a16:creationId xmlns:a16="http://schemas.microsoft.com/office/drawing/2014/main" id="{8D76DABD-A639-4841-878F-F04BBD49D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546600"/>
            <a:ext cx="2808288" cy="5476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zh-CN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0150" name="Oval 6">
            <a:extLst>
              <a:ext uri="{FF2B5EF4-FFF2-40B4-BE49-F238E27FC236}">
                <a16:creationId xmlns:a16="http://schemas.microsoft.com/office/drawing/2014/main" id="{8FF5D95C-6D0D-4B48-AF30-EBBB3EEFB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724400"/>
            <a:ext cx="144463" cy="144463"/>
          </a:xfrm>
          <a:prstGeom prst="ellipse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151" name="Text Box 7">
            <a:extLst>
              <a:ext uri="{FF2B5EF4-FFF2-40B4-BE49-F238E27FC236}">
                <a16:creationId xmlns:a16="http://schemas.microsoft.com/office/drawing/2014/main" id="{57E3812A-6FE0-4FD1-B758-CC5C10729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3611563"/>
            <a:ext cx="1079500" cy="547687"/>
          </a:xfrm>
          <a:prstGeom prst="rect">
            <a:avLst/>
          </a:prstGeom>
          <a:noFill/>
          <a:ln w="28575" algn="ctr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ICMP</a:t>
            </a:r>
          </a:p>
        </p:txBody>
      </p:sp>
      <p:sp>
        <p:nvSpPr>
          <p:cNvPr id="390152" name="Text Box 8">
            <a:extLst>
              <a:ext uri="{FF2B5EF4-FFF2-40B4-BE49-F238E27FC236}">
                <a16:creationId xmlns:a16="http://schemas.microsoft.com/office/drawing/2014/main" id="{AAC0298D-58AA-4425-924D-427DA803D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611563"/>
            <a:ext cx="1079500" cy="547687"/>
          </a:xfrm>
          <a:prstGeom prst="rect">
            <a:avLst/>
          </a:prstGeom>
          <a:noFill/>
          <a:ln w="28575" algn="ctr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IGMP</a:t>
            </a:r>
          </a:p>
        </p:txBody>
      </p:sp>
      <p:sp>
        <p:nvSpPr>
          <p:cNvPr id="390153" name="Text Box 9">
            <a:extLst>
              <a:ext uri="{FF2B5EF4-FFF2-40B4-BE49-F238E27FC236}">
                <a16:creationId xmlns:a16="http://schemas.microsoft.com/office/drawing/2014/main" id="{65181AE6-9231-4E20-9885-066F91B7F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3611563"/>
            <a:ext cx="912813" cy="547687"/>
          </a:xfrm>
          <a:prstGeom prst="rect">
            <a:avLst/>
          </a:prstGeom>
          <a:noFill/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EGP</a:t>
            </a:r>
          </a:p>
        </p:txBody>
      </p:sp>
      <p:sp>
        <p:nvSpPr>
          <p:cNvPr id="390154" name="Text Box 10">
            <a:extLst>
              <a:ext uri="{FF2B5EF4-FFF2-40B4-BE49-F238E27FC236}">
                <a16:creationId xmlns:a16="http://schemas.microsoft.com/office/drawing/2014/main" id="{E756843D-E8CD-43CA-8ABC-68A1C3B3E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611563"/>
            <a:ext cx="1079500" cy="547687"/>
          </a:xfrm>
          <a:prstGeom prst="rect">
            <a:avLst/>
          </a:prstGeom>
          <a:noFill/>
          <a:ln w="28575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OSPF</a:t>
            </a:r>
          </a:p>
        </p:txBody>
      </p:sp>
      <p:cxnSp>
        <p:nvCxnSpPr>
          <p:cNvPr id="16396" name="AutoShape 11">
            <a:extLst>
              <a:ext uri="{FF2B5EF4-FFF2-40B4-BE49-F238E27FC236}">
                <a16:creationId xmlns:a16="http://schemas.microsoft.com/office/drawing/2014/main" id="{48C8D659-A6CE-401E-AEE6-B1802867694A}"/>
              </a:ext>
            </a:extLst>
          </p:cNvPr>
          <p:cNvCxnSpPr>
            <a:cxnSpLocks noChangeShapeType="1"/>
            <a:stCxn id="390151" idx="2"/>
            <a:endCxn id="390150" idx="2"/>
          </p:cNvCxnSpPr>
          <p:nvPr/>
        </p:nvCxnSpPr>
        <p:spPr bwMode="auto">
          <a:xfrm>
            <a:off x="2160588" y="4173538"/>
            <a:ext cx="2843212" cy="623887"/>
          </a:xfrm>
          <a:prstGeom prst="straightConnector1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7" name="AutoShape 12">
            <a:extLst>
              <a:ext uri="{FF2B5EF4-FFF2-40B4-BE49-F238E27FC236}">
                <a16:creationId xmlns:a16="http://schemas.microsoft.com/office/drawing/2014/main" id="{B8F9B6CC-DBED-42F2-87A5-6D851BDD9F45}"/>
              </a:ext>
            </a:extLst>
          </p:cNvPr>
          <p:cNvCxnSpPr>
            <a:cxnSpLocks noChangeShapeType="1"/>
            <a:stCxn id="390152" idx="2"/>
            <a:endCxn id="390150" idx="2"/>
          </p:cNvCxnSpPr>
          <p:nvPr/>
        </p:nvCxnSpPr>
        <p:spPr bwMode="auto">
          <a:xfrm>
            <a:off x="3311525" y="4173538"/>
            <a:ext cx="1692275" cy="623887"/>
          </a:xfrm>
          <a:prstGeom prst="straightConnector1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8" name="AutoShape 13">
            <a:extLst>
              <a:ext uri="{FF2B5EF4-FFF2-40B4-BE49-F238E27FC236}">
                <a16:creationId xmlns:a16="http://schemas.microsoft.com/office/drawing/2014/main" id="{06D96C79-3614-4C81-A01F-CD27648CEF06}"/>
              </a:ext>
            </a:extLst>
          </p:cNvPr>
          <p:cNvCxnSpPr>
            <a:cxnSpLocks noChangeShapeType="1"/>
            <a:stCxn id="390153" idx="2"/>
            <a:endCxn id="390150" idx="6"/>
          </p:cNvCxnSpPr>
          <p:nvPr/>
        </p:nvCxnSpPr>
        <p:spPr bwMode="auto">
          <a:xfrm flipH="1">
            <a:off x="5148263" y="4173538"/>
            <a:ext cx="1681162" cy="623887"/>
          </a:xfrm>
          <a:prstGeom prst="straightConnector1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AutoShape 14">
            <a:extLst>
              <a:ext uri="{FF2B5EF4-FFF2-40B4-BE49-F238E27FC236}">
                <a16:creationId xmlns:a16="http://schemas.microsoft.com/office/drawing/2014/main" id="{54F9850B-9F75-442D-8DDC-11BEFEE883ED}"/>
              </a:ext>
            </a:extLst>
          </p:cNvPr>
          <p:cNvCxnSpPr>
            <a:cxnSpLocks noChangeShapeType="1"/>
            <a:stCxn id="390154" idx="2"/>
            <a:endCxn id="390150" idx="6"/>
          </p:cNvCxnSpPr>
          <p:nvPr/>
        </p:nvCxnSpPr>
        <p:spPr bwMode="auto">
          <a:xfrm flipH="1">
            <a:off x="5148263" y="4173538"/>
            <a:ext cx="2771775" cy="623887"/>
          </a:xfrm>
          <a:prstGeom prst="straightConnector1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0159" name="Text Box 15">
            <a:extLst>
              <a:ext uri="{FF2B5EF4-FFF2-40B4-BE49-F238E27FC236}">
                <a16:creationId xmlns:a16="http://schemas.microsoft.com/office/drawing/2014/main" id="{C801F42B-AE7A-4D60-BCB4-295AB342B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708275"/>
            <a:ext cx="863600" cy="5476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TCP</a:t>
            </a:r>
          </a:p>
        </p:txBody>
      </p:sp>
      <p:sp>
        <p:nvSpPr>
          <p:cNvPr id="390160" name="Text Box 16">
            <a:extLst>
              <a:ext uri="{FF2B5EF4-FFF2-40B4-BE49-F238E27FC236}">
                <a16:creationId xmlns:a16="http://schemas.microsoft.com/office/drawing/2014/main" id="{5EEFDF0C-995C-4D40-A230-F3A84EC40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708275"/>
            <a:ext cx="936625" cy="5476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UDP</a:t>
            </a:r>
          </a:p>
        </p:txBody>
      </p:sp>
      <p:cxnSp>
        <p:nvCxnSpPr>
          <p:cNvPr id="16402" name="AutoShape 17">
            <a:extLst>
              <a:ext uri="{FF2B5EF4-FFF2-40B4-BE49-F238E27FC236}">
                <a16:creationId xmlns:a16="http://schemas.microsoft.com/office/drawing/2014/main" id="{C234A31B-0A05-4A3F-A488-AB3D00CCEE26}"/>
              </a:ext>
            </a:extLst>
          </p:cNvPr>
          <p:cNvCxnSpPr>
            <a:cxnSpLocks noChangeShapeType="1"/>
            <a:stCxn id="390159" idx="2"/>
            <a:endCxn id="390150" idx="0"/>
          </p:cNvCxnSpPr>
          <p:nvPr/>
        </p:nvCxnSpPr>
        <p:spPr bwMode="auto">
          <a:xfrm>
            <a:off x="4356100" y="3270250"/>
            <a:ext cx="720725" cy="1454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3" name="AutoShape 18">
            <a:extLst>
              <a:ext uri="{FF2B5EF4-FFF2-40B4-BE49-F238E27FC236}">
                <a16:creationId xmlns:a16="http://schemas.microsoft.com/office/drawing/2014/main" id="{D2B61469-E65C-4CB7-8C5A-CD251A465236}"/>
              </a:ext>
            </a:extLst>
          </p:cNvPr>
          <p:cNvCxnSpPr>
            <a:cxnSpLocks noChangeShapeType="1"/>
            <a:stCxn id="390160" idx="2"/>
            <a:endCxn id="390150" idx="0"/>
          </p:cNvCxnSpPr>
          <p:nvPr/>
        </p:nvCxnSpPr>
        <p:spPr bwMode="auto">
          <a:xfrm flipH="1">
            <a:off x="5076825" y="3270250"/>
            <a:ext cx="611188" cy="1454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0163" name="Rectangle 19">
            <a:extLst>
              <a:ext uri="{FF2B5EF4-FFF2-40B4-BE49-F238E27FC236}">
                <a16:creationId xmlns:a16="http://schemas.microsoft.com/office/drawing/2014/main" id="{AB7AD62E-ACAA-4AC5-9F89-7345DA73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429000"/>
            <a:ext cx="8210550" cy="1800225"/>
          </a:xfrm>
          <a:prstGeom prst="rect">
            <a:avLst/>
          </a:prstGeom>
          <a:noFill/>
          <a:ln w="28575" algn="ctr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164" name="Text Box 20">
            <a:extLst>
              <a:ext uri="{FF2B5EF4-FFF2-40B4-BE49-F238E27FC236}">
                <a16:creationId xmlns:a16="http://schemas.microsoft.com/office/drawing/2014/main" id="{AB330CE7-0797-48A0-BEB5-00A8CC545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21163"/>
            <a:ext cx="1584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Network layer</a:t>
            </a:r>
          </a:p>
        </p:txBody>
      </p:sp>
      <p:sp>
        <p:nvSpPr>
          <p:cNvPr id="390165" name="Rectangle 21">
            <a:extLst>
              <a:ext uri="{FF2B5EF4-FFF2-40B4-BE49-F238E27FC236}">
                <a16:creationId xmlns:a16="http://schemas.microsoft.com/office/drawing/2014/main" id="{A6DF344E-AC0B-4E79-9971-02D36EAD6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92375"/>
            <a:ext cx="8210550" cy="936625"/>
          </a:xfrm>
          <a:prstGeom prst="rect">
            <a:avLst/>
          </a:prstGeom>
          <a:noFill/>
          <a:ln w="28575" algn="ctr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166" name="Text Box 22">
            <a:extLst>
              <a:ext uri="{FF2B5EF4-FFF2-40B4-BE49-F238E27FC236}">
                <a16:creationId xmlns:a16="http://schemas.microsoft.com/office/drawing/2014/main" id="{F0C8CA1B-174F-412E-946D-F14642119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82850"/>
            <a:ext cx="22320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Transport layer</a:t>
            </a:r>
          </a:p>
        </p:txBody>
      </p:sp>
      <p:sp>
        <p:nvSpPr>
          <p:cNvPr id="390167" name="Text Box 23">
            <a:extLst>
              <a:ext uri="{FF2B5EF4-FFF2-40B4-BE49-F238E27FC236}">
                <a16:creationId xmlns:a16="http://schemas.microsoft.com/office/drawing/2014/main" id="{0E4FDCFF-B8A4-441D-9536-DDB7B3D63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565650"/>
            <a:ext cx="2116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 Datagram</a:t>
            </a:r>
          </a:p>
        </p:txBody>
      </p:sp>
      <p:sp>
        <p:nvSpPr>
          <p:cNvPr id="390168" name="Text Box 24">
            <a:extLst>
              <a:ext uri="{FF2B5EF4-FFF2-40B4-BE49-F238E27FC236}">
                <a16:creationId xmlns:a16="http://schemas.microsoft.com/office/drawing/2014/main" id="{E3D65CF4-D38A-4A1F-9973-D5FEA1EF5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00663"/>
            <a:ext cx="81819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ICMP	  2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IGMP	     4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		6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TCP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EGP	  17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UDP	     41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IPv6	89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OSPF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3D11C58-693F-4BDD-86FB-82E57F1D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ADA31-2E4B-4128-80CE-011BB8DCA3BB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91522" name="Rectangle 2">
            <a:extLst>
              <a:ext uri="{FF2B5EF4-FFF2-40B4-BE49-F238E27FC236}">
                <a16:creationId xmlns:a16="http://schemas.microsoft.com/office/drawing/2014/main" id="{5FBE7F91-11F0-4DB4-80AF-A516ADDBE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Checksum Field</a:t>
            </a:r>
          </a:p>
        </p:txBody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25E3B1FF-4D8E-46B5-83C8-B5E141E5C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校验和：</a:t>
            </a:r>
            <a:r>
              <a:rPr lang="en-US" altLang="zh-CN"/>
              <a:t>16 bits</a:t>
            </a:r>
          </a:p>
          <a:p>
            <a:pPr lvl="1" eaLnBrk="1" hangingPunct="1">
              <a:defRPr/>
            </a:pPr>
            <a:r>
              <a:rPr lang="zh-CN" altLang="en-US"/>
              <a:t>差错检测</a:t>
            </a:r>
          </a:p>
          <a:p>
            <a:pPr eaLnBrk="1" hangingPunct="1">
              <a:defRPr/>
            </a:pPr>
            <a:r>
              <a:rPr lang="zh-CN" altLang="en-US"/>
              <a:t>只校验首部，数据部分由高层协议校验</a:t>
            </a:r>
          </a:p>
          <a:p>
            <a:pPr lvl="1" eaLnBrk="1" hangingPunct="1">
              <a:defRPr/>
            </a:pPr>
            <a:r>
              <a:rPr lang="zh-CN" altLang="en-US"/>
              <a:t>无须重复校验数据部分</a:t>
            </a:r>
          </a:p>
          <a:p>
            <a:pPr lvl="1" eaLnBrk="1" hangingPunct="1">
              <a:defRPr/>
            </a:pPr>
            <a:r>
              <a:rPr lang="zh-CN" altLang="en-US"/>
              <a:t>缩短了路由器转发分组时的处理时间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6">
            <a:extLst>
              <a:ext uri="{FF2B5EF4-FFF2-40B4-BE49-F238E27FC236}">
                <a16:creationId xmlns:a16="http://schemas.microsoft.com/office/drawing/2014/main" id="{5B4EC393-34B2-45F9-818D-546930A3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C1D13-EF7C-468F-AE05-0D66BA5467DF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D595D920-21EA-4D08-BD41-1052429AE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chemeClr val="tx1"/>
                </a:solidFill>
              </a:rPr>
              <a:t>Option Field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2EEE828B-8AED-4B83-A172-B886C1634A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8496300" cy="1511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/>
              <a:t>选项：</a:t>
            </a:r>
            <a:r>
              <a:rPr lang="en-US" altLang="zh-CN" sz="2800"/>
              <a:t>0 ~ 40 bytes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/>
              <a:t>网络测试或调试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/>
              <a:t>不是</a:t>
            </a:r>
            <a:r>
              <a:rPr lang="en-US" altLang="zh-CN" sz="2400"/>
              <a:t>IP</a:t>
            </a:r>
            <a:r>
              <a:rPr lang="zh-CN" altLang="en-US" sz="2400"/>
              <a:t>分组的必需部分，但其处理是</a:t>
            </a:r>
            <a:r>
              <a:rPr lang="en-US" altLang="zh-CN" sz="2400"/>
              <a:t>IP</a:t>
            </a:r>
            <a:r>
              <a:rPr lang="zh-CN" altLang="en-US" sz="2400"/>
              <a:t>软件的必需部分</a:t>
            </a:r>
          </a:p>
        </p:txBody>
      </p:sp>
      <p:sp>
        <p:nvSpPr>
          <p:cNvPr id="393225" name="Text Box 9">
            <a:extLst>
              <a:ext uri="{FF2B5EF4-FFF2-40B4-BE49-F238E27FC236}">
                <a16:creationId xmlns:a16="http://schemas.microsoft.com/office/drawing/2014/main" id="{ACDA236B-726A-4B56-B32A-3D6A48DF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636838"/>
            <a:ext cx="1439863" cy="6477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Code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bits</a:t>
            </a:r>
          </a:p>
        </p:txBody>
      </p:sp>
      <p:sp>
        <p:nvSpPr>
          <p:cNvPr id="393226" name="Text Box 10">
            <a:extLst>
              <a:ext uri="{FF2B5EF4-FFF2-40B4-BE49-F238E27FC236}">
                <a16:creationId xmlns:a16="http://schemas.microsoft.com/office/drawing/2014/main" id="{29A0A3AE-3C0E-4973-A2D2-83E22824B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636838"/>
            <a:ext cx="1439862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Length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8 bits</a:t>
            </a:r>
          </a:p>
        </p:txBody>
      </p:sp>
      <p:sp>
        <p:nvSpPr>
          <p:cNvPr id="393227" name="Text Box 11">
            <a:extLst>
              <a:ext uri="{FF2B5EF4-FFF2-40B4-BE49-F238E27FC236}">
                <a16:creationId xmlns:a16="http://schemas.microsoft.com/office/drawing/2014/main" id="{6C3D03E4-36E6-4AFB-A678-134D6919A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2636838"/>
            <a:ext cx="3889375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variable length</a:t>
            </a:r>
          </a:p>
        </p:txBody>
      </p:sp>
      <p:sp>
        <p:nvSpPr>
          <p:cNvPr id="393228" name="Text Box 12">
            <a:extLst>
              <a:ext uri="{FF2B5EF4-FFF2-40B4-BE49-F238E27FC236}">
                <a16:creationId xmlns:a16="http://schemas.microsoft.com/office/drawing/2014/main" id="{F401B73D-D4C2-4BDB-93F9-4420E770A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3573463"/>
            <a:ext cx="1439862" cy="647700"/>
          </a:xfrm>
          <a:prstGeom prst="rect">
            <a:avLst/>
          </a:prstGeom>
          <a:solidFill>
            <a:srgbClr val="00808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Copy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1 bit</a:t>
            </a:r>
          </a:p>
        </p:txBody>
      </p:sp>
      <p:sp>
        <p:nvSpPr>
          <p:cNvPr id="393229" name="Text Box 13">
            <a:extLst>
              <a:ext uri="{FF2B5EF4-FFF2-40B4-BE49-F238E27FC236}">
                <a16:creationId xmlns:a16="http://schemas.microsoft.com/office/drawing/2014/main" id="{1A27EB90-7366-4040-B317-FCA86B64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573463"/>
            <a:ext cx="1439863" cy="647700"/>
          </a:xfrm>
          <a:prstGeom prst="rect">
            <a:avLst/>
          </a:prstGeom>
          <a:solidFill>
            <a:srgbClr val="3366FF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Class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2 bits</a:t>
            </a:r>
          </a:p>
        </p:txBody>
      </p:sp>
      <p:sp>
        <p:nvSpPr>
          <p:cNvPr id="393230" name="Text Box 14">
            <a:extLst>
              <a:ext uri="{FF2B5EF4-FFF2-40B4-BE49-F238E27FC236}">
                <a16:creationId xmlns:a16="http://schemas.microsoft.com/office/drawing/2014/main" id="{DEB1CE20-57A0-4691-B7CE-BC0ABF737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3573463"/>
            <a:ext cx="3889375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Number 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5 bits</a:t>
            </a:r>
          </a:p>
        </p:txBody>
      </p:sp>
      <p:sp>
        <p:nvSpPr>
          <p:cNvPr id="393231" name="Text Box 15">
            <a:extLst>
              <a:ext uri="{FF2B5EF4-FFF2-40B4-BE49-F238E27FC236}">
                <a16:creationId xmlns:a16="http://schemas.microsoft.com/office/drawing/2014/main" id="{B75FE1E4-56A4-4F4E-85EE-FFFC0246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933825"/>
            <a:ext cx="4175125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altLang="zh-CN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Copy</a:t>
            </a: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 Copy only in first fragment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 Copy into all fragments</a:t>
            </a:r>
          </a:p>
        </p:txBody>
      </p:sp>
      <p:sp>
        <p:nvSpPr>
          <p:cNvPr id="393232" name="Text Box 16">
            <a:extLst>
              <a:ext uri="{FF2B5EF4-FFF2-40B4-BE49-F238E27FC236}">
                <a16:creationId xmlns:a16="http://schemas.microsoft.com/office/drawing/2014/main" id="{60B452EA-C8EF-4D31-825B-E4653111E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941888"/>
            <a:ext cx="4608513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altLang="zh-CN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Class</a:t>
            </a:r>
            <a:endParaRPr lang="en-US" altLang="zh-CN" sz="2200">
              <a:effectLst>
                <a:outerShdw blurRad="38100" dist="38100" dir="2700000" algn="tl">
                  <a:srgbClr val="000000"/>
                </a:outerShdw>
              </a:effectLst>
              <a:latin typeface="Franklin Gothic Medium" panose="020B06030201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00  Datagram control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01  Reserved</a:t>
            </a:r>
          </a:p>
          <a:p>
            <a:pPr eaLnBrk="1" hangingPunct="1">
              <a:lnSpc>
                <a:spcPct val="90000"/>
              </a:lnSpc>
              <a:buFontTx/>
              <a:buAutoNum type="arabicPlain" startAt="10"/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  Debugging and management</a:t>
            </a:r>
          </a:p>
          <a:p>
            <a:pPr eaLnBrk="1" hangingPunct="1">
              <a:lnSpc>
                <a:spcPct val="90000"/>
              </a:lnSpc>
              <a:buFontTx/>
              <a:buAutoNum type="arabicPlain" startAt="10"/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  Reserved</a:t>
            </a:r>
          </a:p>
        </p:txBody>
      </p:sp>
      <p:sp>
        <p:nvSpPr>
          <p:cNvPr id="393233" name="Text Box 17">
            <a:extLst>
              <a:ext uri="{FF2B5EF4-FFF2-40B4-BE49-F238E27FC236}">
                <a16:creationId xmlns:a16="http://schemas.microsoft.com/office/drawing/2014/main" id="{BCF70768-3937-46F3-A722-B05460633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4302125"/>
            <a:ext cx="3602038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altLang="zh-CN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</a:t>
            </a:r>
            <a:endParaRPr lang="en-US" altLang="zh-CN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00000  End of option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00001  No option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00011  Loose source route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00111  Record route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01001  Strict source route</a:t>
            </a:r>
          </a:p>
        </p:txBody>
      </p:sp>
      <p:sp>
        <p:nvSpPr>
          <p:cNvPr id="393236" name="Line 20">
            <a:extLst>
              <a:ext uri="{FF2B5EF4-FFF2-40B4-BE49-F238E27FC236}">
                <a16:creationId xmlns:a16="http://schemas.microsoft.com/office/drawing/2014/main" id="{C0339DF5-293F-4E98-8089-1542382753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4788" y="3286125"/>
            <a:ext cx="144462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3237" name="Freeform 21">
            <a:extLst>
              <a:ext uri="{FF2B5EF4-FFF2-40B4-BE49-F238E27FC236}">
                <a16:creationId xmlns:a16="http://schemas.microsoft.com/office/drawing/2014/main" id="{AE03B213-015A-42C3-8840-CDE5B05E883F}"/>
              </a:ext>
            </a:extLst>
          </p:cNvPr>
          <p:cNvSpPr>
            <a:spLocks/>
          </p:cNvSpPr>
          <p:nvPr/>
        </p:nvSpPr>
        <p:spPr bwMode="auto">
          <a:xfrm>
            <a:off x="1474788" y="3286125"/>
            <a:ext cx="6769100" cy="287338"/>
          </a:xfrm>
          <a:custGeom>
            <a:avLst/>
            <a:gdLst>
              <a:gd name="T0" fmla="*/ 91 w 4264"/>
              <a:gd name="T1" fmla="*/ 0 h 226"/>
              <a:gd name="T2" fmla="*/ 0 w 4264"/>
              <a:gd name="T3" fmla="*/ 226 h 226"/>
              <a:gd name="T4" fmla="*/ 4264 w 4264"/>
              <a:gd name="T5" fmla="*/ 226 h 226"/>
              <a:gd name="T6" fmla="*/ 998 w 4264"/>
              <a:gd name="T7" fmla="*/ 0 h 226"/>
              <a:gd name="T8" fmla="*/ 91 w 4264"/>
              <a:gd name="T9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4" h="226">
                <a:moveTo>
                  <a:pt x="91" y="0"/>
                </a:moveTo>
                <a:lnTo>
                  <a:pt x="0" y="226"/>
                </a:lnTo>
                <a:lnTo>
                  <a:pt x="4264" y="226"/>
                </a:lnTo>
                <a:lnTo>
                  <a:pt x="998" y="0"/>
                </a:lnTo>
                <a:lnTo>
                  <a:pt x="91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  <a:alpha val="39999"/>
                </a:schemeClr>
              </a:gs>
              <a:gs pos="100000">
                <a:schemeClr val="accent1">
                  <a:alpha val="2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4D84347B-B886-4544-A3D0-7789104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73B7C-89A6-4962-9F32-DA5CE1052E3C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92546" name="Rectangle 2">
            <a:extLst>
              <a:ext uri="{FF2B5EF4-FFF2-40B4-BE49-F238E27FC236}">
                <a16:creationId xmlns:a16="http://schemas.microsoft.com/office/drawing/2014/main" id="{4C37372B-CC1A-4B65-AF39-CA0FE845D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Encapsulation</a:t>
            </a: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1AFF04F5-244A-4A91-B9F8-097392C63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Example</a:t>
            </a:r>
            <a:r>
              <a:rPr lang="zh-CN" altLang="en-US"/>
              <a:t>：</a:t>
            </a:r>
            <a:r>
              <a:rPr lang="en-US" altLang="zh-CN"/>
              <a:t>Ethernet fram</a:t>
            </a:r>
          </a:p>
          <a:p>
            <a:pPr eaLnBrk="1" hangingPunct="1">
              <a:defRPr/>
            </a:pPr>
            <a:endParaRPr lang="en-US" altLang="zh-CN"/>
          </a:p>
        </p:txBody>
      </p:sp>
      <p:grpSp>
        <p:nvGrpSpPr>
          <p:cNvPr id="492548" name="Group 4">
            <a:extLst>
              <a:ext uri="{FF2B5EF4-FFF2-40B4-BE49-F238E27FC236}">
                <a16:creationId xmlns:a16="http://schemas.microsoft.com/office/drawing/2014/main" id="{FFFB653E-AD92-4E3A-993D-AF704F9CFFB8}"/>
              </a:ext>
            </a:extLst>
          </p:cNvPr>
          <p:cNvGrpSpPr>
            <a:grpSpLocks/>
          </p:cNvGrpSpPr>
          <p:nvPr/>
        </p:nvGrpSpPr>
        <p:grpSpPr bwMode="auto">
          <a:xfrm>
            <a:off x="777875" y="2422525"/>
            <a:ext cx="7848600" cy="574675"/>
            <a:chOff x="567" y="3023"/>
            <a:chExt cx="4944" cy="362"/>
          </a:xfrm>
        </p:grpSpPr>
        <p:sp>
          <p:nvSpPr>
            <p:cNvPr id="492549" name="Rectangle 5">
              <a:extLst>
                <a:ext uri="{FF2B5EF4-FFF2-40B4-BE49-F238E27FC236}">
                  <a16:creationId xmlns:a16="http://schemas.microsoft.com/office/drawing/2014/main" id="{85A1A43D-47F3-484B-A575-FE28B5814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023"/>
              <a:ext cx="4944" cy="362"/>
            </a:xfrm>
            <a:prstGeom prst="rect">
              <a:avLst/>
            </a:prstGeom>
            <a:solidFill>
              <a:srgbClr val="FFE59B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2550" name="Line 6">
              <a:extLst>
                <a:ext uri="{FF2B5EF4-FFF2-40B4-BE49-F238E27FC236}">
                  <a16:creationId xmlns:a16="http://schemas.microsoft.com/office/drawing/2014/main" id="{8E59C5E2-884C-49E6-856E-49E2445A7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023"/>
              <a:ext cx="0" cy="3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2551" name="Line 7">
              <a:extLst>
                <a:ext uri="{FF2B5EF4-FFF2-40B4-BE49-F238E27FC236}">
                  <a16:creationId xmlns:a16="http://schemas.microsoft.com/office/drawing/2014/main" id="{689C55E7-7B8F-47CF-B277-F8CB61325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023"/>
              <a:ext cx="0" cy="3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2552" name="Line 8">
              <a:extLst>
                <a:ext uri="{FF2B5EF4-FFF2-40B4-BE49-F238E27FC236}">
                  <a16:creationId xmlns:a16="http://schemas.microsoft.com/office/drawing/2014/main" id="{8E3C3EA2-B5B3-431E-9974-A48556F62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" y="3023"/>
              <a:ext cx="0" cy="3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2553" name="Line 9">
              <a:extLst>
                <a:ext uri="{FF2B5EF4-FFF2-40B4-BE49-F238E27FC236}">
                  <a16:creationId xmlns:a16="http://schemas.microsoft.com/office/drawing/2014/main" id="{4A345914-08D7-404F-8709-A3428C466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3023"/>
              <a:ext cx="0" cy="3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2554" name="Text Box 10">
            <a:extLst>
              <a:ext uri="{FF2B5EF4-FFF2-40B4-BE49-F238E27FC236}">
                <a16:creationId xmlns:a16="http://schemas.microsoft.com/office/drawing/2014/main" id="{213B815E-60C5-4E4A-AD96-76195BD96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2427288"/>
            <a:ext cx="2447925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1" hangingPunct="1"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IP Packet</a:t>
            </a:r>
          </a:p>
        </p:txBody>
      </p:sp>
      <p:sp>
        <p:nvSpPr>
          <p:cNvPr id="492555" name="Rectangle 11">
            <a:extLst>
              <a:ext uri="{FF2B5EF4-FFF2-40B4-BE49-F238E27FC236}">
                <a16:creationId xmlns:a16="http://schemas.microsoft.com/office/drawing/2014/main" id="{2A5503A7-693A-4F38-A263-B19270F3A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2492375"/>
            <a:ext cx="140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目的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MAC</a:t>
            </a:r>
          </a:p>
        </p:txBody>
      </p:sp>
      <p:sp>
        <p:nvSpPr>
          <p:cNvPr id="492556" name="Rectangle 12">
            <a:extLst>
              <a:ext uri="{FF2B5EF4-FFF2-40B4-BE49-F238E27FC236}">
                <a16:creationId xmlns:a16="http://schemas.microsoft.com/office/drawing/2014/main" id="{99ED40E6-EB16-4AEB-8431-371541852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24923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类型</a:t>
            </a:r>
          </a:p>
        </p:txBody>
      </p:sp>
      <p:sp>
        <p:nvSpPr>
          <p:cNvPr id="492557" name="Rectangle 13">
            <a:extLst>
              <a:ext uri="{FF2B5EF4-FFF2-40B4-BE49-F238E27FC236}">
                <a16:creationId xmlns:a16="http://schemas.microsoft.com/office/drawing/2014/main" id="{945C3058-AAF9-475A-A89C-FD4268AEA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2492375"/>
            <a:ext cx="69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FCS</a:t>
            </a:r>
          </a:p>
        </p:txBody>
      </p:sp>
      <p:sp>
        <p:nvSpPr>
          <p:cNvPr id="492558" name="Rectangle 14">
            <a:extLst>
              <a:ext uri="{FF2B5EF4-FFF2-40B4-BE49-F238E27FC236}">
                <a16:creationId xmlns:a16="http://schemas.microsoft.com/office/drawing/2014/main" id="{8325F22E-E34E-4952-86E1-65F87A6B3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2492375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源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MAC</a:t>
            </a:r>
          </a:p>
        </p:txBody>
      </p:sp>
      <p:sp>
        <p:nvSpPr>
          <p:cNvPr id="492559" name="Text Box 15">
            <a:extLst>
              <a:ext uri="{FF2B5EF4-FFF2-40B4-BE49-F238E27FC236}">
                <a16:creationId xmlns:a16="http://schemas.microsoft.com/office/drawing/2014/main" id="{BAB46D5E-299B-4BE6-8C87-B5F69544B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2420938"/>
            <a:ext cx="24479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eaLnBrk="1" hangingPunct="1"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Packet</a:t>
            </a:r>
          </a:p>
        </p:txBody>
      </p:sp>
      <p:sp>
        <p:nvSpPr>
          <p:cNvPr id="492560" name="Text Box 16">
            <a:extLst>
              <a:ext uri="{FF2B5EF4-FFF2-40B4-BE49-F238E27FC236}">
                <a16:creationId xmlns:a16="http://schemas.microsoft.com/office/drawing/2014/main" id="{5199EC87-2876-4A05-810E-97499A450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989138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92561" name="Text Box 17">
            <a:extLst>
              <a:ext uri="{FF2B5EF4-FFF2-40B4-BE49-F238E27FC236}">
                <a16:creationId xmlns:a16="http://schemas.microsoft.com/office/drawing/2014/main" id="{55F3EA20-3000-4CF7-AFB3-AF0D8621D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19891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92562" name="Text Box 18">
            <a:extLst>
              <a:ext uri="{FF2B5EF4-FFF2-40B4-BE49-F238E27FC236}">
                <a16:creationId xmlns:a16="http://schemas.microsoft.com/office/drawing/2014/main" id="{967A290B-7B02-4036-B738-4666AB360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19891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92563" name="Text Box 19">
            <a:extLst>
              <a:ext uri="{FF2B5EF4-FFF2-40B4-BE49-F238E27FC236}">
                <a16:creationId xmlns:a16="http://schemas.microsoft.com/office/drawing/2014/main" id="{51134316-BA3F-4D85-AA70-7996B05D9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1989138"/>
            <a:ext cx="1592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46 ~ 1500</a:t>
            </a:r>
          </a:p>
        </p:txBody>
      </p:sp>
      <p:sp>
        <p:nvSpPr>
          <p:cNvPr id="492564" name="Text Box 20">
            <a:extLst>
              <a:ext uri="{FF2B5EF4-FFF2-40B4-BE49-F238E27FC236}">
                <a16:creationId xmlns:a16="http://schemas.microsoft.com/office/drawing/2014/main" id="{9642C290-41D1-4E8A-BF47-CABF7ABE0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0213" y="1989138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492565" name="Text Box 21">
            <a:extLst>
              <a:ext uri="{FF2B5EF4-FFF2-40B4-BE49-F238E27FC236}">
                <a16:creationId xmlns:a16="http://schemas.microsoft.com/office/drawing/2014/main" id="{9EA5FD65-0EBB-4F19-BF90-D5A0AAA0E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0" y="2466975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0x0800</a:t>
            </a:r>
          </a:p>
        </p:txBody>
      </p:sp>
      <p:sp>
        <p:nvSpPr>
          <p:cNvPr id="492566" name="Text Box 22">
            <a:extLst>
              <a:ext uri="{FF2B5EF4-FFF2-40B4-BE49-F238E27FC236}">
                <a16:creationId xmlns:a16="http://schemas.microsoft.com/office/drawing/2014/main" id="{FB61E7BF-8DA8-4580-8A10-913AC9D63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byte</a:t>
            </a:r>
          </a:p>
        </p:txBody>
      </p:sp>
      <p:pic>
        <p:nvPicPr>
          <p:cNvPr id="492567" name="Picture 23" descr="IP data">
            <a:extLst>
              <a:ext uri="{FF2B5EF4-FFF2-40B4-BE49-F238E27FC236}">
                <a16:creationId xmlns:a16="http://schemas.microsoft.com/office/drawing/2014/main" id="{498090C8-E9B7-473A-9CDA-E54E5C3763A8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2" b="5559"/>
          <a:stretch>
            <a:fillRect/>
          </a:stretch>
        </p:blipFill>
        <p:spPr>
          <a:xfrm>
            <a:off x="179388" y="4035425"/>
            <a:ext cx="8820150" cy="1290638"/>
          </a:xfrm>
          <a:noFill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492568" name="Rectangle 24">
            <a:extLst>
              <a:ext uri="{FF2B5EF4-FFF2-40B4-BE49-F238E27FC236}">
                <a16:creationId xmlns:a16="http://schemas.microsoft.com/office/drawing/2014/main" id="{40ABEC80-A39C-460E-9447-EEF7198BE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4033838"/>
            <a:ext cx="4824412" cy="269875"/>
          </a:xfrm>
          <a:prstGeom prst="rect">
            <a:avLst/>
          </a:prstGeom>
          <a:solidFill>
            <a:schemeClr val="tx1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69" name="AutoShape 25">
            <a:extLst>
              <a:ext uri="{FF2B5EF4-FFF2-40B4-BE49-F238E27FC236}">
                <a16:creationId xmlns:a16="http://schemas.microsoft.com/office/drawing/2014/main" id="{34C6EF89-24D7-49B1-8184-53F0B64DD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3317875"/>
            <a:ext cx="3933825" cy="563563"/>
          </a:xfrm>
          <a:prstGeom prst="wedgeRoundRectCallout">
            <a:avLst>
              <a:gd name="adj1" fmla="val 29986"/>
              <a:gd name="adj2" fmla="val 106338"/>
              <a:gd name="adj3" fmla="val 16667"/>
            </a:avLst>
          </a:prstGeom>
          <a:solidFill>
            <a:schemeClr val="tx1"/>
          </a:solidFill>
          <a:ln w="9525">
            <a:solidFill>
              <a:srgbClr val="6600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660066"/>
                </a:solidFill>
              </a:rPr>
              <a:t>Ethernet frame header</a:t>
            </a:r>
          </a:p>
        </p:txBody>
      </p:sp>
      <p:sp>
        <p:nvSpPr>
          <p:cNvPr id="492570" name="Freeform 26">
            <a:extLst>
              <a:ext uri="{FF2B5EF4-FFF2-40B4-BE49-F238E27FC236}">
                <a16:creationId xmlns:a16="http://schemas.microsoft.com/office/drawing/2014/main" id="{D46FC894-D56F-4FCB-BDC2-E8561BAE2ADD}"/>
              </a:ext>
            </a:extLst>
          </p:cNvPr>
          <p:cNvSpPr>
            <a:spLocks/>
          </p:cNvSpPr>
          <p:nvPr/>
        </p:nvSpPr>
        <p:spPr bwMode="auto">
          <a:xfrm>
            <a:off x="1476375" y="4537075"/>
            <a:ext cx="5400675" cy="792163"/>
          </a:xfrm>
          <a:custGeom>
            <a:avLst/>
            <a:gdLst>
              <a:gd name="T0" fmla="*/ 0 w 3402"/>
              <a:gd name="T1" fmla="*/ 182 h 499"/>
              <a:gd name="T2" fmla="*/ 0 w 3402"/>
              <a:gd name="T3" fmla="*/ 499 h 499"/>
              <a:gd name="T4" fmla="*/ 3402 w 3402"/>
              <a:gd name="T5" fmla="*/ 499 h 499"/>
              <a:gd name="T6" fmla="*/ 3402 w 3402"/>
              <a:gd name="T7" fmla="*/ 0 h 499"/>
              <a:gd name="T8" fmla="*/ 362 w 3402"/>
              <a:gd name="T9" fmla="*/ 0 h 499"/>
              <a:gd name="T10" fmla="*/ 362 w 3402"/>
              <a:gd name="T11" fmla="*/ 182 h 499"/>
              <a:gd name="T12" fmla="*/ 0 w 3402"/>
              <a:gd name="T13" fmla="*/ 182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02" h="499">
                <a:moveTo>
                  <a:pt x="0" y="182"/>
                </a:moveTo>
                <a:lnTo>
                  <a:pt x="0" y="499"/>
                </a:lnTo>
                <a:lnTo>
                  <a:pt x="3402" y="499"/>
                </a:lnTo>
                <a:lnTo>
                  <a:pt x="3402" y="0"/>
                </a:lnTo>
                <a:lnTo>
                  <a:pt x="362" y="0"/>
                </a:lnTo>
                <a:lnTo>
                  <a:pt x="362" y="182"/>
                </a:lnTo>
                <a:lnTo>
                  <a:pt x="0" y="182"/>
                </a:lnTo>
                <a:close/>
              </a:path>
            </a:pathLst>
          </a:custGeom>
          <a:solidFill>
            <a:schemeClr val="tx1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71" name="Freeform 27">
            <a:extLst>
              <a:ext uri="{FF2B5EF4-FFF2-40B4-BE49-F238E27FC236}">
                <a16:creationId xmlns:a16="http://schemas.microsoft.com/office/drawing/2014/main" id="{24F1ED31-E8AB-4F4F-AE0D-329F3ADEEE4E}"/>
              </a:ext>
            </a:extLst>
          </p:cNvPr>
          <p:cNvSpPr>
            <a:spLocks/>
          </p:cNvSpPr>
          <p:nvPr/>
        </p:nvSpPr>
        <p:spPr bwMode="auto">
          <a:xfrm>
            <a:off x="1476375" y="4033838"/>
            <a:ext cx="5400675" cy="792162"/>
          </a:xfrm>
          <a:custGeom>
            <a:avLst/>
            <a:gdLst>
              <a:gd name="T0" fmla="*/ 0 w 3402"/>
              <a:gd name="T1" fmla="*/ 181 h 499"/>
              <a:gd name="T2" fmla="*/ 0 w 3402"/>
              <a:gd name="T3" fmla="*/ 499 h 499"/>
              <a:gd name="T4" fmla="*/ 362 w 3402"/>
              <a:gd name="T5" fmla="*/ 499 h 499"/>
              <a:gd name="T6" fmla="*/ 362 w 3402"/>
              <a:gd name="T7" fmla="*/ 317 h 499"/>
              <a:gd name="T8" fmla="*/ 3402 w 3402"/>
              <a:gd name="T9" fmla="*/ 317 h 499"/>
              <a:gd name="T10" fmla="*/ 3402 w 3402"/>
              <a:gd name="T11" fmla="*/ 0 h 499"/>
              <a:gd name="T12" fmla="*/ 3039 w 3402"/>
              <a:gd name="T13" fmla="*/ 0 h 499"/>
              <a:gd name="T14" fmla="*/ 3039 w 3402"/>
              <a:gd name="T15" fmla="*/ 181 h 499"/>
              <a:gd name="T16" fmla="*/ 0 w 3402"/>
              <a:gd name="T17" fmla="*/ 181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2" h="499">
                <a:moveTo>
                  <a:pt x="0" y="181"/>
                </a:moveTo>
                <a:lnTo>
                  <a:pt x="0" y="499"/>
                </a:lnTo>
                <a:lnTo>
                  <a:pt x="362" y="499"/>
                </a:lnTo>
                <a:lnTo>
                  <a:pt x="362" y="317"/>
                </a:lnTo>
                <a:lnTo>
                  <a:pt x="3402" y="317"/>
                </a:lnTo>
                <a:lnTo>
                  <a:pt x="3402" y="0"/>
                </a:lnTo>
                <a:lnTo>
                  <a:pt x="3039" y="0"/>
                </a:lnTo>
                <a:lnTo>
                  <a:pt x="3039" y="181"/>
                </a:lnTo>
                <a:lnTo>
                  <a:pt x="0" y="181"/>
                </a:lnTo>
                <a:close/>
              </a:path>
            </a:pathLst>
          </a:custGeom>
          <a:solidFill>
            <a:schemeClr val="tx1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72" name="AutoShape 28">
            <a:extLst>
              <a:ext uri="{FF2B5EF4-FFF2-40B4-BE49-F238E27FC236}">
                <a16:creationId xmlns:a16="http://schemas.microsoft.com/office/drawing/2014/main" id="{F133D863-47CC-4784-BA0E-0CEE3D1B7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3" y="3321050"/>
            <a:ext cx="1778000" cy="563563"/>
          </a:xfrm>
          <a:prstGeom prst="wedgeRoundRectCallout">
            <a:avLst>
              <a:gd name="adj1" fmla="val -83838"/>
              <a:gd name="adj2" fmla="val 143241"/>
              <a:gd name="adj3" fmla="val 16667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 header</a:t>
            </a:r>
          </a:p>
        </p:txBody>
      </p:sp>
      <p:sp>
        <p:nvSpPr>
          <p:cNvPr id="492573" name="AutoShape 29">
            <a:extLst>
              <a:ext uri="{FF2B5EF4-FFF2-40B4-BE49-F238E27FC236}">
                <a16:creationId xmlns:a16="http://schemas.microsoft.com/office/drawing/2014/main" id="{71F7E748-2F3D-4826-AA15-74FB6CAC9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5537200"/>
            <a:ext cx="1366837" cy="561975"/>
          </a:xfrm>
          <a:prstGeom prst="wedgeRoundRectCallout">
            <a:avLst>
              <a:gd name="adj1" fmla="val 83116"/>
              <a:gd name="adj2" fmla="val -165606"/>
              <a:gd name="adj3" fmla="val 16667"/>
            </a:avLst>
          </a:prstGeom>
          <a:solidFill>
            <a:schemeClr val="tx1"/>
          </a:solidFill>
          <a:ln w="9525">
            <a:solidFill>
              <a:srgbClr val="666633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666633"/>
                </a:solidFill>
              </a:rPr>
              <a:t>IP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9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9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9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9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9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4" grpId="0" animBg="1"/>
      <p:bldP spid="492555" grpId="0"/>
      <p:bldP spid="492556" grpId="0"/>
      <p:bldP spid="492556" grpId="1"/>
      <p:bldP spid="492557" grpId="0"/>
      <p:bldP spid="492558" grpId="0"/>
      <p:bldP spid="492559" grpId="0"/>
      <p:bldP spid="492559" grpId="1"/>
      <p:bldP spid="492560" grpId="0"/>
      <p:bldP spid="492561" grpId="0"/>
      <p:bldP spid="492562" grpId="0"/>
      <p:bldP spid="492563" grpId="0"/>
      <p:bldP spid="492564" grpId="0"/>
      <p:bldP spid="492565" grpId="0"/>
      <p:bldP spid="492566" grpId="0"/>
      <p:bldP spid="492569" grpId="0" animBg="1"/>
      <p:bldP spid="492572" grpId="0" animBg="1"/>
      <p:bldP spid="4925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A3012-A763-45F6-8E08-D4AD55B38B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72C8DF0-4784-4DFB-A28A-400AACC5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D6E4-4A21-4162-935D-8CDC4038E81B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93570" name="Rectangle 2">
            <a:extLst>
              <a:ext uri="{FF2B5EF4-FFF2-40B4-BE49-F238E27FC236}">
                <a16:creationId xmlns:a16="http://schemas.microsoft.com/office/drawing/2014/main" id="{A11C5385-659A-4DD3-8F34-2F9ACCBC8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IP Datagram Example</a:t>
            </a:r>
          </a:p>
        </p:txBody>
      </p:sp>
      <p:pic>
        <p:nvPicPr>
          <p:cNvPr id="20485" name="Picture 3" descr="IP datagram">
            <a:extLst>
              <a:ext uri="{FF2B5EF4-FFF2-40B4-BE49-F238E27FC236}">
                <a16:creationId xmlns:a16="http://schemas.microsoft.com/office/drawing/2014/main" id="{C2FFF437-28FF-476B-A49D-670F5E68F7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488" y="1201738"/>
            <a:ext cx="8675687" cy="5595937"/>
          </a:xfrm>
          <a:noFill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31616E25-A9CF-401F-A575-5AA46757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4E396-CC41-46BF-8D59-191B392237C3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24EB314B-9EC4-4072-9BA1-EE3DFBBC2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3052763"/>
            <a:ext cx="0" cy="7747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D4CDBF-90E0-4739-9B73-DF04F7A77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52" y="28075"/>
            <a:ext cx="5890071" cy="4068643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169C1D0-0F49-420B-AB6E-3DD891AAB2A0}"/>
              </a:ext>
            </a:extLst>
          </p:cNvPr>
          <p:cNvGrpSpPr/>
          <p:nvPr/>
        </p:nvGrpSpPr>
        <p:grpSpPr>
          <a:xfrm>
            <a:off x="0" y="4154807"/>
            <a:ext cx="7046613" cy="2716657"/>
            <a:chOff x="7696" y="4096719"/>
            <a:chExt cx="7046613" cy="271665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045738E-078F-418E-8FA8-93A4AE56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6" y="4096719"/>
              <a:ext cx="3441877" cy="99700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ADEEAE9-C0EA-47FA-82A8-171F89A97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6" y="5085184"/>
              <a:ext cx="7046613" cy="56906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918A5A8-4C5E-4733-9634-7C3C290A9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468" y="5616096"/>
              <a:ext cx="6491748" cy="119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3614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EDE80C5C-14A3-4938-A4DF-0DB8DADB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A3C8A3-EC8F-4227-A0A6-E49BCE681523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94594" name="Rectangle 2">
            <a:extLst>
              <a:ext uri="{FF2B5EF4-FFF2-40B4-BE49-F238E27FC236}">
                <a16:creationId xmlns:a16="http://schemas.microsoft.com/office/drawing/2014/main" id="{DAA6ACA6-6192-4CF5-878D-0A9C347AF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To Process an IP Packet</a:t>
            </a:r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1D2EA83E-70D4-4603-A90A-047DABB3429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合法性检查</a:t>
            </a:r>
          </a:p>
          <a:p>
            <a:pPr lvl="1" eaLnBrk="1" hangingPunct="1">
              <a:defRPr/>
            </a:pPr>
            <a:r>
              <a:rPr lang="zh-CN" altLang="en-US"/>
              <a:t>版本</a:t>
            </a:r>
          </a:p>
          <a:p>
            <a:pPr lvl="1" eaLnBrk="1" hangingPunct="1">
              <a:defRPr/>
            </a:pPr>
            <a:r>
              <a:rPr lang="zh-CN" altLang="en-US"/>
              <a:t>长度</a:t>
            </a:r>
          </a:p>
          <a:p>
            <a:pPr lvl="1" eaLnBrk="1" hangingPunct="1">
              <a:defRPr/>
            </a:pPr>
            <a:r>
              <a:rPr lang="en-US" altLang="zh-CN"/>
              <a:t>TTL</a:t>
            </a:r>
          </a:p>
          <a:p>
            <a:pPr lvl="1" eaLnBrk="1" hangingPunct="1">
              <a:defRPr/>
            </a:pPr>
            <a:r>
              <a:rPr lang="en-US" altLang="zh-CN"/>
              <a:t>Protocol</a:t>
            </a:r>
          </a:p>
          <a:p>
            <a:pPr lvl="1" eaLnBrk="1" hangingPunct="1">
              <a:defRPr/>
            </a:pPr>
            <a:r>
              <a:rPr lang="en-US" altLang="zh-CN"/>
              <a:t>Checksum</a:t>
            </a:r>
          </a:p>
          <a:p>
            <a:pPr lvl="1" eaLnBrk="1" hangingPunct="1">
              <a:defRPr/>
            </a:pPr>
            <a:r>
              <a:rPr lang="en-US" altLang="zh-CN"/>
              <a:t>IP</a:t>
            </a:r>
            <a:r>
              <a:rPr lang="zh-CN" altLang="en-US"/>
              <a:t>地址</a:t>
            </a:r>
          </a:p>
        </p:txBody>
      </p:sp>
      <p:sp>
        <p:nvSpPr>
          <p:cNvPr id="494596" name="Rectangle 4">
            <a:extLst>
              <a:ext uri="{FF2B5EF4-FFF2-40B4-BE49-F238E27FC236}">
                <a16:creationId xmlns:a16="http://schemas.microsoft.com/office/drawing/2014/main" id="{511FBA78-BD58-415E-86A7-E4626915961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分片与重组</a:t>
            </a:r>
          </a:p>
          <a:p>
            <a:pPr eaLnBrk="1" hangingPunct="1">
              <a:defRPr/>
            </a:pPr>
            <a:r>
              <a:rPr lang="zh-CN" altLang="en-US" dirty="0"/>
              <a:t>选项处理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49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494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5">
            <a:extLst>
              <a:ext uri="{FF2B5EF4-FFF2-40B4-BE49-F238E27FC236}">
                <a16:creationId xmlns:a16="http://schemas.microsoft.com/office/drawing/2014/main" id="{9E831BDC-89D7-4A76-95BB-F2F440C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345A1-ACE4-4182-8118-10FC9EE4D66B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96642" name="Rectangle 2">
            <a:extLst>
              <a:ext uri="{FF2B5EF4-FFF2-40B4-BE49-F238E27FC236}">
                <a16:creationId xmlns:a16="http://schemas.microsoft.com/office/drawing/2014/main" id="{6D95FF31-1EFA-45CF-9162-F96688C19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7.2  Fragmentation</a:t>
            </a:r>
          </a:p>
        </p:txBody>
      </p:sp>
      <p:sp>
        <p:nvSpPr>
          <p:cNvPr id="496644" name="Rectangle 4">
            <a:extLst>
              <a:ext uri="{FF2B5EF4-FFF2-40B4-BE49-F238E27FC236}">
                <a16:creationId xmlns:a16="http://schemas.microsoft.com/office/drawing/2014/main" id="{AE04AA5F-9A06-4905-A745-C72E5015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241550"/>
            <a:ext cx="3960812" cy="433388"/>
          </a:xfrm>
          <a:prstGeom prst="rect">
            <a:avLst/>
          </a:prstGeom>
          <a:solidFill>
            <a:srgbClr val="33CC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6645" name="Text Box 5">
            <a:extLst>
              <a:ext uri="{FF2B5EF4-FFF2-40B4-BE49-F238E27FC236}">
                <a16:creationId xmlns:a16="http://schemas.microsoft.com/office/drawing/2014/main" id="{DC221B37-C0C6-4163-9328-F74A57447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2205038"/>
            <a:ext cx="847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MTU</a:t>
            </a:r>
          </a:p>
        </p:txBody>
      </p:sp>
      <p:sp>
        <p:nvSpPr>
          <p:cNvPr id="496646" name="Text Box 6">
            <a:extLst>
              <a:ext uri="{FF2B5EF4-FFF2-40B4-BE49-F238E27FC236}">
                <a16:creationId xmlns:a16="http://schemas.microsoft.com/office/drawing/2014/main" id="{E6730D64-4AD3-4882-9ED3-69A2D17F2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217738"/>
            <a:ext cx="137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Header </a:t>
            </a:r>
          </a:p>
        </p:txBody>
      </p:sp>
      <p:sp>
        <p:nvSpPr>
          <p:cNvPr id="496647" name="Text Box 7">
            <a:extLst>
              <a:ext uri="{FF2B5EF4-FFF2-40B4-BE49-F238E27FC236}">
                <a16:creationId xmlns:a16="http://schemas.microsoft.com/office/drawing/2014/main" id="{0F86E148-8851-4FF5-8DAE-4596D58B0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788" y="2217738"/>
            <a:ext cx="1141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Trailer</a:t>
            </a:r>
          </a:p>
        </p:txBody>
      </p:sp>
      <p:sp>
        <p:nvSpPr>
          <p:cNvPr id="496648" name="Rectangle 8">
            <a:extLst>
              <a:ext uri="{FF2B5EF4-FFF2-40B4-BE49-F238E27FC236}">
                <a16:creationId xmlns:a16="http://schemas.microsoft.com/office/drawing/2014/main" id="{737E6321-95DF-46B0-8D17-58470FE2D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41550"/>
            <a:ext cx="6553200" cy="43338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6649" name="AutoShape 9">
            <a:extLst>
              <a:ext uri="{FF2B5EF4-FFF2-40B4-BE49-F238E27FC236}">
                <a16:creationId xmlns:a16="http://schemas.microsoft.com/office/drawing/2014/main" id="{D5E85000-A3C6-45AC-B8A2-04E9E00847E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19688" y="1984375"/>
            <a:ext cx="287338" cy="23018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00FFFF">
                  <a:gamma/>
                  <a:shade val="46275"/>
                  <a:invGamma/>
                </a:srgbClr>
              </a:gs>
              <a:gs pos="100000">
                <a:srgbClr val="00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6650" name="Rectangle 10">
            <a:extLst>
              <a:ext uri="{FF2B5EF4-FFF2-40B4-BE49-F238E27FC236}">
                <a16:creationId xmlns:a16="http://schemas.microsoft.com/office/drawing/2014/main" id="{D4A751D5-B2E5-423A-8AB4-EC44666C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593850"/>
            <a:ext cx="3960812" cy="433388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6651" name="Text Box 11">
            <a:extLst>
              <a:ext uri="{FF2B5EF4-FFF2-40B4-BE49-F238E27FC236}">
                <a16:creationId xmlns:a16="http://schemas.microsoft.com/office/drawing/2014/main" id="{B1100586-661A-46D9-A6F0-DA83B1269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1570038"/>
            <a:ext cx="2071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 datagram</a:t>
            </a:r>
          </a:p>
        </p:txBody>
      </p:sp>
      <p:sp>
        <p:nvSpPr>
          <p:cNvPr id="496652" name="Text Box 12">
            <a:extLst>
              <a:ext uri="{FF2B5EF4-FFF2-40B4-BE49-F238E27FC236}">
                <a16:creationId xmlns:a16="http://schemas.microsoft.com/office/drawing/2014/main" id="{38798464-D1D6-4E6A-A1AC-87228682E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524000"/>
            <a:ext cx="1716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Datagram</a:t>
            </a:r>
          </a:p>
        </p:txBody>
      </p:sp>
      <p:sp>
        <p:nvSpPr>
          <p:cNvPr id="496653" name="Text Box 13">
            <a:extLst>
              <a:ext uri="{FF2B5EF4-FFF2-40B4-BE49-F238E27FC236}">
                <a16:creationId xmlns:a16="http://schemas.microsoft.com/office/drawing/2014/main" id="{74BCFA4B-19BC-440D-BB75-9967EA7AA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2171700"/>
            <a:ext cx="116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</a:t>
            </a:r>
          </a:p>
        </p:txBody>
      </p:sp>
      <p:sp>
        <p:nvSpPr>
          <p:cNvPr id="496654" name="AutoShape 14">
            <a:extLst>
              <a:ext uri="{FF2B5EF4-FFF2-40B4-BE49-F238E27FC236}">
                <a16:creationId xmlns:a16="http://schemas.microsoft.com/office/drawing/2014/main" id="{8036E45B-81E5-46BC-B826-2D9787C6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3251200"/>
            <a:ext cx="2916237" cy="1079500"/>
          </a:xfrm>
          <a:prstGeom prst="wedgeRoundRectCallout">
            <a:avLst>
              <a:gd name="adj1" fmla="val 106125"/>
              <a:gd name="adj2" fmla="val -122648"/>
              <a:gd name="adj3" fmla="val 16667"/>
            </a:avLst>
          </a:prstGeom>
          <a:noFill/>
          <a:ln w="3810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数据帧中封装的最大数据长度</a:t>
            </a:r>
          </a:p>
        </p:txBody>
      </p:sp>
      <p:graphicFrame>
        <p:nvGraphicFramePr>
          <p:cNvPr id="496655" name="Group 15">
            <a:extLst>
              <a:ext uri="{FF2B5EF4-FFF2-40B4-BE49-F238E27FC236}">
                <a16:creationId xmlns:a16="http://schemas.microsoft.com/office/drawing/2014/main" id="{A2D5B8E1-4A10-4300-B1CC-B58D39515F9C}"/>
              </a:ext>
            </a:extLst>
          </p:cNvPr>
          <p:cNvGraphicFramePr>
            <a:graphicFrameLocks noGrp="1"/>
          </p:cNvGraphicFramePr>
          <p:nvPr/>
        </p:nvGraphicFramePr>
        <p:xfrm>
          <a:off x="3492500" y="2747963"/>
          <a:ext cx="4895850" cy="3642142"/>
        </p:xfrm>
        <a:graphic>
          <a:graphicData uri="http://schemas.openxmlformats.org/drawingml/2006/table">
            <a:tbl>
              <a:tblPr/>
              <a:tblGrid>
                <a:gridCol w="3522663">
                  <a:extLst>
                    <a:ext uri="{9D8B030D-6E8A-4147-A177-3AD203B41FA5}">
                      <a16:colId xmlns:a16="http://schemas.microsoft.com/office/drawing/2014/main" val="2315740655"/>
                    </a:ext>
                  </a:extLst>
                </a:gridCol>
                <a:gridCol w="1373187">
                  <a:extLst>
                    <a:ext uri="{9D8B030D-6E8A-4147-A177-3AD203B41FA5}">
                      <a16:colId xmlns:a16="http://schemas.microsoft.com/office/drawing/2014/main" val="1975562513"/>
                    </a:ext>
                  </a:extLst>
                </a:gridCol>
              </a:tblGrid>
              <a:tr h="520246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Physical Network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MTU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437780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Token ring (16 Mbps)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17914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291094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Token ring (4 Mbps)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4464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554613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FDDI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4352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51675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Ethernet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1500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853151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X.25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576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249329"/>
                  </a:ext>
                </a:extLst>
              </a:tr>
              <a:tr h="520246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PPP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296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9355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D683FA82-590B-4EBC-99A1-879BBB3F5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Fragmentation</a:t>
            </a:r>
          </a:p>
        </p:txBody>
      </p:sp>
      <p:pic>
        <p:nvPicPr>
          <p:cNvPr id="127" name="图片 126">
            <a:extLst>
              <a:ext uri="{FF2B5EF4-FFF2-40B4-BE49-F238E27FC236}">
                <a16:creationId xmlns:a16="http://schemas.microsoft.com/office/drawing/2014/main" id="{4221868F-349E-4460-9566-FAF5EC3B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68760"/>
            <a:ext cx="7297090" cy="504056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E418A3-1D3A-4990-9CDD-76F65AD42642}"/>
              </a:ext>
            </a:extLst>
          </p:cNvPr>
          <p:cNvSpPr/>
          <p:nvPr/>
        </p:nvSpPr>
        <p:spPr bwMode="auto">
          <a:xfrm>
            <a:off x="1115616" y="3645024"/>
            <a:ext cx="3096344" cy="576064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楷体_GB2312" pitchFamily="49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5D2F4157-42B8-4101-B96C-E787A65E5D7A}"/>
              </a:ext>
            </a:extLst>
          </p:cNvPr>
          <p:cNvSpPr/>
          <p:nvPr/>
        </p:nvSpPr>
        <p:spPr bwMode="auto">
          <a:xfrm>
            <a:off x="4357734" y="3645024"/>
            <a:ext cx="3096344" cy="576064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楷体_GB2312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AF037B-0B21-4166-8B57-F6AB9E756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91216"/>
            <a:ext cx="6216970" cy="6667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96DB8C-1953-47EC-A66A-CA8206D0E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969" y="6191216"/>
            <a:ext cx="2312001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553B829F-67E6-471F-81F4-48A1E759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41529-035C-4AC4-99F5-7AE29E83451C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98690" name="Freeform 2">
            <a:extLst>
              <a:ext uri="{FF2B5EF4-FFF2-40B4-BE49-F238E27FC236}">
                <a16:creationId xmlns:a16="http://schemas.microsoft.com/office/drawing/2014/main" id="{A8BA442C-206E-4CD4-920E-0AC5B5D5DDD7}"/>
              </a:ext>
            </a:extLst>
          </p:cNvPr>
          <p:cNvSpPr>
            <a:spLocks/>
          </p:cNvSpPr>
          <p:nvPr/>
        </p:nvSpPr>
        <p:spPr bwMode="auto">
          <a:xfrm>
            <a:off x="971550" y="4724400"/>
            <a:ext cx="3095625" cy="574675"/>
          </a:xfrm>
          <a:custGeom>
            <a:avLst/>
            <a:gdLst>
              <a:gd name="T0" fmla="*/ 499 w 1950"/>
              <a:gd name="T1" fmla="*/ 0 h 362"/>
              <a:gd name="T2" fmla="*/ 0 w 1950"/>
              <a:gd name="T3" fmla="*/ 362 h 362"/>
              <a:gd name="T4" fmla="*/ 1452 w 1950"/>
              <a:gd name="T5" fmla="*/ 362 h 362"/>
              <a:gd name="T6" fmla="*/ 1950 w 1950"/>
              <a:gd name="T7" fmla="*/ 0 h 362"/>
              <a:gd name="T8" fmla="*/ 499 w 1950"/>
              <a:gd name="T9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0" h="362">
                <a:moveTo>
                  <a:pt x="499" y="0"/>
                </a:moveTo>
                <a:lnTo>
                  <a:pt x="0" y="362"/>
                </a:lnTo>
                <a:lnTo>
                  <a:pt x="1452" y="362"/>
                </a:lnTo>
                <a:lnTo>
                  <a:pt x="1950" y="0"/>
                </a:lnTo>
                <a:lnTo>
                  <a:pt x="499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60001"/>
                </a:schemeClr>
              </a:gs>
              <a:gs pos="100000">
                <a:schemeClr val="accent1">
                  <a:gamma/>
                  <a:shade val="6275"/>
                  <a:invGamma/>
                  <a:alpha val="6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8691" name="Freeform 3">
            <a:extLst>
              <a:ext uri="{FF2B5EF4-FFF2-40B4-BE49-F238E27FC236}">
                <a16:creationId xmlns:a16="http://schemas.microsoft.com/office/drawing/2014/main" id="{A3552A28-51C7-44B7-B370-257BA23E4A3B}"/>
              </a:ext>
            </a:extLst>
          </p:cNvPr>
          <p:cNvSpPr>
            <a:spLocks/>
          </p:cNvSpPr>
          <p:nvPr/>
        </p:nvSpPr>
        <p:spPr bwMode="auto">
          <a:xfrm>
            <a:off x="4067175" y="4724400"/>
            <a:ext cx="2520950" cy="574675"/>
          </a:xfrm>
          <a:custGeom>
            <a:avLst/>
            <a:gdLst>
              <a:gd name="T0" fmla="*/ 0 w 1588"/>
              <a:gd name="T1" fmla="*/ 0 h 362"/>
              <a:gd name="T2" fmla="*/ 137 w 1588"/>
              <a:gd name="T3" fmla="*/ 362 h 362"/>
              <a:gd name="T4" fmla="*/ 1588 w 1588"/>
              <a:gd name="T5" fmla="*/ 362 h 362"/>
              <a:gd name="T6" fmla="*/ 1452 w 1588"/>
              <a:gd name="T7" fmla="*/ 0 h 362"/>
              <a:gd name="T8" fmla="*/ 0 w 1588"/>
              <a:gd name="T9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8" h="362">
                <a:moveTo>
                  <a:pt x="0" y="0"/>
                </a:moveTo>
                <a:lnTo>
                  <a:pt x="137" y="362"/>
                </a:lnTo>
                <a:lnTo>
                  <a:pt x="1588" y="362"/>
                </a:lnTo>
                <a:lnTo>
                  <a:pt x="1452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alpha val="60001"/>
                </a:schemeClr>
              </a:gs>
              <a:gs pos="100000">
                <a:schemeClr val="folHlink">
                  <a:gamma/>
                  <a:shade val="6275"/>
                  <a:invGamma/>
                  <a:alpha val="60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8692" name="Freeform 4">
            <a:extLst>
              <a:ext uri="{FF2B5EF4-FFF2-40B4-BE49-F238E27FC236}">
                <a16:creationId xmlns:a16="http://schemas.microsoft.com/office/drawing/2014/main" id="{16F78EDA-E1AA-475F-ACA0-487C8C6DCB6F}"/>
              </a:ext>
            </a:extLst>
          </p:cNvPr>
          <p:cNvSpPr>
            <a:spLocks/>
          </p:cNvSpPr>
          <p:nvPr/>
        </p:nvSpPr>
        <p:spPr bwMode="auto">
          <a:xfrm>
            <a:off x="6372225" y="4724400"/>
            <a:ext cx="2592388" cy="574675"/>
          </a:xfrm>
          <a:custGeom>
            <a:avLst/>
            <a:gdLst>
              <a:gd name="T0" fmla="*/ 0 w 1633"/>
              <a:gd name="T1" fmla="*/ 0 h 362"/>
              <a:gd name="T2" fmla="*/ 771 w 1633"/>
              <a:gd name="T3" fmla="*/ 362 h 362"/>
              <a:gd name="T4" fmla="*/ 1633 w 1633"/>
              <a:gd name="T5" fmla="*/ 362 h 362"/>
              <a:gd name="T6" fmla="*/ 862 w 1633"/>
              <a:gd name="T7" fmla="*/ 0 h 362"/>
              <a:gd name="T8" fmla="*/ 0 w 1633"/>
              <a:gd name="T9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3" h="362">
                <a:moveTo>
                  <a:pt x="0" y="0"/>
                </a:moveTo>
                <a:lnTo>
                  <a:pt x="771" y="362"/>
                </a:lnTo>
                <a:lnTo>
                  <a:pt x="1633" y="362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9900">
                  <a:alpha val="60001"/>
                </a:srgbClr>
              </a:gs>
              <a:gs pos="100000">
                <a:srgbClr val="009900">
                  <a:gamma/>
                  <a:shade val="6275"/>
                  <a:invGamma/>
                  <a:alpha val="60001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8693" name="Rectangle 5">
            <a:extLst>
              <a:ext uri="{FF2B5EF4-FFF2-40B4-BE49-F238E27FC236}">
                <a16:creationId xmlns:a16="http://schemas.microsoft.com/office/drawing/2014/main" id="{27ABE825-93E8-4935-8E2E-680B066FE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Fragmentation Operation</a:t>
            </a:r>
          </a:p>
        </p:txBody>
      </p:sp>
      <p:sp>
        <p:nvSpPr>
          <p:cNvPr id="498694" name="Rectangle 6">
            <a:extLst>
              <a:ext uri="{FF2B5EF4-FFF2-40B4-BE49-F238E27FC236}">
                <a16:creationId xmlns:a16="http://schemas.microsoft.com/office/drawing/2014/main" id="{A0D1B7C6-F869-48EA-948E-30D3B61C4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/>
              <a:t>To be fragmented by </a:t>
            </a:r>
            <a:r>
              <a:rPr lang="en-US" altLang="zh-CN" sz="2800">
                <a:solidFill>
                  <a:schemeClr val="folHlink"/>
                </a:solidFill>
              </a:rPr>
              <a:t>routers</a:t>
            </a:r>
            <a:r>
              <a:rPr lang="en-US" altLang="zh-CN" sz="2800"/>
              <a:t> and a </a:t>
            </a:r>
            <a:r>
              <a:rPr lang="en-US" altLang="zh-CN" sz="2800">
                <a:solidFill>
                  <a:schemeClr val="folHlink"/>
                </a:solidFill>
              </a:rPr>
              <a:t>source host</a:t>
            </a:r>
            <a:endParaRPr lang="en-US" altLang="zh-CN" sz="2800" u="sng">
              <a:solidFill>
                <a:schemeClr val="folHlink"/>
              </a:solidFill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/>
              <a:t>To be fragmented when it </a:t>
            </a:r>
            <a:r>
              <a:rPr lang="en-US" altLang="zh-CN" sz="2800">
                <a:solidFill>
                  <a:schemeClr val="folHlink"/>
                </a:solidFill>
              </a:rPr>
              <a:t>DOES</a:t>
            </a:r>
            <a:r>
              <a:rPr lang="en-US" altLang="zh-CN" sz="2800"/>
              <a:t> be required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/>
              <a:t>A datagram can be fragmented more than once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/>
              <a:t>An IP header must be included in each fragment</a:t>
            </a:r>
          </a:p>
        </p:txBody>
      </p:sp>
      <p:graphicFrame>
        <p:nvGraphicFramePr>
          <p:cNvPr id="498695" name="Group 7">
            <a:extLst>
              <a:ext uri="{FF2B5EF4-FFF2-40B4-BE49-F238E27FC236}">
                <a16:creationId xmlns:a16="http://schemas.microsoft.com/office/drawing/2014/main" id="{DD0D2C49-5863-48A6-9A88-F20A45E0EF7E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4011613"/>
          <a:ext cx="6840537" cy="731837"/>
        </p:xfrm>
        <a:graphic>
          <a:graphicData uri="http://schemas.openxmlformats.org/drawingml/2006/table">
            <a:tbl>
              <a:tblPr/>
              <a:tblGrid>
                <a:gridCol w="858837">
                  <a:extLst>
                    <a:ext uri="{9D8B030D-6E8A-4147-A177-3AD203B41FA5}">
                      <a16:colId xmlns:a16="http://schemas.microsoft.com/office/drawing/2014/main" val="1184660844"/>
                    </a:ext>
                  </a:extLst>
                </a:gridCol>
                <a:gridCol w="2308225">
                  <a:extLst>
                    <a:ext uri="{9D8B030D-6E8A-4147-A177-3AD203B41FA5}">
                      <a16:colId xmlns:a16="http://schemas.microsoft.com/office/drawing/2014/main" val="89447027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3687261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455276955"/>
                    </a:ext>
                  </a:extLst>
                </a:gridCol>
              </a:tblGrid>
              <a:tr h="731837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Data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600 bytes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Data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600 bytes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2pPr>
                      <a:lvl3pPr indent="-2206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3pPr>
                      <a:lvl4pPr indent="-3825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Data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anose="020B0603020102020204" pitchFamily="34" charset="0"/>
                          <a:ea typeface="楷体_GB2312" pitchFamily="49" charset="-122"/>
                        </a:rPr>
                        <a:t>200 bytes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97377"/>
                  </a:ext>
                </a:extLst>
              </a:tr>
            </a:tbl>
          </a:graphicData>
        </a:graphic>
      </p:graphicFrame>
      <p:sp>
        <p:nvSpPr>
          <p:cNvPr id="498707" name="Text Box 19">
            <a:extLst>
              <a:ext uri="{FF2B5EF4-FFF2-40B4-BE49-F238E27FC236}">
                <a16:creationId xmlns:a16="http://schemas.microsoft.com/office/drawing/2014/main" id="{DD48D830-ECBC-47DF-8C26-BE442A785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3554413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98708" name="Text Box 20">
            <a:extLst>
              <a:ext uri="{FF2B5EF4-FFF2-40B4-BE49-F238E27FC236}">
                <a16:creationId xmlns:a16="http://schemas.microsoft.com/office/drawing/2014/main" id="{0E4C75DE-F7EC-4A61-A768-172CBA1B6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554413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600</a:t>
            </a:r>
          </a:p>
        </p:txBody>
      </p:sp>
      <p:sp>
        <p:nvSpPr>
          <p:cNvPr id="498709" name="Text Box 21">
            <a:extLst>
              <a:ext uri="{FF2B5EF4-FFF2-40B4-BE49-F238E27FC236}">
                <a16:creationId xmlns:a16="http://schemas.microsoft.com/office/drawing/2014/main" id="{EBF45D78-762E-4AF9-867D-B443FE29D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554413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1200</a:t>
            </a:r>
          </a:p>
        </p:txBody>
      </p:sp>
      <p:sp>
        <p:nvSpPr>
          <p:cNvPr id="498710" name="Text Box 22">
            <a:extLst>
              <a:ext uri="{FF2B5EF4-FFF2-40B4-BE49-F238E27FC236}">
                <a16:creationId xmlns:a16="http://schemas.microsoft.com/office/drawing/2014/main" id="{2C50DFE1-B9A7-4AC3-B60D-B4D7929CD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5995988"/>
            <a:ext cx="148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Offset = 0</a:t>
            </a:r>
          </a:p>
        </p:txBody>
      </p:sp>
      <p:sp>
        <p:nvSpPr>
          <p:cNvPr id="498711" name="Text Box 23">
            <a:extLst>
              <a:ext uri="{FF2B5EF4-FFF2-40B4-BE49-F238E27FC236}">
                <a16:creationId xmlns:a16="http://schemas.microsoft.com/office/drawing/2014/main" id="{BAEFEA94-ED54-42AD-AC5C-99D8FAE84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3" y="5995988"/>
            <a:ext cx="285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Offset = 600/8 = 75</a:t>
            </a:r>
          </a:p>
        </p:txBody>
      </p:sp>
      <p:sp>
        <p:nvSpPr>
          <p:cNvPr id="498712" name="Text Box 24">
            <a:extLst>
              <a:ext uri="{FF2B5EF4-FFF2-40B4-BE49-F238E27FC236}">
                <a16:creationId xmlns:a16="http://schemas.microsoft.com/office/drawing/2014/main" id="{B0E9CF4A-66AF-4574-A770-C596355F3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5995988"/>
            <a:ext cx="184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Offset = 150</a:t>
            </a:r>
          </a:p>
        </p:txBody>
      </p:sp>
      <p:cxnSp>
        <p:nvCxnSpPr>
          <p:cNvPr id="24602" name="AutoShape 25">
            <a:extLst>
              <a:ext uri="{FF2B5EF4-FFF2-40B4-BE49-F238E27FC236}">
                <a16:creationId xmlns:a16="http://schemas.microsoft.com/office/drawing/2014/main" id="{E9A70753-1CE4-4FD2-955F-B3FABB029004}"/>
              </a:ext>
            </a:extLst>
          </p:cNvPr>
          <p:cNvCxnSpPr>
            <a:cxnSpLocks noChangeShapeType="1"/>
            <a:stCxn id="498694" idx="2"/>
            <a:endCxn id="498694" idx="2"/>
          </p:cNvCxnSpPr>
          <p:nvPr/>
        </p:nvCxnSpPr>
        <p:spPr bwMode="auto">
          <a:xfrm>
            <a:off x="4572000" y="630872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8714" name="Rectangle 26">
            <a:extLst>
              <a:ext uri="{FF2B5EF4-FFF2-40B4-BE49-F238E27FC236}">
                <a16:creationId xmlns:a16="http://schemas.microsoft.com/office/drawing/2014/main" id="{C23F2EC1-5AFB-407B-BBEB-C1D83AD0F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011613"/>
            <a:ext cx="5973762" cy="719137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</a:t>
            </a:r>
          </a:p>
        </p:txBody>
      </p:sp>
      <p:sp>
        <p:nvSpPr>
          <p:cNvPr id="498715" name="AutoShape 27">
            <a:extLst>
              <a:ext uri="{FF2B5EF4-FFF2-40B4-BE49-F238E27FC236}">
                <a16:creationId xmlns:a16="http://schemas.microsoft.com/office/drawing/2014/main" id="{FEB6822E-8575-4256-9C95-FBC3C9500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3875088"/>
            <a:ext cx="857250" cy="922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MTU</a:t>
            </a:r>
          </a:p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620</a:t>
            </a:r>
          </a:p>
        </p:txBody>
      </p:sp>
      <p:sp>
        <p:nvSpPr>
          <p:cNvPr id="498716" name="Rectangle 28">
            <a:extLst>
              <a:ext uri="{FF2B5EF4-FFF2-40B4-BE49-F238E27FC236}">
                <a16:creationId xmlns:a16="http://schemas.microsoft.com/office/drawing/2014/main" id="{F59C12E3-97F8-40E7-B2C4-13AE9366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302250"/>
            <a:ext cx="863600" cy="647700"/>
          </a:xfrm>
          <a:prstGeom prst="rect">
            <a:avLst/>
          </a:prstGeom>
          <a:solidFill>
            <a:srgbClr val="6600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498717" name="Rectangle 29">
            <a:extLst>
              <a:ext uri="{FF2B5EF4-FFF2-40B4-BE49-F238E27FC236}">
                <a16:creationId xmlns:a16="http://schemas.microsoft.com/office/drawing/2014/main" id="{EB3E2C11-D624-4D59-8B56-5B7A9A28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300663"/>
            <a:ext cx="863600" cy="647700"/>
          </a:xfrm>
          <a:prstGeom prst="rect">
            <a:avLst/>
          </a:prstGeom>
          <a:solidFill>
            <a:srgbClr val="6600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498718" name="Rectangle 30">
            <a:extLst>
              <a:ext uri="{FF2B5EF4-FFF2-40B4-BE49-F238E27FC236}">
                <a16:creationId xmlns:a16="http://schemas.microsoft.com/office/drawing/2014/main" id="{71949924-9C94-4F0F-80FF-FC4602A4E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5300663"/>
            <a:ext cx="863600" cy="647700"/>
          </a:xfrm>
          <a:prstGeom prst="rect">
            <a:avLst/>
          </a:prstGeom>
          <a:solidFill>
            <a:srgbClr val="6600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498719" name="Rectangle 31">
            <a:extLst>
              <a:ext uri="{FF2B5EF4-FFF2-40B4-BE49-F238E27FC236}">
                <a16:creationId xmlns:a16="http://schemas.microsoft.com/office/drawing/2014/main" id="{F0E6285C-4F50-4D98-8370-6E3C1AA0E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302250"/>
            <a:ext cx="2305050" cy="6477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Data 1</a:t>
            </a:r>
          </a:p>
        </p:txBody>
      </p:sp>
      <p:sp>
        <p:nvSpPr>
          <p:cNvPr id="498720" name="Rectangle 32">
            <a:extLst>
              <a:ext uri="{FF2B5EF4-FFF2-40B4-BE49-F238E27FC236}">
                <a16:creationId xmlns:a16="http://schemas.microsoft.com/office/drawing/2014/main" id="{06B25ACA-0628-4D51-A938-8E9EFD6F4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5300663"/>
            <a:ext cx="2305050" cy="6477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2</a:t>
            </a:r>
          </a:p>
        </p:txBody>
      </p:sp>
      <p:sp>
        <p:nvSpPr>
          <p:cNvPr id="498721" name="Rectangle 33">
            <a:extLst>
              <a:ext uri="{FF2B5EF4-FFF2-40B4-BE49-F238E27FC236}">
                <a16:creationId xmlns:a16="http://schemas.microsoft.com/office/drawing/2014/main" id="{AEFFB1AD-7C83-40FF-AFC2-E8F8D9E2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5300663"/>
            <a:ext cx="1368425" cy="647700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Data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98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7" grpId="0" autoUpdateAnimBg="0"/>
      <p:bldP spid="498708" grpId="0" autoUpdateAnimBg="0"/>
      <p:bldP spid="498709" grpId="0" autoUpdateAnimBg="0"/>
      <p:bldP spid="498710" grpId="0" autoUpdateAnimBg="0"/>
      <p:bldP spid="498711" grpId="0" autoUpdateAnimBg="0"/>
      <p:bldP spid="498712" grpId="0" autoUpdateAnimBg="0"/>
      <p:bldP spid="498714" grpId="0" animBg="1"/>
      <p:bldP spid="498714" grpId="1" animBg="1"/>
      <p:bldP spid="498715" grpId="0" animBg="1" autoUpdateAnimBg="0"/>
      <p:bldP spid="498716" grpId="0" animBg="1" autoUpdateAnimBg="0"/>
      <p:bldP spid="498717" grpId="0" animBg="1" autoUpdateAnimBg="0"/>
      <p:bldP spid="498718" grpId="0" animBg="1" autoUpdateAnimBg="0"/>
      <p:bldP spid="498719" grpId="0" animBg="1" autoUpdateAnimBg="0"/>
      <p:bldP spid="498720" grpId="0" animBg="1" autoUpdateAnimBg="0"/>
      <p:bldP spid="49872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2F74DEE2-7218-4F69-9FE2-A378A45A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A5950-56A1-41E8-9D15-6D5C086DB647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CB013559-4D95-400A-8D0A-647182B1A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Internet Protocol</a:t>
            </a:r>
            <a:r>
              <a:rPr lang="zh-CN" altLang="en-US"/>
              <a:t>（</a:t>
            </a:r>
            <a:r>
              <a:rPr lang="en-US" altLang="zh-CN"/>
              <a:t>IP</a:t>
            </a:r>
            <a:r>
              <a:rPr lang="zh-CN" altLang="en-US"/>
              <a:t>）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168D7AA4-076A-4E93-B5EB-E7097CAD7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RFC 791</a:t>
            </a:r>
          </a:p>
        </p:txBody>
      </p:sp>
      <p:sp>
        <p:nvSpPr>
          <p:cNvPr id="317444" name="Rectangle 4">
            <a:extLst>
              <a:ext uri="{FF2B5EF4-FFF2-40B4-BE49-F238E27FC236}">
                <a16:creationId xmlns:a16="http://schemas.microsoft.com/office/drawing/2014/main" id="{9B084466-B11C-4EFF-9B9D-0B4874560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27575"/>
            <a:ext cx="8207375" cy="960438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45" name="Rectangle 5">
            <a:extLst>
              <a:ext uri="{FF2B5EF4-FFF2-40B4-BE49-F238E27FC236}">
                <a16:creationId xmlns:a16="http://schemas.microsoft.com/office/drawing/2014/main" id="{B345CDAC-5A58-49D7-B31E-463A8308A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432175"/>
            <a:ext cx="8207375" cy="1176338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46" name="Rectangle 6">
            <a:extLst>
              <a:ext uri="{FF2B5EF4-FFF2-40B4-BE49-F238E27FC236}">
                <a16:creationId xmlns:a16="http://schemas.microsoft.com/office/drawing/2014/main" id="{B4BBDF39-24EA-403D-B83A-2078D4DD3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673475"/>
            <a:ext cx="1628775" cy="719138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6152" name="Rectangle 7">
            <a:extLst>
              <a:ext uri="{FF2B5EF4-FFF2-40B4-BE49-F238E27FC236}">
                <a16:creationId xmlns:a16="http://schemas.microsoft.com/office/drawing/2014/main" id="{F47FCB92-849C-42BA-862F-B9B4DEC29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4895850"/>
            <a:ext cx="1628775" cy="57626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LANs</a:t>
            </a:r>
          </a:p>
        </p:txBody>
      </p:sp>
      <p:sp>
        <p:nvSpPr>
          <p:cNvPr id="6153" name="Rectangle 8">
            <a:extLst>
              <a:ext uri="{FF2B5EF4-FFF2-40B4-BE49-F238E27FC236}">
                <a16:creationId xmlns:a16="http://schemas.microsoft.com/office/drawing/2014/main" id="{C2B39954-D186-4C6D-AC77-154887A0B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4895850"/>
            <a:ext cx="1628775" cy="57626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MANs</a:t>
            </a:r>
          </a:p>
        </p:txBody>
      </p:sp>
      <p:sp>
        <p:nvSpPr>
          <p:cNvPr id="6154" name="Rectangle 9">
            <a:extLst>
              <a:ext uri="{FF2B5EF4-FFF2-40B4-BE49-F238E27FC236}">
                <a16:creationId xmlns:a16="http://schemas.microsoft.com/office/drawing/2014/main" id="{532FF433-6656-459D-AE79-B20F8ADFB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4895850"/>
            <a:ext cx="1628775" cy="57626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WANs</a:t>
            </a:r>
          </a:p>
        </p:txBody>
      </p:sp>
      <p:sp>
        <p:nvSpPr>
          <p:cNvPr id="6155" name="Rectangle 10">
            <a:extLst>
              <a:ext uri="{FF2B5EF4-FFF2-40B4-BE49-F238E27FC236}">
                <a16:creationId xmlns:a16="http://schemas.microsoft.com/office/drawing/2014/main" id="{BD9E881E-F73E-4DAF-BA02-B1A9B509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576638"/>
            <a:ext cx="1008063" cy="50323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ICMP</a:t>
            </a:r>
          </a:p>
        </p:txBody>
      </p:sp>
      <p:sp>
        <p:nvSpPr>
          <p:cNvPr id="6156" name="Rectangle 11">
            <a:extLst>
              <a:ext uri="{FF2B5EF4-FFF2-40B4-BE49-F238E27FC236}">
                <a16:creationId xmlns:a16="http://schemas.microsoft.com/office/drawing/2014/main" id="{582A05A0-66BB-4C86-8104-B16ACF95B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576638"/>
            <a:ext cx="1008062" cy="50323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IGMP</a:t>
            </a:r>
          </a:p>
        </p:txBody>
      </p:sp>
      <p:sp>
        <p:nvSpPr>
          <p:cNvPr id="6157" name="Rectangle 12">
            <a:extLst>
              <a:ext uri="{FF2B5EF4-FFF2-40B4-BE49-F238E27FC236}">
                <a16:creationId xmlns:a16="http://schemas.microsoft.com/office/drawing/2014/main" id="{F424C909-5D45-452E-B77E-DC5E89253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960813"/>
            <a:ext cx="1009650" cy="50641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ARP</a:t>
            </a:r>
          </a:p>
        </p:txBody>
      </p:sp>
      <p:sp>
        <p:nvSpPr>
          <p:cNvPr id="6158" name="Rectangle 13">
            <a:extLst>
              <a:ext uri="{FF2B5EF4-FFF2-40B4-BE49-F238E27FC236}">
                <a16:creationId xmlns:a16="http://schemas.microsoft.com/office/drawing/2014/main" id="{6BA2E3DB-6871-4285-8DD4-FE1A5472F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8" y="3960813"/>
            <a:ext cx="1009650" cy="506412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RARP</a:t>
            </a:r>
          </a:p>
        </p:txBody>
      </p:sp>
      <p:sp>
        <p:nvSpPr>
          <p:cNvPr id="317458" name="Text Box 18">
            <a:extLst>
              <a:ext uri="{FF2B5EF4-FFF2-40B4-BE49-F238E27FC236}">
                <a16:creationId xmlns:a16="http://schemas.microsoft.com/office/drawing/2014/main" id="{82ABDBD7-9D02-427A-91C6-30E5B52F6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73475"/>
            <a:ext cx="1279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317459" name="Text Box 19">
            <a:extLst>
              <a:ext uri="{FF2B5EF4-FFF2-40B4-BE49-F238E27FC236}">
                <a16:creationId xmlns:a16="http://schemas.microsoft.com/office/drawing/2014/main" id="{64F59275-5356-4216-8085-00B5BAB79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7263"/>
            <a:ext cx="12795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Access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317460" name="Rectangle 20">
            <a:extLst>
              <a:ext uri="{FF2B5EF4-FFF2-40B4-BE49-F238E27FC236}">
                <a16:creationId xmlns:a16="http://schemas.microsoft.com/office/drawing/2014/main" id="{5547101A-C915-4A01-AA27-D99808C01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82888"/>
            <a:ext cx="8207375" cy="506412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Transport Layer</a:t>
            </a:r>
          </a:p>
        </p:txBody>
      </p:sp>
      <p:sp>
        <p:nvSpPr>
          <p:cNvPr id="317461" name="Rectangle 21">
            <a:extLst>
              <a:ext uri="{FF2B5EF4-FFF2-40B4-BE49-F238E27FC236}">
                <a16:creationId xmlns:a16="http://schemas.microsoft.com/office/drawing/2014/main" id="{361158C7-86F3-4563-84F8-DCD4CAC13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133600"/>
            <a:ext cx="8207375" cy="506413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174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5" dur="2000" fill="hold"/>
                                        <p:tgtEl>
                                          <p:spTgt spid="3174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6" grpId="0"/>
      <p:bldP spid="31744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灯片编号占位符 4">
            <a:extLst>
              <a:ext uri="{FF2B5EF4-FFF2-40B4-BE49-F238E27FC236}">
                <a16:creationId xmlns:a16="http://schemas.microsoft.com/office/drawing/2014/main" id="{EAF5B466-D9E7-4240-A2D7-677921E6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9FDD3-C0B1-45DF-BF32-CD153FFBFBC4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99714" name="Rectangle 2">
            <a:extLst>
              <a:ext uri="{FF2B5EF4-FFF2-40B4-BE49-F238E27FC236}">
                <a16:creationId xmlns:a16="http://schemas.microsoft.com/office/drawing/2014/main" id="{D683FA82-590B-4EBC-99A1-879BBB3F5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Fragmentation Example</a:t>
            </a:r>
          </a:p>
        </p:txBody>
      </p:sp>
      <p:sp>
        <p:nvSpPr>
          <p:cNvPr id="499715" name="Text Box 3">
            <a:extLst>
              <a:ext uri="{FF2B5EF4-FFF2-40B4-BE49-F238E27FC236}">
                <a16:creationId xmlns:a16="http://schemas.microsoft.com/office/drawing/2014/main" id="{EC84E4BB-EC1E-4FC6-A6BA-877500E3A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213100"/>
            <a:ext cx="288925" cy="288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zh-CN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9716" name="Text Box 4">
            <a:extLst>
              <a:ext uri="{FF2B5EF4-FFF2-40B4-BE49-F238E27FC236}">
                <a16:creationId xmlns:a16="http://schemas.microsoft.com/office/drawing/2014/main" id="{4E5072D2-66E5-4DBA-BD19-B871AEE5B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213100"/>
            <a:ext cx="287338" cy="288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zh-CN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9717" name="Text Box 5">
            <a:extLst>
              <a:ext uri="{FF2B5EF4-FFF2-40B4-BE49-F238E27FC236}">
                <a16:creationId xmlns:a16="http://schemas.microsoft.com/office/drawing/2014/main" id="{8FA47D3E-630E-4BDA-BDA4-7A131B531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213100"/>
            <a:ext cx="576262" cy="288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zh-CN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9718" name="Text Box 6">
            <a:extLst>
              <a:ext uri="{FF2B5EF4-FFF2-40B4-BE49-F238E27FC236}">
                <a16:creationId xmlns:a16="http://schemas.microsoft.com/office/drawing/2014/main" id="{87326178-D111-4D52-A34B-4EB26ACC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3213100"/>
            <a:ext cx="1150937" cy="288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4020</a:t>
            </a:r>
          </a:p>
        </p:txBody>
      </p:sp>
      <p:sp>
        <p:nvSpPr>
          <p:cNvPr id="499719" name="Text Box 7">
            <a:extLst>
              <a:ext uri="{FF2B5EF4-FFF2-40B4-BE49-F238E27FC236}">
                <a16:creationId xmlns:a16="http://schemas.microsoft.com/office/drawing/2014/main" id="{E8D6D332-EC72-4E21-8749-82DDBCF2B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497263"/>
            <a:ext cx="1150937" cy="288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14567</a:t>
            </a:r>
          </a:p>
        </p:txBody>
      </p:sp>
      <p:sp>
        <p:nvSpPr>
          <p:cNvPr id="499720" name="Text Box 8">
            <a:extLst>
              <a:ext uri="{FF2B5EF4-FFF2-40B4-BE49-F238E27FC236}">
                <a16:creationId xmlns:a16="http://schemas.microsoft.com/office/drawing/2014/main" id="{C3E21E20-8466-4CBA-B357-736D2D6B2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500438"/>
            <a:ext cx="792162" cy="288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499721" name="Text Box 9">
            <a:extLst>
              <a:ext uri="{FF2B5EF4-FFF2-40B4-BE49-F238E27FC236}">
                <a16:creationId xmlns:a16="http://schemas.microsoft.com/office/drawing/2014/main" id="{14D9298A-1B83-4C89-9727-F189E5EBA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3786188"/>
            <a:ext cx="574675" cy="28733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zh-CN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9722" name="Text Box 10">
            <a:extLst>
              <a:ext uri="{FF2B5EF4-FFF2-40B4-BE49-F238E27FC236}">
                <a16:creationId xmlns:a16="http://schemas.microsoft.com/office/drawing/2014/main" id="{3EF9B6BA-7E77-4BF9-8771-2C4DA6129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73525"/>
            <a:ext cx="2303462" cy="288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zh-CN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9723" name="Text Box 11">
            <a:extLst>
              <a:ext uri="{FF2B5EF4-FFF2-40B4-BE49-F238E27FC236}">
                <a16:creationId xmlns:a16="http://schemas.microsoft.com/office/drawing/2014/main" id="{9DF2F647-FE84-46C2-8145-E772BF734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362450"/>
            <a:ext cx="2303462" cy="288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zh-CN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9724" name="Text Box 12">
            <a:extLst>
              <a:ext uri="{FF2B5EF4-FFF2-40B4-BE49-F238E27FC236}">
                <a16:creationId xmlns:a16="http://schemas.microsoft.com/office/drawing/2014/main" id="{DED1F2E9-B878-44F7-B59D-090968C51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786188"/>
            <a:ext cx="1152525" cy="28733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zh-CN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9725" name="Text Box 13">
            <a:extLst>
              <a:ext uri="{FF2B5EF4-FFF2-40B4-BE49-F238E27FC236}">
                <a16:creationId xmlns:a16="http://schemas.microsoft.com/office/drawing/2014/main" id="{F02DFF34-1341-4FD3-B44A-88EF826D6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497263"/>
            <a:ext cx="71438" cy="288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zh-CN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9726" name="Text Box 14">
            <a:extLst>
              <a:ext uri="{FF2B5EF4-FFF2-40B4-BE49-F238E27FC236}">
                <a16:creationId xmlns:a16="http://schemas.microsoft.com/office/drawing/2014/main" id="{14B84614-2CA1-4421-928B-37A45E177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497263"/>
            <a:ext cx="207962" cy="288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499727" name="Text Box 15">
            <a:extLst>
              <a:ext uri="{FF2B5EF4-FFF2-40B4-BE49-F238E27FC236}">
                <a16:creationId xmlns:a16="http://schemas.microsoft.com/office/drawing/2014/main" id="{FF95EF53-019C-488F-A94B-51E12EAC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87775"/>
            <a:ext cx="576262" cy="285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zh-CN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9728" name="Text Box 16">
            <a:extLst>
              <a:ext uri="{FF2B5EF4-FFF2-40B4-BE49-F238E27FC236}">
                <a16:creationId xmlns:a16="http://schemas.microsoft.com/office/drawing/2014/main" id="{B82A824E-477C-4092-AAEF-2ED1E7CA1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497263"/>
            <a:ext cx="71438" cy="288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zh-CN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9729" name="Text Box 17">
            <a:extLst>
              <a:ext uri="{FF2B5EF4-FFF2-40B4-BE49-F238E27FC236}">
                <a16:creationId xmlns:a16="http://schemas.microsoft.com/office/drawing/2014/main" id="{EED5DA6A-50A3-40A7-AE2E-F0AD42007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484313"/>
            <a:ext cx="11509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1420</a:t>
            </a:r>
          </a:p>
        </p:txBody>
      </p:sp>
      <p:cxnSp>
        <p:nvCxnSpPr>
          <p:cNvPr id="499730" name="AutoShape 18">
            <a:extLst>
              <a:ext uri="{FF2B5EF4-FFF2-40B4-BE49-F238E27FC236}">
                <a16:creationId xmlns:a16="http://schemas.microsoft.com/office/drawing/2014/main" id="{0226550A-AEA8-4B49-A8B2-AE6CAEBA4FBE}"/>
              </a:ext>
            </a:extLst>
          </p:cNvPr>
          <p:cNvCxnSpPr>
            <a:cxnSpLocks noChangeShapeType="1"/>
            <a:stCxn id="499724" idx="3"/>
            <a:endCxn id="499783" idx="1"/>
          </p:cNvCxnSpPr>
          <p:nvPr/>
        </p:nvCxnSpPr>
        <p:spPr bwMode="auto">
          <a:xfrm flipV="1">
            <a:off x="2781300" y="2203450"/>
            <a:ext cx="630238" cy="172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31" name="AutoShape 19">
            <a:extLst>
              <a:ext uri="{FF2B5EF4-FFF2-40B4-BE49-F238E27FC236}">
                <a16:creationId xmlns:a16="http://schemas.microsoft.com/office/drawing/2014/main" id="{9A480D55-40B0-49C8-BB61-FBE7476AC5D3}"/>
              </a:ext>
            </a:extLst>
          </p:cNvPr>
          <p:cNvCxnSpPr>
            <a:cxnSpLocks noChangeShapeType="1"/>
            <a:stCxn id="499724" idx="3"/>
            <a:endCxn id="499799" idx="1"/>
          </p:cNvCxnSpPr>
          <p:nvPr/>
        </p:nvCxnSpPr>
        <p:spPr bwMode="auto">
          <a:xfrm>
            <a:off x="2781300" y="3930650"/>
            <a:ext cx="63023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32" name="AutoShape 20">
            <a:extLst>
              <a:ext uri="{FF2B5EF4-FFF2-40B4-BE49-F238E27FC236}">
                <a16:creationId xmlns:a16="http://schemas.microsoft.com/office/drawing/2014/main" id="{0D2F4910-B07C-48B5-A0A3-5FF98FFBF597}"/>
              </a:ext>
            </a:extLst>
          </p:cNvPr>
          <p:cNvCxnSpPr>
            <a:cxnSpLocks noChangeShapeType="1"/>
            <a:stCxn id="499724" idx="3"/>
            <a:endCxn id="499767" idx="1"/>
          </p:cNvCxnSpPr>
          <p:nvPr/>
        </p:nvCxnSpPr>
        <p:spPr bwMode="auto">
          <a:xfrm>
            <a:off x="2781300" y="3930650"/>
            <a:ext cx="628650" cy="1801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33" name="AutoShape 21">
            <a:extLst>
              <a:ext uri="{FF2B5EF4-FFF2-40B4-BE49-F238E27FC236}">
                <a16:creationId xmlns:a16="http://schemas.microsoft.com/office/drawing/2014/main" id="{49ABBC60-97F2-47D0-95AD-7D058A308309}"/>
              </a:ext>
            </a:extLst>
          </p:cNvPr>
          <p:cNvCxnSpPr>
            <a:cxnSpLocks noChangeShapeType="1"/>
            <a:stCxn id="499797" idx="3"/>
            <a:endCxn id="499831" idx="1"/>
          </p:cNvCxnSpPr>
          <p:nvPr/>
        </p:nvCxnSpPr>
        <p:spPr bwMode="auto">
          <a:xfrm flipV="1">
            <a:off x="5734050" y="2995613"/>
            <a:ext cx="701675" cy="936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34" name="AutoShape 22">
            <a:extLst>
              <a:ext uri="{FF2B5EF4-FFF2-40B4-BE49-F238E27FC236}">
                <a16:creationId xmlns:a16="http://schemas.microsoft.com/office/drawing/2014/main" id="{400228E2-E1C4-4CDF-99F3-1F56B9856231}"/>
              </a:ext>
            </a:extLst>
          </p:cNvPr>
          <p:cNvCxnSpPr>
            <a:cxnSpLocks noChangeShapeType="1"/>
            <a:stCxn id="499797" idx="3"/>
            <a:endCxn id="499815" idx="1"/>
          </p:cNvCxnSpPr>
          <p:nvPr/>
        </p:nvCxnSpPr>
        <p:spPr bwMode="auto">
          <a:xfrm>
            <a:off x="5734050" y="3932238"/>
            <a:ext cx="701675" cy="863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9735" name="AutoShape 23">
            <a:extLst>
              <a:ext uri="{FF2B5EF4-FFF2-40B4-BE49-F238E27FC236}">
                <a16:creationId xmlns:a16="http://schemas.microsoft.com/office/drawing/2014/main" id="{B3934F7C-D4B0-48BA-964F-3028093EE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1484313"/>
            <a:ext cx="1892300" cy="536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MTU = 1420</a:t>
            </a:r>
          </a:p>
        </p:txBody>
      </p:sp>
      <p:sp>
        <p:nvSpPr>
          <p:cNvPr id="499736" name="Text Box 24">
            <a:extLst>
              <a:ext uri="{FF2B5EF4-FFF2-40B4-BE49-F238E27FC236}">
                <a16:creationId xmlns:a16="http://schemas.microsoft.com/office/drawing/2014/main" id="{745404B0-87F8-4238-B7AD-2CC2F8FE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773238"/>
            <a:ext cx="11509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14567</a:t>
            </a:r>
          </a:p>
        </p:txBody>
      </p:sp>
      <p:sp>
        <p:nvSpPr>
          <p:cNvPr id="499737" name="Text Box 25">
            <a:extLst>
              <a:ext uri="{FF2B5EF4-FFF2-40B4-BE49-F238E27FC236}">
                <a16:creationId xmlns:a16="http://schemas.microsoft.com/office/drawing/2014/main" id="{343CF163-90CF-4BC8-A7BD-1CE24D52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3933825"/>
            <a:ext cx="2012950" cy="822325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原始分组数据</a:t>
            </a:r>
          </a:p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 ~ 3999</a:t>
            </a:r>
          </a:p>
        </p:txBody>
      </p:sp>
      <p:sp>
        <p:nvSpPr>
          <p:cNvPr id="499738" name="Text Box 26">
            <a:extLst>
              <a:ext uri="{FF2B5EF4-FFF2-40B4-BE49-F238E27FC236}">
                <a16:creationId xmlns:a16="http://schemas.microsoft.com/office/drawing/2014/main" id="{3AC66985-EEF7-48EB-81B8-A496FBFE3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013325"/>
            <a:ext cx="11509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1220</a:t>
            </a:r>
          </a:p>
        </p:txBody>
      </p:sp>
      <p:sp>
        <p:nvSpPr>
          <p:cNvPr id="499739" name="Text Box 27">
            <a:extLst>
              <a:ext uri="{FF2B5EF4-FFF2-40B4-BE49-F238E27FC236}">
                <a16:creationId xmlns:a16="http://schemas.microsoft.com/office/drawing/2014/main" id="{3F7ABF04-5284-4096-928B-5B579BCF4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773238"/>
            <a:ext cx="2079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99740" name="Text Box 28">
            <a:extLst>
              <a:ext uri="{FF2B5EF4-FFF2-40B4-BE49-F238E27FC236}">
                <a16:creationId xmlns:a16="http://schemas.microsoft.com/office/drawing/2014/main" id="{999CD3CE-82EF-4DE1-83DF-5AEA3C90D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13100"/>
            <a:ext cx="11509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1420</a:t>
            </a:r>
          </a:p>
        </p:txBody>
      </p:sp>
      <p:sp>
        <p:nvSpPr>
          <p:cNvPr id="499741" name="Text Box 29">
            <a:extLst>
              <a:ext uri="{FF2B5EF4-FFF2-40B4-BE49-F238E27FC236}">
                <a16:creationId xmlns:a16="http://schemas.microsoft.com/office/drawing/2014/main" id="{60319724-FF72-429B-87E5-BF6CBD4CE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3500438"/>
            <a:ext cx="11509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14567</a:t>
            </a:r>
          </a:p>
        </p:txBody>
      </p:sp>
      <p:sp>
        <p:nvSpPr>
          <p:cNvPr id="499742" name="Text Box 30">
            <a:extLst>
              <a:ext uri="{FF2B5EF4-FFF2-40B4-BE49-F238E27FC236}">
                <a16:creationId xmlns:a16="http://schemas.microsoft.com/office/drawing/2014/main" id="{F7A465ED-86B0-4528-A0EA-4728384F7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5300663"/>
            <a:ext cx="11509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14567</a:t>
            </a:r>
          </a:p>
        </p:txBody>
      </p:sp>
      <p:sp>
        <p:nvSpPr>
          <p:cNvPr id="499743" name="Text Box 31">
            <a:extLst>
              <a:ext uri="{FF2B5EF4-FFF2-40B4-BE49-F238E27FC236}">
                <a16:creationId xmlns:a16="http://schemas.microsoft.com/office/drawing/2014/main" id="{6740B603-BBEA-4A73-AB44-C6ACFD398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2565400"/>
            <a:ext cx="11509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14567</a:t>
            </a:r>
          </a:p>
        </p:txBody>
      </p:sp>
      <p:sp>
        <p:nvSpPr>
          <p:cNvPr id="499744" name="Text Box 32">
            <a:extLst>
              <a:ext uri="{FF2B5EF4-FFF2-40B4-BE49-F238E27FC236}">
                <a16:creationId xmlns:a16="http://schemas.microsoft.com/office/drawing/2014/main" id="{9B59D514-22F8-4611-BBAF-27E0B6FD6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4365625"/>
            <a:ext cx="11509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14567</a:t>
            </a:r>
          </a:p>
        </p:txBody>
      </p:sp>
      <p:sp>
        <p:nvSpPr>
          <p:cNvPr id="499745" name="Text Box 33">
            <a:extLst>
              <a:ext uri="{FF2B5EF4-FFF2-40B4-BE49-F238E27FC236}">
                <a16:creationId xmlns:a16="http://schemas.microsoft.com/office/drawing/2014/main" id="{9576F5C2-C1D7-464B-A294-FCD0B13AD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500438"/>
            <a:ext cx="2079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99746" name="Text Box 34">
            <a:extLst>
              <a:ext uri="{FF2B5EF4-FFF2-40B4-BE49-F238E27FC236}">
                <a16:creationId xmlns:a16="http://schemas.microsoft.com/office/drawing/2014/main" id="{97B0CA95-2EB4-42E3-93EC-2B74354BC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5299075"/>
            <a:ext cx="2079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499747" name="Text Box 35">
            <a:extLst>
              <a:ext uri="{FF2B5EF4-FFF2-40B4-BE49-F238E27FC236}">
                <a16:creationId xmlns:a16="http://schemas.microsoft.com/office/drawing/2014/main" id="{5139132C-96DC-4D6D-B403-EBC3EBA52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588" y="2566988"/>
            <a:ext cx="2079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99748" name="Text Box 36">
            <a:extLst>
              <a:ext uri="{FF2B5EF4-FFF2-40B4-BE49-F238E27FC236}">
                <a16:creationId xmlns:a16="http://schemas.microsoft.com/office/drawing/2014/main" id="{306416EF-4B8E-451F-A8E5-7D5D07793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588" y="4365625"/>
            <a:ext cx="2079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99749" name="Text Box 37">
            <a:extLst>
              <a:ext uri="{FF2B5EF4-FFF2-40B4-BE49-F238E27FC236}">
                <a16:creationId xmlns:a16="http://schemas.microsoft.com/office/drawing/2014/main" id="{9A12EF06-0622-44CE-9938-E0814E2ED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773238"/>
            <a:ext cx="7921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499750" name="Text Box 38">
            <a:extLst>
              <a:ext uri="{FF2B5EF4-FFF2-40B4-BE49-F238E27FC236}">
                <a16:creationId xmlns:a16="http://schemas.microsoft.com/office/drawing/2014/main" id="{0935C208-A1BF-4184-885C-C9B92ED98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3500438"/>
            <a:ext cx="7921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175</a:t>
            </a:r>
          </a:p>
        </p:txBody>
      </p:sp>
      <p:sp>
        <p:nvSpPr>
          <p:cNvPr id="499751" name="Text Box 39">
            <a:extLst>
              <a:ext uri="{FF2B5EF4-FFF2-40B4-BE49-F238E27FC236}">
                <a16:creationId xmlns:a16="http://schemas.microsoft.com/office/drawing/2014/main" id="{ECAF19AF-B533-471F-A8F7-F3FDC9D6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5299075"/>
            <a:ext cx="7921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350</a:t>
            </a:r>
          </a:p>
        </p:txBody>
      </p:sp>
      <p:sp>
        <p:nvSpPr>
          <p:cNvPr id="499752" name="Text Box 40">
            <a:extLst>
              <a:ext uri="{FF2B5EF4-FFF2-40B4-BE49-F238E27FC236}">
                <a16:creationId xmlns:a16="http://schemas.microsoft.com/office/drawing/2014/main" id="{79ABAE7C-B670-4C6C-91AD-5912EF56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2565400"/>
            <a:ext cx="7921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175</a:t>
            </a:r>
          </a:p>
        </p:txBody>
      </p:sp>
      <p:sp>
        <p:nvSpPr>
          <p:cNvPr id="499753" name="Text Box 41">
            <a:extLst>
              <a:ext uri="{FF2B5EF4-FFF2-40B4-BE49-F238E27FC236}">
                <a16:creationId xmlns:a16="http://schemas.microsoft.com/office/drawing/2014/main" id="{CBE6A090-6DCF-41EB-956A-E3C074EFC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4365625"/>
            <a:ext cx="7921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275</a:t>
            </a:r>
          </a:p>
        </p:txBody>
      </p:sp>
      <p:sp>
        <p:nvSpPr>
          <p:cNvPr id="499754" name="Text Box 42">
            <a:extLst>
              <a:ext uri="{FF2B5EF4-FFF2-40B4-BE49-F238E27FC236}">
                <a16:creationId xmlns:a16="http://schemas.microsoft.com/office/drawing/2014/main" id="{50649717-92E9-4C0F-A481-3BA376CA2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5" y="2279650"/>
            <a:ext cx="11509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820</a:t>
            </a:r>
          </a:p>
        </p:txBody>
      </p:sp>
      <p:sp>
        <p:nvSpPr>
          <p:cNvPr id="499755" name="Text Box 43">
            <a:extLst>
              <a:ext uri="{FF2B5EF4-FFF2-40B4-BE49-F238E27FC236}">
                <a16:creationId xmlns:a16="http://schemas.microsoft.com/office/drawing/2014/main" id="{BD41A7A1-2B41-4636-8A2A-00157EF5D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5" y="4078288"/>
            <a:ext cx="11509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620</a:t>
            </a:r>
          </a:p>
        </p:txBody>
      </p:sp>
      <p:sp>
        <p:nvSpPr>
          <p:cNvPr id="499756" name="AutoShape 44">
            <a:extLst>
              <a:ext uri="{FF2B5EF4-FFF2-40B4-BE49-F238E27FC236}">
                <a16:creationId xmlns:a16="http://schemas.microsoft.com/office/drawing/2014/main" id="{CCBEBC49-40FE-43EF-8B5D-CA0B30CA8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557338"/>
            <a:ext cx="1712913" cy="536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MTU = 820</a:t>
            </a:r>
          </a:p>
        </p:txBody>
      </p:sp>
      <p:grpSp>
        <p:nvGrpSpPr>
          <p:cNvPr id="499757" name="Group 45">
            <a:extLst>
              <a:ext uri="{FF2B5EF4-FFF2-40B4-BE49-F238E27FC236}">
                <a16:creationId xmlns:a16="http://schemas.microsoft.com/office/drawing/2014/main" id="{CA0132DB-2C27-45A2-B7C7-CFCD6948CD0A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5013325"/>
            <a:ext cx="2303463" cy="1511300"/>
            <a:chOff x="2154" y="3158"/>
            <a:chExt cx="1451" cy="952"/>
          </a:xfrm>
        </p:grpSpPr>
        <p:grpSp>
          <p:nvGrpSpPr>
            <p:cNvPr id="25711" name="Group 46">
              <a:extLst>
                <a:ext uri="{FF2B5EF4-FFF2-40B4-BE49-F238E27FC236}">
                  <a16:creationId xmlns:a16="http://schemas.microsoft.com/office/drawing/2014/main" id="{C04C6C4B-210C-401C-8B7E-6111D79693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3158"/>
              <a:ext cx="1451" cy="907"/>
              <a:chOff x="2155" y="935"/>
              <a:chExt cx="1451" cy="907"/>
            </a:xfrm>
          </p:grpSpPr>
          <p:sp>
            <p:nvSpPr>
              <p:cNvPr id="499759" name="Text Box 47">
                <a:extLst>
                  <a:ext uri="{FF2B5EF4-FFF2-40B4-BE49-F238E27FC236}">
                    <a16:creationId xmlns:a16="http://schemas.microsoft.com/office/drawing/2014/main" id="{D88C3A8A-94CF-4BB4-9FDC-9832EE05D4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936"/>
                <a:ext cx="182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60" name="Text Box 48">
                <a:extLst>
                  <a:ext uri="{FF2B5EF4-FFF2-40B4-BE49-F238E27FC236}">
                    <a16:creationId xmlns:a16="http://schemas.microsoft.com/office/drawing/2014/main" id="{139708AD-D833-4261-97D6-EA199691C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936"/>
                <a:ext cx="181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61" name="Text Box 49">
                <a:extLst>
                  <a:ext uri="{FF2B5EF4-FFF2-40B4-BE49-F238E27FC236}">
                    <a16:creationId xmlns:a16="http://schemas.microsoft.com/office/drawing/2014/main" id="{1C730F06-D1EC-45A8-A3AC-D633A04E3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936"/>
                <a:ext cx="363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62" name="Text Box 50">
                <a:extLst>
                  <a:ext uri="{FF2B5EF4-FFF2-40B4-BE49-F238E27FC236}">
                    <a16:creationId xmlns:a16="http://schemas.microsoft.com/office/drawing/2014/main" id="{581B75E2-9D7B-41A4-B5B4-91C141873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8" y="1297"/>
                <a:ext cx="362" cy="181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63" name="Text Box 51">
                <a:extLst>
                  <a:ext uri="{FF2B5EF4-FFF2-40B4-BE49-F238E27FC236}">
                    <a16:creationId xmlns:a16="http://schemas.microsoft.com/office/drawing/2014/main" id="{3FD6EECE-B922-4488-AFAE-55C2B7126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478"/>
                <a:ext cx="1451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64" name="Text Box 52">
                <a:extLst>
                  <a:ext uri="{FF2B5EF4-FFF2-40B4-BE49-F238E27FC236}">
                    <a16:creationId xmlns:a16="http://schemas.microsoft.com/office/drawing/2014/main" id="{E631CC44-E7BE-43A1-822E-0CADECE37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660"/>
                <a:ext cx="1451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65" name="Text Box 53">
                <a:extLst>
                  <a:ext uri="{FF2B5EF4-FFF2-40B4-BE49-F238E27FC236}">
                    <a16:creationId xmlns:a16="http://schemas.microsoft.com/office/drawing/2014/main" id="{3BCAD7B5-CBE1-45B2-BD7F-68CBB4D510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297"/>
                <a:ext cx="726" cy="181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66" name="Text Box 54">
                <a:extLst>
                  <a:ext uri="{FF2B5EF4-FFF2-40B4-BE49-F238E27FC236}">
                    <a16:creationId xmlns:a16="http://schemas.microsoft.com/office/drawing/2014/main" id="{54DAA757-1C92-4D92-BAC7-BF8992646E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6" y="1115"/>
                <a:ext cx="4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67" name="Text Box 55">
                <a:extLst>
                  <a:ext uri="{FF2B5EF4-FFF2-40B4-BE49-F238E27FC236}">
                    <a16:creationId xmlns:a16="http://schemas.microsoft.com/office/drawing/2014/main" id="{FAE35E67-9C62-4C36-A32A-EA83F0DA4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298"/>
                <a:ext cx="363" cy="18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68" name="Text Box 56">
                <a:extLst>
                  <a:ext uri="{FF2B5EF4-FFF2-40B4-BE49-F238E27FC236}">
                    <a16:creationId xmlns:a16="http://schemas.microsoft.com/office/drawing/2014/main" id="{FE977DE1-02C5-4219-B43E-539F67377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115"/>
                <a:ext cx="4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69" name="Text Box 57">
                <a:extLst>
                  <a:ext uri="{FF2B5EF4-FFF2-40B4-BE49-F238E27FC236}">
                    <a16:creationId xmlns:a16="http://schemas.microsoft.com/office/drawing/2014/main" id="{BB3430A9-31E4-4587-BAB6-A964ADC14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117"/>
                <a:ext cx="72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70" name="Text Box 58">
                <a:extLst>
                  <a:ext uri="{FF2B5EF4-FFF2-40B4-BE49-F238E27FC236}">
                    <a16:creationId xmlns:a16="http://schemas.microsoft.com/office/drawing/2014/main" id="{8CBF5CC2-C1A6-44E4-ACF8-D31D9445F4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935"/>
                <a:ext cx="72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71" name="Text Box 59">
                <a:extLst>
                  <a:ext uri="{FF2B5EF4-FFF2-40B4-BE49-F238E27FC236}">
                    <a16:creationId xmlns:a16="http://schemas.microsoft.com/office/drawing/2014/main" id="{F495D552-4532-41F0-843A-8A75A33A54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1117"/>
                <a:ext cx="499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99772" name="Text Box 60">
              <a:extLst>
                <a:ext uri="{FF2B5EF4-FFF2-40B4-BE49-F238E27FC236}">
                  <a16:creationId xmlns:a16="http://schemas.microsoft.com/office/drawing/2014/main" id="{C500E8C2-0AD6-454F-9096-A1B2FE9D7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592"/>
              <a:ext cx="1270" cy="51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647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片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数据：</a:t>
              </a:r>
            </a:p>
            <a:p>
              <a:pPr algn="ctr"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2800 ~ 3999</a:t>
              </a:r>
            </a:p>
          </p:txBody>
        </p:sp>
      </p:grpSp>
      <p:grpSp>
        <p:nvGrpSpPr>
          <p:cNvPr id="499773" name="Group 61">
            <a:extLst>
              <a:ext uri="{FF2B5EF4-FFF2-40B4-BE49-F238E27FC236}">
                <a16:creationId xmlns:a16="http://schemas.microsoft.com/office/drawing/2014/main" id="{7A065E42-D773-4AF6-B8B2-2DAF4ED3D445}"/>
              </a:ext>
            </a:extLst>
          </p:cNvPr>
          <p:cNvGrpSpPr>
            <a:grpSpLocks/>
          </p:cNvGrpSpPr>
          <p:nvPr/>
        </p:nvGrpSpPr>
        <p:grpSpPr bwMode="auto">
          <a:xfrm>
            <a:off x="3421063" y="1484313"/>
            <a:ext cx="2303462" cy="1543050"/>
            <a:chOff x="2155" y="935"/>
            <a:chExt cx="1451" cy="972"/>
          </a:xfrm>
        </p:grpSpPr>
        <p:grpSp>
          <p:nvGrpSpPr>
            <p:cNvPr id="25696" name="Group 62">
              <a:extLst>
                <a:ext uri="{FF2B5EF4-FFF2-40B4-BE49-F238E27FC236}">
                  <a16:creationId xmlns:a16="http://schemas.microsoft.com/office/drawing/2014/main" id="{84FD352E-1036-48BA-910E-51B51D59D4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5" y="935"/>
              <a:ext cx="1451" cy="907"/>
              <a:chOff x="2155" y="935"/>
              <a:chExt cx="1451" cy="907"/>
            </a:xfrm>
          </p:grpSpPr>
          <p:sp>
            <p:nvSpPr>
              <p:cNvPr id="499775" name="Text Box 63">
                <a:extLst>
                  <a:ext uri="{FF2B5EF4-FFF2-40B4-BE49-F238E27FC236}">
                    <a16:creationId xmlns:a16="http://schemas.microsoft.com/office/drawing/2014/main" id="{A5CA9C77-DCA3-40CE-BAA7-87357A57B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936"/>
                <a:ext cx="182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76" name="Text Box 64">
                <a:extLst>
                  <a:ext uri="{FF2B5EF4-FFF2-40B4-BE49-F238E27FC236}">
                    <a16:creationId xmlns:a16="http://schemas.microsoft.com/office/drawing/2014/main" id="{B470A390-600B-4D86-A3EC-D546DAF0F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936"/>
                <a:ext cx="181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77" name="Text Box 65">
                <a:extLst>
                  <a:ext uri="{FF2B5EF4-FFF2-40B4-BE49-F238E27FC236}">
                    <a16:creationId xmlns:a16="http://schemas.microsoft.com/office/drawing/2014/main" id="{0FCC5DC3-C828-432B-A61B-9E9D7843E4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936"/>
                <a:ext cx="363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78" name="Text Box 66">
                <a:extLst>
                  <a:ext uri="{FF2B5EF4-FFF2-40B4-BE49-F238E27FC236}">
                    <a16:creationId xmlns:a16="http://schemas.microsoft.com/office/drawing/2014/main" id="{424F7D76-42C4-4CD0-8F3C-1F7448A832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8" y="1297"/>
                <a:ext cx="362" cy="181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79" name="Text Box 67">
                <a:extLst>
                  <a:ext uri="{FF2B5EF4-FFF2-40B4-BE49-F238E27FC236}">
                    <a16:creationId xmlns:a16="http://schemas.microsoft.com/office/drawing/2014/main" id="{7D4D6CA9-AE5B-4B5E-8E8E-D1707EB04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478"/>
                <a:ext cx="1451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80" name="Text Box 68">
                <a:extLst>
                  <a:ext uri="{FF2B5EF4-FFF2-40B4-BE49-F238E27FC236}">
                    <a16:creationId xmlns:a16="http://schemas.microsoft.com/office/drawing/2014/main" id="{12DFCC34-1188-4F54-BF4D-E5D3522ED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660"/>
                <a:ext cx="1451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81" name="Text Box 69">
                <a:extLst>
                  <a:ext uri="{FF2B5EF4-FFF2-40B4-BE49-F238E27FC236}">
                    <a16:creationId xmlns:a16="http://schemas.microsoft.com/office/drawing/2014/main" id="{26704894-4B55-455C-9719-6094F3C041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297"/>
                <a:ext cx="726" cy="181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82" name="Text Box 70">
                <a:extLst>
                  <a:ext uri="{FF2B5EF4-FFF2-40B4-BE49-F238E27FC236}">
                    <a16:creationId xmlns:a16="http://schemas.microsoft.com/office/drawing/2014/main" id="{BF8F9F49-873A-4E4D-9389-5D2D8A6CF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6" y="1115"/>
                <a:ext cx="4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83" name="Text Box 71">
                <a:extLst>
                  <a:ext uri="{FF2B5EF4-FFF2-40B4-BE49-F238E27FC236}">
                    <a16:creationId xmlns:a16="http://schemas.microsoft.com/office/drawing/2014/main" id="{EC2E8D3E-83E8-4E99-A89A-5482B9F23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298"/>
                <a:ext cx="363" cy="18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84" name="Text Box 72">
                <a:extLst>
                  <a:ext uri="{FF2B5EF4-FFF2-40B4-BE49-F238E27FC236}">
                    <a16:creationId xmlns:a16="http://schemas.microsoft.com/office/drawing/2014/main" id="{4500E96B-DBBC-45A8-9A33-B630B06F59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115"/>
                <a:ext cx="4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85" name="Text Box 73">
                <a:extLst>
                  <a:ext uri="{FF2B5EF4-FFF2-40B4-BE49-F238E27FC236}">
                    <a16:creationId xmlns:a16="http://schemas.microsoft.com/office/drawing/2014/main" id="{8F9C9473-7D8E-486C-929E-0CFF901EA6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117"/>
                <a:ext cx="72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86" name="Text Box 74">
                <a:extLst>
                  <a:ext uri="{FF2B5EF4-FFF2-40B4-BE49-F238E27FC236}">
                    <a16:creationId xmlns:a16="http://schemas.microsoft.com/office/drawing/2014/main" id="{8B986E5A-8BA8-4991-BBB0-204AB0E70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935"/>
                <a:ext cx="72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87" name="Text Box 75">
                <a:extLst>
                  <a:ext uri="{FF2B5EF4-FFF2-40B4-BE49-F238E27FC236}">
                    <a16:creationId xmlns:a16="http://schemas.microsoft.com/office/drawing/2014/main" id="{6711FFE7-84D4-4270-A5F1-53D74128A3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1117"/>
                <a:ext cx="499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99788" name="Text Box 76">
              <a:extLst>
                <a:ext uri="{FF2B5EF4-FFF2-40B4-BE49-F238E27FC236}">
                  <a16:creationId xmlns:a16="http://schemas.microsoft.com/office/drawing/2014/main" id="{0D7C9E89-C838-4D65-B852-AF2641D43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389"/>
              <a:ext cx="1270" cy="51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647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片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数据：</a:t>
              </a:r>
            </a:p>
            <a:p>
              <a:pPr algn="ctr"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~ 1399</a:t>
              </a:r>
            </a:p>
          </p:txBody>
        </p:sp>
      </p:grpSp>
      <p:grpSp>
        <p:nvGrpSpPr>
          <p:cNvPr id="499789" name="Group 77">
            <a:extLst>
              <a:ext uri="{FF2B5EF4-FFF2-40B4-BE49-F238E27FC236}">
                <a16:creationId xmlns:a16="http://schemas.microsoft.com/office/drawing/2014/main" id="{B3855FE6-6A88-4261-9797-3AB9DAC59EC4}"/>
              </a:ext>
            </a:extLst>
          </p:cNvPr>
          <p:cNvGrpSpPr>
            <a:grpSpLocks/>
          </p:cNvGrpSpPr>
          <p:nvPr/>
        </p:nvGrpSpPr>
        <p:grpSpPr bwMode="auto">
          <a:xfrm>
            <a:off x="3421063" y="3213100"/>
            <a:ext cx="2303462" cy="1543050"/>
            <a:chOff x="2155" y="2024"/>
            <a:chExt cx="1451" cy="972"/>
          </a:xfrm>
        </p:grpSpPr>
        <p:grpSp>
          <p:nvGrpSpPr>
            <p:cNvPr id="25681" name="Group 78">
              <a:extLst>
                <a:ext uri="{FF2B5EF4-FFF2-40B4-BE49-F238E27FC236}">
                  <a16:creationId xmlns:a16="http://schemas.microsoft.com/office/drawing/2014/main" id="{911E0FD5-EC7D-4D6C-8F0F-C2F5A9F4DE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5" y="2024"/>
              <a:ext cx="1451" cy="907"/>
              <a:chOff x="2155" y="935"/>
              <a:chExt cx="1451" cy="907"/>
            </a:xfrm>
          </p:grpSpPr>
          <p:sp>
            <p:nvSpPr>
              <p:cNvPr id="499791" name="Text Box 79">
                <a:extLst>
                  <a:ext uri="{FF2B5EF4-FFF2-40B4-BE49-F238E27FC236}">
                    <a16:creationId xmlns:a16="http://schemas.microsoft.com/office/drawing/2014/main" id="{BF49DE05-26A0-4DAE-83E4-35C0F0A306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936"/>
                <a:ext cx="182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92" name="Text Box 80">
                <a:extLst>
                  <a:ext uri="{FF2B5EF4-FFF2-40B4-BE49-F238E27FC236}">
                    <a16:creationId xmlns:a16="http://schemas.microsoft.com/office/drawing/2014/main" id="{53E26092-0514-47E9-9AD1-5148C9629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936"/>
                <a:ext cx="181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93" name="Text Box 81">
                <a:extLst>
                  <a:ext uri="{FF2B5EF4-FFF2-40B4-BE49-F238E27FC236}">
                    <a16:creationId xmlns:a16="http://schemas.microsoft.com/office/drawing/2014/main" id="{FABB7B34-7AE3-4522-9380-BE93F9828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936"/>
                <a:ext cx="363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94" name="Text Box 82">
                <a:extLst>
                  <a:ext uri="{FF2B5EF4-FFF2-40B4-BE49-F238E27FC236}">
                    <a16:creationId xmlns:a16="http://schemas.microsoft.com/office/drawing/2014/main" id="{20957E68-2B98-4CC6-A4B3-DB263CBE6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8" y="1297"/>
                <a:ext cx="362" cy="181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95" name="Text Box 83">
                <a:extLst>
                  <a:ext uri="{FF2B5EF4-FFF2-40B4-BE49-F238E27FC236}">
                    <a16:creationId xmlns:a16="http://schemas.microsoft.com/office/drawing/2014/main" id="{1FC5A2CB-0621-40A6-BE5A-AF1A805C29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478"/>
                <a:ext cx="1451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96" name="Text Box 84">
                <a:extLst>
                  <a:ext uri="{FF2B5EF4-FFF2-40B4-BE49-F238E27FC236}">
                    <a16:creationId xmlns:a16="http://schemas.microsoft.com/office/drawing/2014/main" id="{9F096601-757E-459C-80BE-44C0469B29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660"/>
                <a:ext cx="1451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97" name="Text Box 85">
                <a:extLst>
                  <a:ext uri="{FF2B5EF4-FFF2-40B4-BE49-F238E27FC236}">
                    <a16:creationId xmlns:a16="http://schemas.microsoft.com/office/drawing/2014/main" id="{76225B4C-2079-4038-A53C-7B8B5C05BE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297"/>
                <a:ext cx="726" cy="181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98" name="Text Box 86">
                <a:extLst>
                  <a:ext uri="{FF2B5EF4-FFF2-40B4-BE49-F238E27FC236}">
                    <a16:creationId xmlns:a16="http://schemas.microsoft.com/office/drawing/2014/main" id="{872D66A1-E52B-496A-8A1E-48BB53E87C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6" y="1115"/>
                <a:ext cx="4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799" name="Text Box 87">
                <a:extLst>
                  <a:ext uri="{FF2B5EF4-FFF2-40B4-BE49-F238E27FC236}">
                    <a16:creationId xmlns:a16="http://schemas.microsoft.com/office/drawing/2014/main" id="{0AFE2AF8-49CC-4A1E-B96E-DEFF82082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298"/>
                <a:ext cx="363" cy="18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00" name="Text Box 88">
                <a:extLst>
                  <a:ext uri="{FF2B5EF4-FFF2-40B4-BE49-F238E27FC236}">
                    <a16:creationId xmlns:a16="http://schemas.microsoft.com/office/drawing/2014/main" id="{38D13956-96A6-4B60-97C3-12B45DABA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115"/>
                <a:ext cx="4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01" name="Text Box 89">
                <a:extLst>
                  <a:ext uri="{FF2B5EF4-FFF2-40B4-BE49-F238E27FC236}">
                    <a16:creationId xmlns:a16="http://schemas.microsoft.com/office/drawing/2014/main" id="{8D2C6626-030E-4CE2-A93C-FFB984032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117"/>
                <a:ext cx="72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02" name="Text Box 90">
                <a:extLst>
                  <a:ext uri="{FF2B5EF4-FFF2-40B4-BE49-F238E27FC236}">
                    <a16:creationId xmlns:a16="http://schemas.microsoft.com/office/drawing/2014/main" id="{FC2B0E39-4B1A-443D-AD0D-59D45EE8BE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935"/>
                <a:ext cx="72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03" name="Text Box 91">
                <a:extLst>
                  <a:ext uri="{FF2B5EF4-FFF2-40B4-BE49-F238E27FC236}">
                    <a16:creationId xmlns:a16="http://schemas.microsoft.com/office/drawing/2014/main" id="{17CF819B-229E-4292-89B9-79AC7CA65E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1117"/>
                <a:ext cx="499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99804" name="Text Box 92">
              <a:extLst>
                <a:ext uri="{FF2B5EF4-FFF2-40B4-BE49-F238E27FC236}">
                  <a16:creationId xmlns:a16="http://schemas.microsoft.com/office/drawing/2014/main" id="{7A35F69C-4D1F-4088-857B-03542CDAF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478"/>
              <a:ext cx="1270" cy="51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647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片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数据：</a:t>
              </a:r>
            </a:p>
            <a:p>
              <a:pPr algn="ctr"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1400 ~ 2799</a:t>
              </a:r>
            </a:p>
          </p:txBody>
        </p:sp>
      </p:grpSp>
      <p:grpSp>
        <p:nvGrpSpPr>
          <p:cNvPr id="499805" name="Group 93">
            <a:extLst>
              <a:ext uri="{FF2B5EF4-FFF2-40B4-BE49-F238E27FC236}">
                <a16:creationId xmlns:a16="http://schemas.microsoft.com/office/drawing/2014/main" id="{C9630EE6-2519-45E4-A5AE-B86ADA2BE7EB}"/>
              </a:ext>
            </a:extLst>
          </p:cNvPr>
          <p:cNvGrpSpPr>
            <a:grpSpLocks/>
          </p:cNvGrpSpPr>
          <p:nvPr/>
        </p:nvGrpSpPr>
        <p:grpSpPr bwMode="auto">
          <a:xfrm>
            <a:off x="6445250" y="4076700"/>
            <a:ext cx="2303463" cy="1543050"/>
            <a:chOff x="4014" y="2568"/>
            <a:chExt cx="1451" cy="972"/>
          </a:xfrm>
        </p:grpSpPr>
        <p:grpSp>
          <p:nvGrpSpPr>
            <p:cNvPr id="25666" name="Group 94">
              <a:extLst>
                <a:ext uri="{FF2B5EF4-FFF2-40B4-BE49-F238E27FC236}">
                  <a16:creationId xmlns:a16="http://schemas.microsoft.com/office/drawing/2014/main" id="{7582B1B6-264F-4944-B2CA-7420C32E0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" y="2568"/>
              <a:ext cx="1451" cy="907"/>
              <a:chOff x="2155" y="935"/>
              <a:chExt cx="1451" cy="907"/>
            </a:xfrm>
          </p:grpSpPr>
          <p:sp>
            <p:nvSpPr>
              <p:cNvPr id="499807" name="Text Box 95">
                <a:extLst>
                  <a:ext uri="{FF2B5EF4-FFF2-40B4-BE49-F238E27FC236}">
                    <a16:creationId xmlns:a16="http://schemas.microsoft.com/office/drawing/2014/main" id="{44819A00-D16E-4F64-AAA9-942B19A11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936"/>
                <a:ext cx="182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08" name="Text Box 96">
                <a:extLst>
                  <a:ext uri="{FF2B5EF4-FFF2-40B4-BE49-F238E27FC236}">
                    <a16:creationId xmlns:a16="http://schemas.microsoft.com/office/drawing/2014/main" id="{B9480A81-89FC-407D-80F0-7A27A8AF0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936"/>
                <a:ext cx="181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09" name="Text Box 97">
                <a:extLst>
                  <a:ext uri="{FF2B5EF4-FFF2-40B4-BE49-F238E27FC236}">
                    <a16:creationId xmlns:a16="http://schemas.microsoft.com/office/drawing/2014/main" id="{16DD02EC-4DD2-4F46-8B46-E34A76C16A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936"/>
                <a:ext cx="363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10" name="Text Box 98">
                <a:extLst>
                  <a:ext uri="{FF2B5EF4-FFF2-40B4-BE49-F238E27FC236}">
                    <a16:creationId xmlns:a16="http://schemas.microsoft.com/office/drawing/2014/main" id="{603F3EA7-A440-4F31-9A4A-C28E33C1B0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8" y="1297"/>
                <a:ext cx="362" cy="181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11" name="Text Box 99">
                <a:extLst>
                  <a:ext uri="{FF2B5EF4-FFF2-40B4-BE49-F238E27FC236}">
                    <a16:creationId xmlns:a16="http://schemas.microsoft.com/office/drawing/2014/main" id="{3877D1DB-15FD-410D-8B04-7ABDA96395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478"/>
                <a:ext cx="1451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12" name="Text Box 100">
                <a:extLst>
                  <a:ext uri="{FF2B5EF4-FFF2-40B4-BE49-F238E27FC236}">
                    <a16:creationId xmlns:a16="http://schemas.microsoft.com/office/drawing/2014/main" id="{4ABF6BDA-3C89-488D-9C3C-6F143DBF8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660"/>
                <a:ext cx="1451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13" name="Text Box 101">
                <a:extLst>
                  <a:ext uri="{FF2B5EF4-FFF2-40B4-BE49-F238E27FC236}">
                    <a16:creationId xmlns:a16="http://schemas.microsoft.com/office/drawing/2014/main" id="{054258A3-F449-4BAE-9386-B3CBC76EAB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297"/>
                <a:ext cx="726" cy="181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14" name="Text Box 102">
                <a:extLst>
                  <a:ext uri="{FF2B5EF4-FFF2-40B4-BE49-F238E27FC236}">
                    <a16:creationId xmlns:a16="http://schemas.microsoft.com/office/drawing/2014/main" id="{9C461C84-AA8B-4BE2-A1D1-5BB4A25C2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6" y="1115"/>
                <a:ext cx="4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15" name="Text Box 103">
                <a:extLst>
                  <a:ext uri="{FF2B5EF4-FFF2-40B4-BE49-F238E27FC236}">
                    <a16:creationId xmlns:a16="http://schemas.microsoft.com/office/drawing/2014/main" id="{94354538-D28E-4515-99AF-B59F9C954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298"/>
                <a:ext cx="363" cy="18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16" name="Text Box 104">
                <a:extLst>
                  <a:ext uri="{FF2B5EF4-FFF2-40B4-BE49-F238E27FC236}">
                    <a16:creationId xmlns:a16="http://schemas.microsoft.com/office/drawing/2014/main" id="{13E005B4-C3D5-4563-AE61-57A00C95A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115"/>
                <a:ext cx="4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17" name="Text Box 105">
                <a:extLst>
                  <a:ext uri="{FF2B5EF4-FFF2-40B4-BE49-F238E27FC236}">
                    <a16:creationId xmlns:a16="http://schemas.microsoft.com/office/drawing/2014/main" id="{36EFC36E-BF7C-4C43-844C-C4CCA96F74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117"/>
                <a:ext cx="72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18" name="Text Box 106">
                <a:extLst>
                  <a:ext uri="{FF2B5EF4-FFF2-40B4-BE49-F238E27FC236}">
                    <a16:creationId xmlns:a16="http://schemas.microsoft.com/office/drawing/2014/main" id="{F902F4B7-AFCC-41B7-A168-D5230DE08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935"/>
                <a:ext cx="72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19" name="Text Box 107">
                <a:extLst>
                  <a:ext uri="{FF2B5EF4-FFF2-40B4-BE49-F238E27FC236}">
                    <a16:creationId xmlns:a16="http://schemas.microsoft.com/office/drawing/2014/main" id="{713B10CB-5CD5-480D-A7A5-D10906C8D3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1117"/>
                <a:ext cx="499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99820" name="Text Box 108">
              <a:extLst>
                <a:ext uri="{FF2B5EF4-FFF2-40B4-BE49-F238E27FC236}">
                  <a16:creationId xmlns:a16="http://schemas.microsoft.com/office/drawing/2014/main" id="{D1142505-A37D-4676-BCA8-4EC64DD1F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3022"/>
              <a:ext cx="1270" cy="51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片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2.2 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数据：</a:t>
              </a:r>
            </a:p>
            <a:p>
              <a:pPr algn="ctr"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2200 ~ 2799</a:t>
              </a:r>
            </a:p>
          </p:txBody>
        </p:sp>
      </p:grpSp>
      <p:grpSp>
        <p:nvGrpSpPr>
          <p:cNvPr id="499821" name="Group 109">
            <a:extLst>
              <a:ext uri="{FF2B5EF4-FFF2-40B4-BE49-F238E27FC236}">
                <a16:creationId xmlns:a16="http://schemas.microsoft.com/office/drawing/2014/main" id="{AF49FA83-4EFD-44A0-8A29-BD169E1BE11C}"/>
              </a:ext>
            </a:extLst>
          </p:cNvPr>
          <p:cNvGrpSpPr>
            <a:grpSpLocks/>
          </p:cNvGrpSpPr>
          <p:nvPr/>
        </p:nvGrpSpPr>
        <p:grpSpPr bwMode="auto">
          <a:xfrm>
            <a:off x="6445250" y="2276475"/>
            <a:ext cx="2303463" cy="1543050"/>
            <a:chOff x="4014" y="1434"/>
            <a:chExt cx="1451" cy="972"/>
          </a:xfrm>
        </p:grpSpPr>
        <p:grpSp>
          <p:nvGrpSpPr>
            <p:cNvPr id="25651" name="Group 110">
              <a:extLst>
                <a:ext uri="{FF2B5EF4-FFF2-40B4-BE49-F238E27FC236}">
                  <a16:creationId xmlns:a16="http://schemas.microsoft.com/office/drawing/2014/main" id="{AB987C9D-273B-42D3-A93C-A92CCC30A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" y="1434"/>
              <a:ext cx="1451" cy="907"/>
              <a:chOff x="2155" y="935"/>
              <a:chExt cx="1451" cy="907"/>
            </a:xfrm>
          </p:grpSpPr>
          <p:sp>
            <p:nvSpPr>
              <p:cNvPr id="499823" name="Text Box 111">
                <a:extLst>
                  <a:ext uri="{FF2B5EF4-FFF2-40B4-BE49-F238E27FC236}">
                    <a16:creationId xmlns:a16="http://schemas.microsoft.com/office/drawing/2014/main" id="{BD214AFF-C9A0-4F6E-9388-40DF4C2D8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936"/>
                <a:ext cx="182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24" name="Text Box 112">
                <a:extLst>
                  <a:ext uri="{FF2B5EF4-FFF2-40B4-BE49-F238E27FC236}">
                    <a16:creationId xmlns:a16="http://schemas.microsoft.com/office/drawing/2014/main" id="{6F4FDA9E-A771-481A-AE2C-BCFE686128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936"/>
                <a:ext cx="181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25" name="Text Box 113">
                <a:extLst>
                  <a:ext uri="{FF2B5EF4-FFF2-40B4-BE49-F238E27FC236}">
                    <a16:creationId xmlns:a16="http://schemas.microsoft.com/office/drawing/2014/main" id="{2D232894-E927-4FF0-8440-686975519E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936"/>
                <a:ext cx="363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26" name="Text Box 114">
                <a:extLst>
                  <a:ext uri="{FF2B5EF4-FFF2-40B4-BE49-F238E27FC236}">
                    <a16:creationId xmlns:a16="http://schemas.microsoft.com/office/drawing/2014/main" id="{EC9D476C-6889-411A-9C8B-60F1E1EC8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8" y="1297"/>
                <a:ext cx="362" cy="181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27" name="Text Box 115">
                <a:extLst>
                  <a:ext uri="{FF2B5EF4-FFF2-40B4-BE49-F238E27FC236}">
                    <a16:creationId xmlns:a16="http://schemas.microsoft.com/office/drawing/2014/main" id="{2EF59FE8-CB89-4A5E-A200-10206AD05C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478"/>
                <a:ext cx="1451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28" name="Text Box 116">
                <a:extLst>
                  <a:ext uri="{FF2B5EF4-FFF2-40B4-BE49-F238E27FC236}">
                    <a16:creationId xmlns:a16="http://schemas.microsoft.com/office/drawing/2014/main" id="{694094D5-41BE-4B23-B2FF-D9DD59FB8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660"/>
                <a:ext cx="1451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29" name="Text Box 117">
                <a:extLst>
                  <a:ext uri="{FF2B5EF4-FFF2-40B4-BE49-F238E27FC236}">
                    <a16:creationId xmlns:a16="http://schemas.microsoft.com/office/drawing/2014/main" id="{6B0807A3-E13F-4295-B8BE-0780121558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297"/>
                <a:ext cx="726" cy="181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30" name="Text Box 118">
                <a:extLst>
                  <a:ext uri="{FF2B5EF4-FFF2-40B4-BE49-F238E27FC236}">
                    <a16:creationId xmlns:a16="http://schemas.microsoft.com/office/drawing/2014/main" id="{0D51BBDF-5825-4096-BDF5-ADC183B9F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6" y="1115"/>
                <a:ext cx="4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31" name="Text Box 119">
                <a:extLst>
                  <a:ext uri="{FF2B5EF4-FFF2-40B4-BE49-F238E27FC236}">
                    <a16:creationId xmlns:a16="http://schemas.microsoft.com/office/drawing/2014/main" id="{8A4DB6C9-1E02-4B2E-A37E-C147BE3D7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298"/>
                <a:ext cx="363" cy="18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32" name="Text Box 120">
                <a:extLst>
                  <a:ext uri="{FF2B5EF4-FFF2-40B4-BE49-F238E27FC236}">
                    <a16:creationId xmlns:a16="http://schemas.microsoft.com/office/drawing/2014/main" id="{4E831D33-8BE8-4642-BA89-2A9F8FDFA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115"/>
                <a:ext cx="4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33" name="Text Box 121">
                <a:extLst>
                  <a:ext uri="{FF2B5EF4-FFF2-40B4-BE49-F238E27FC236}">
                    <a16:creationId xmlns:a16="http://schemas.microsoft.com/office/drawing/2014/main" id="{5CB812D7-F503-4CC3-85C4-B6A507C35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5" y="1117"/>
                <a:ext cx="72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34" name="Text Box 122">
                <a:extLst>
                  <a:ext uri="{FF2B5EF4-FFF2-40B4-BE49-F238E27FC236}">
                    <a16:creationId xmlns:a16="http://schemas.microsoft.com/office/drawing/2014/main" id="{29F6826F-5344-4EE1-86F1-7263F3685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935"/>
                <a:ext cx="725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9835" name="Text Box 123">
                <a:extLst>
                  <a:ext uri="{FF2B5EF4-FFF2-40B4-BE49-F238E27FC236}">
                    <a16:creationId xmlns:a16="http://schemas.microsoft.com/office/drawing/2014/main" id="{BAD0F0C3-9F6E-45AF-8EF4-B3BFC3353E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1117"/>
                <a:ext cx="499" cy="182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/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zh-CN" altLang="zh-CN" sz="22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99836" name="Text Box 124">
              <a:extLst>
                <a:ext uri="{FF2B5EF4-FFF2-40B4-BE49-F238E27FC236}">
                  <a16:creationId xmlns:a16="http://schemas.microsoft.com/office/drawing/2014/main" id="{213A3A42-FD3B-44BC-92FF-89823A9BC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888"/>
              <a:ext cx="1270" cy="51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片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2.1 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数据：</a:t>
              </a:r>
            </a:p>
            <a:p>
              <a:pPr algn="ctr"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1400 ~ 2199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9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9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9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9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9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9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9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9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9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9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9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9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9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4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9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9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9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9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9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9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9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9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9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9" grpId="0"/>
      <p:bldP spid="499735" grpId="0" animBg="1"/>
      <p:bldP spid="499736" grpId="0"/>
      <p:bldP spid="499737" grpId="0" animBg="1"/>
      <p:bldP spid="499738" grpId="0"/>
      <p:bldP spid="499739" grpId="0"/>
      <p:bldP spid="499740" grpId="0"/>
      <p:bldP spid="499741" grpId="0"/>
      <p:bldP spid="499742" grpId="0"/>
      <p:bldP spid="499743" grpId="0"/>
      <p:bldP spid="499744" grpId="0"/>
      <p:bldP spid="499745" grpId="0"/>
      <p:bldP spid="499746" grpId="0"/>
      <p:bldP spid="499747" grpId="0"/>
      <p:bldP spid="499748" grpId="0"/>
      <p:bldP spid="499749" grpId="0"/>
      <p:bldP spid="499750" grpId="0"/>
      <p:bldP spid="499751" grpId="0"/>
      <p:bldP spid="499752" grpId="0"/>
      <p:bldP spid="499753" grpId="0"/>
      <p:bldP spid="499754" grpId="0"/>
      <p:bldP spid="499755" grpId="0"/>
      <p:bldP spid="4997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5">
            <a:extLst>
              <a:ext uri="{FF2B5EF4-FFF2-40B4-BE49-F238E27FC236}">
                <a16:creationId xmlns:a16="http://schemas.microsoft.com/office/drawing/2014/main" id="{3C112D03-EEFF-4993-A1F1-A74DD16E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5DF1C-EFC1-4124-AC0A-DAA215BF3E94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00738" name="Line 2">
            <a:extLst>
              <a:ext uri="{FF2B5EF4-FFF2-40B4-BE49-F238E27FC236}">
                <a16:creationId xmlns:a16="http://schemas.microsoft.com/office/drawing/2014/main" id="{D97D0739-C466-4772-AAD5-16DFCA5A36C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308850" y="4438650"/>
            <a:ext cx="646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0739" name="AutoShape 3">
            <a:extLst>
              <a:ext uri="{FF2B5EF4-FFF2-40B4-BE49-F238E27FC236}">
                <a16:creationId xmlns:a16="http://schemas.microsoft.com/office/drawing/2014/main" id="{2CA6357E-74A7-46D9-A391-A8444CE75BB7}"/>
              </a:ext>
            </a:extLst>
          </p:cNvPr>
          <p:cNvSpPr>
            <a:spLocks noChangeArrowheads="1"/>
          </p:cNvSpPr>
          <p:nvPr/>
        </p:nvSpPr>
        <p:spPr bwMode="auto">
          <a:xfrm rot="-2221057">
            <a:off x="6018213" y="4891088"/>
            <a:ext cx="1728787" cy="576262"/>
          </a:xfrm>
          <a:prstGeom prst="cloudCallout">
            <a:avLst>
              <a:gd name="adj1" fmla="val -55037"/>
              <a:gd name="adj2" fmla="val 36301"/>
            </a:avLst>
          </a:prstGeom>
          <a:solidFill>
            <a:srgbClr val="FFE599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0740" name="Rectangle 4">
            <a:extLst>
              <a:ext uri="{FF2B5EF4-FFF2-40B4-BE49-F238E27FC236}">
                <a16:creationId xmlns:a16="http://schemas.microsoft.com/office/drawing/2014/main" id="{13531147-5C4D-4315-B81F-A6FFE586B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Reassembly</a:t>
            </a:r>
            <a:r>
              <a:rPr lang="zh-CN" altLang="en-US"/>
              <a:t>（重组操作 ）</a:t>
            </a:r>
          </a:p>
        </p:txBody>
      </p:sp>
      <p:sp>
        <p:nvSpPr>
          <p:cNvPr id="500741" name="Rectangle 5">
            <a:extLst>
              <a:ext uri="{FF2B5EF4-FFF2-40B4-BE49-F238E27FC236}">
                <a16:creationId xmlns:a16="http://schemas.microsoft.com/office/drawing/2014/main" id="{A4B12C8F-149E-4F0F-A281-CB5969E9A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/>
              <a:t>Only by </a:t>
            </a:r>
            <a:r>
              <a:rPr lang="en-US" altLang="zh-CN">
                <a:solidFill>
                  <a:schemeClr val="folHlink"/>
                </a:solidFill>
              </a:rPr>
              <a:t>destination host</a:t>
            </a:r>
            <a:endParaRPr lang="en-US" altLang="zh-CN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/>
              <a:t>Connectionless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zh-CN" altLang="en-US"/>
              <a:t>各分片的传输路径可不同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/>
              <a:t>有重组时限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/>
              <a:t>若丢失分片，则无法重组</a:t>
            </a:r>
            <a:r>
              <a:rPr lang="en-US" altLang="zh-CN"/>
              <a:t>IP</a:t>
            </a:r>
            <a:r>
              <a:rPr lang="zh-CN" altLang="en-US"/>
              <a:t>分组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/>
              <a:t>目的主机能区分和重组不同的原</a:t>
            </a:r>
            <a:r>
              <a:rPr lang="en-US" altLang="zh-CN"/>
              <a:t>IP</a:t>
            </a:r>
            <a:r>
              <a:rPr lang="zh-CN" altLang="en-US"/>
              <a:t>报文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/>
              <a:t>（源</a:t>
            </a:r>
            <a:r>
              <a:rPr lang="en-US" altLang="zh-CN"/>
              <a:t>IP</a:t>
            </a:r>
            <a:r>
              <a:rPr lang="zh-CN" altLang="en-US"/>
              <a:t>地址，标识）</a:t>
            </a:r>
          </a:p>
        </p:txBody>
      </p:sp>
      <p:sp>
        <p:nvSpPr>
          <p:cNvPr id="500742" name="Line 6">
            <a:extLst>
              <a:ext uri="{FF2B5EF4-FFF2-40B4-BE49-F238E27FC236}">
                <a16:creationId xmlns:a16="http://schemas.microsoft.com/office/drawing/2014/main" id="{E424EB50-7DD7-4227-8E58-87AFC4615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5373688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32" name="Picture 7">
            <a:extLst>
              <a:ext uri="{FF2B5EF4-FFF2-40B4-BE49-F238E27FC236}">
                <a16:creationId xmlns:a16="http://schemas.microsoft.com/office/drawing/2014/main" id="{DD6B5E1D-3D38-4C16-B1B3-C8EB5E80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88" y="4203700"/>
            <a:ext cx="522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6633" name="Text Box 8">
            <a:extLst>
              <a:ext uri="{FF2B5EF4-FFF2-40B4-BE49-F238E27FC236}">
                <a16:creationId xmlns:a16="http://schemas.microsoft.com/office/drawing/2014/main" id="{605254B0-4701-4E1B-A792-D6057FF23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08635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id="{CD8C0866-9BA4-46C2-B949-711BB58AC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46291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</a:p>
        </p:txBody>
      </p:sp>
      <p:pic>
        <p:nvPicPr>
          <p:cNvPr id="26635" name="Picture 10">
            <a:extLst>
              <a:ext uri="{FF2B5EF4-FFF2-40B4-BE49-F238E27FC236}">
                <a16:creationId xmlns:a16="http://schemas.microsoft.com/office/drawing/2014/main" id="{91718EB0-252D-422C-80E4-EE09D65FF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086350"/>
            <a:ext cx="522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00747" name="Text Box 11">
            <a:extLst>
              <a:ext uri="{FF2B5EF4-FFF2-40B4-BE49-F238E27FC236}">
                <a16:creationId xmlns:a16="http://schemas.microsoft.com/office/drawing/2014/main" id="{2533B618-C808-41FB-9D4E-109B374FD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5518150"/>
            <a:ext cx="55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R1</a:t>
            </a:r>
          </a:p>
        </p:txBody>
      </p:sp>
      <p:sp>
        <p:nvSpPr>
          <p:cNvPr id="500748" name="Text Box 12">
            <a:extLst>
              <a:ext uri="{FF2B5EF4-FFF2-40B4-BE49-F238E27FC236}">
                <a16:creationId xmlns:a16="http://schemas.microsoft.com/office/drawing/2014/main" id="{C84BBC1C-A40E-46B7-8DD7-8F8379178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6022975"/>
            <a:ext cx="55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R3</a:t>
            </a:r>
          </a:p>
        </p:txBody>
      </p:sp>
      <p:sp>
        <p:nvSpPr>
          <p:cNvPr id="500749" name="Text Box 13">
            <a:extLst>
              <a:ext uri="{FF2B5EF4-FFF2-40B4-BE49-F238E27FC236}">
                <a16:creationId xmlns:a16="http://schemas.microsoft.com/office/drawing/2014/main" id="{A925A304-EB71-44E3-957A-E05916046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838" y="5421313"/>
            <a:ext cx="55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R2</a:t>
            </a:r>
          </a:p>
        </p:txBody>
      </p:sp>
      <p:sp>
        <p:nvSpPr>
          <p:cNvPr id="500750" name="AutoShape 14">
            <a:extLst>
              <a:ext uri="{FF2B5EF4-FFF2-40B4-BE49-F238E27FC236}">
                <a16:creationId xmlns:a16="http://schemas.microsoft.com/office/drawing/2014/main" id="{42C8FCD0-D98C-472C-B61C-7B4ABA61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5086350"/>
            <a:ext cx="1654175" cy="576263"/>
          </a:xfrm>
          <a:prstGeom prst="cloudCallout">
            <a:avLst>
              <a:gd name="adj1" fmla="val -31093"/>
              <a:gd name="adj2" fmla="val 30440"/>
            </a:avLst>
          </a:prstGeom>
          <a:solidFill>
            <a:srgbClr val="FFE599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0751" name="AutoShape 15">
            <a:extLst>
              <a:ext uri="{FF2B5EF4-FFF2-40B4-BE49-F238E27FC236}">
                <a16:creationId xmlns:a16="http://schemas.microsoft.com/office/drawing/2014/main" id="{2397EDC8-5A95-4B25-BDA4-9C6441FD30AA}"/>
              </a:ext>
            </a:extLst>
          </p:cNvPr>
          <p:cNvSpPr>
            <a:spLocks noChangeArrowheads="1"/>
          </p:cNvSpPr>
          <p:nvPr/>
        </p:nvSpPr>
        <p:spPr bwMode="auto">
          <a:xfrm rot="815875">
            <a:off x="4124325" y="5516563"/>
            <a:ext cx="1871663" cy="504825"/>
          </a:xfrm>
          <a:prstGeom prst="cloudCallout">
            <a:avLst>
              <a:gd name="adj1" fmla="val -54616"/>
              <a:gd name="adj2" fmla="val -62176"/>
            </a:avLst>
          </a:prstGeom>
          <a:solidFill>
            <a:srgbClr val="FFE599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6641" name="Picture 16">
            <a:extLst>
              <a:ext uri="{FF2B5EF4-FFF2-40B4-BE49-F238E27FC236}">
                <a16:creationId xmlns:a16="http://schemas.microsoft.com/office/drawing/2014/main" id="{A542335C-3C65-46C3-9BFA-283757A9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183188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6642" name="Picture 17">
            <a:extLst>
              <a:ext uri="{FF2B5EF4-FFF2-40B4-BE49-F238E27FC236}">
                <a16:creationId xmlns:a16="http://schemas.microsoft.com/office/drawing/2014/main" id="{560183D3-9D75-4682-B4E5-AF7F14BB5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5708650"/>
            <a:ext cx="6477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00754" name="Rectangle 18">
            <a:extLst>
              <a:ext uri="{FF2B5EF4-FFF2-40B4-BE49-F238E27FC236}">
                <a16:creationId xmlns:a16="http://schemas.microsoft.com/office/drawing/2014/main" id="{86450DB2-79FF-4864-9D51-97A5D9F77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99013"/>
            <a:ext cx="1296988" cy="144462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0755" name="Text Box 19">
            <a:extLst>
              <a:ext uri="{FF2B5EF4-FFF2-40B4-BE49-F238E27FC236}">
                <a16:creationId xmlns:a16="http://schemas.microsoft.com/office/drawing/2014/main" id="{F9C85FBF-ABE4-4C84-9EC1-06B070378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133975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1</a:t>
            </a:r>
          </a:p>
        </p:txBody>
      </p:sp>
      <p:sp>
        <p:nvSpPr>
          <p:cNvPr id="500756" name="Text Box 20">
            <a:extLst>
              <a:ext uri="{FF2B5EF4-FFF2-40B4-BE49-F238E27FC236}">
                <a16:creationId xmlns:a16="http://schemas.microsoft.com/office/drawing/2014/main" id="{BB26A427-21F9-4DED-8E51-959FE7739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5565775"/>
            <a:ext cx="89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2</a:t>
            </a:r>
          </a:p>
        </p:txBody>
      </p:sp>
      <p:sp>
        <p:nvSpPr>
          <p:cNvPr id="500757" name="Text Box 21">
            <a:extLst>
              <a:ext uri="{FF2B5EF4-FFF2-40B4-BE49-F238E27FC236}">
                <a16:creationId xmlns:a16="http://schemas.microsoft.com/office/drawing/2014/main" id="{D1CF018C-E823-49D1-9E6D-68C917846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175" y="5703888"/>
            <a:ext cx="87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MTU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620</a:t>
            </a:r>
          </a:p>
        </p:txBody>
      </p:sp>
      <p:sp>
        <p:nvSpPr>
          <p:cNvPr id="500758" name="Text Box 22">
            <a:extLst>
              <a:ext uri="{FF2B5EF4-FFF2-40B4-BE49-F238E27FC236}">
                <a16:creationId xmlns:a16="http://schemas.microsoft.com/office/drawing/2014/main" id="{8E49CD93-8855-428F-9661-AD92EE038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43865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1220</a:t>
            </a:r>
          </a:p>
        </p:txBody>
      </p:sp>
      <p:sp>
        <p:nvSpPr>
          <p:cNvPr id="500759" name="Text Box 23">
            <a:extLst>
              <a:ext uri="{FF2B5EF4-FFF2-40B4-BE49-F238E27FC236}">
                <a16:creationId xmlns:a16="http://schemas.microsoft.com/office/drawing/2014/main" id="{7FAE1BAE-1B2D-47EB-938D-350687F1B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846763"/>
            <a:ext cx="87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MTU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420</a:t>
            </a:r>
          </a:p>
        </p:txBody>
      </p:sp>
      <p:sp>
        <p:nvSpPr>
          <p:cNvPr id="500760" name="Text Box 24">
            <a:extLst>
              <a:ext uri="{FF2B5EF4-FFF2-40B4-BE49-F238E27FC236}">
                <a16:creationId xmlns:a16="http://schemas.microsoft.com/office/drawing/2014/main" id="{F2537FCC-74A1-4A70-B617-0EADAE6DE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5230813"/>
            <a:ext cx="87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MTU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820</a:t>
            </a:r>
          </a:p>
        </p:txBody>
      </p:sp>
      <p:sp>
        <p:nvSpPr>
          <p:cNvPr id="500761" name="AutoShape 25">
            <a:extLst>
              <a:ext uri="{FF2B5EF4-FFF2-40B4-BE49-F238E27FC236}">
                <a16:creationId xmlns:a16="http://schemas.microsoft.com/office/drawing/2014/main" id="{E45AEFF9-E131-431A-B222-C18F3C55A2B3}"/>
              </a:ext>
            </a:extLst>
          </p:cNvPr>
          <p:cNvSpPr>
            <a:spLocks noChangeArrowheads="1"/>
          </p:cNvSpPr>
          <p:nvPr/>
        </p:nvSpPr>
        <p:spPr bwMode="auto">
          <a:xfrm rot="20636886" flipV="1">
            <a:off x="4119563" y="4652963"/>
            <a:ext cx="2762250" cy="503237"/>
          </a:xfrm>
          <a:prstGeom prst="cloudCallout">
            <a:avLst>
              <a:gd name="adj1" fmla="val 31241"/>
              <a:gd name="adj2" fmla="val -29838"/>
            </a:avLst>
          </a:prstGeom>
          <a:solidFill>
            <a:srgbClr val="FFE599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0762" name="Text Box 26">
            <a:extLst>
              <a:ext uri="{FF2B5EF4-FFF2-40B4-BE49-F238E27FC236}">
                <a16:creationId xmlns:a16="http://schemas.microsoft.com/office/drawing/2014/main" id="{FD150C76-2172-4D31-9240-FD909DFD1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076700"/>
            <a:ext cx="55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R4</a:t>
            </a:r>
          </a:p>
        </p:txBody>
      </p:sp>
      <p:pic>
        <p:nvPicPr>
          <p:cNvPr id="26652" name="Picture 27">
            <a:extLst>
              <a:ext uri="{FF2B5EF4-FFF2-40B4-BE49-F238E27FC236}">
                <a16:creationId xmlns:a16="http://schemas.microsoft.com/office/drawing/2014/main" id="{236255D9-E9EC-46BB-AA55-8F2C4A03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365625"/>
            <a:ext cx="6477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00764" name="Text Box 28">
            <a:extLst>
              <a:ext uri="{FF2B5EF4-FFF2-40B4-BE49-F238E27FC236}">
                <a16:creationId xmlns:a16="http://schemas.microsoft.com/office/drawing/2014/main" id="{FF85F6EC-322B-4A34-82F1-035ED4353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4654550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3</a:t>
            </a:r>
          </a:p>
        </p:txBody>
      </p:sp>
      <p:pic>
        <p:nvPicPr>
          <p:cNvPr id="26654" name="Picture 29">
            <a:extLst>
              <a:ext uri="{FF2B5EF4-FFF2-40B4-BE49-F238E27FC236}">
                <a16:creationId xmlns:a16="http://schemas.microsoft.com/office/drawing/2014/main" id="{DCF88137-C943-4299-8198-F15431EF4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157788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00766" name="Text Box 30">
            <a:extLst>
              <a:ext uri="{FF2B5EF4-FFF2-40B4-BE49-F238E27FC236}">
                <a16:creationId xmlns:a16="http://schemas.microsoft.com/office/drawing/2014/main" id="{B5C38B63-E749-42D5-9793-532540820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4941888"/>
            <a:ext cx="89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 4</a:t>
            </a:r>
          </a:p>
        </p:txBody>
      </p:sp>
      <p:sp>
        <p:nvSpPr>
          <p:cNvPr id="500767" name="Text Box 31">
            <a:extLst>
              <a:ext uri="{FF2B5EF4-FFF2-40B4-BE49-F238E27FC236}">
                <a16:creationId xmlns:a16="http://schemas.microsoft.com/office/drawing/2014/main" id="{71940115-9819-4CCE-9446-7F1A8E32D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33825"/>
            <a:ext cx="87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MTU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620</a:t>
            </a:r>
          </a:p>
        </p:txBody>
      </p:sp>
      <p:sp>
        <p:nvSpPr>
          <p:cNvPr id="500768" name="Rectangle 32">
            <a:extLst>
              <a:ext uri="{FF2B5EF4-FFF2-40B4-BE49-F238E27FC236}">
                <a16:creationId xmlns:a16="http://schemas.microsoft.com/office/drawing/2014/main" id="{091FBEDB-A253-4EF6-B3DB-C0A5EB332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157788"/>
            <a:ext cx="650875" cy="144462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0769" name="Text Box 33">
            <a:extLst>
              <a:ext uri="{FF2B5EF4-FFF2-40B4-BE49-F238E27FC236}">
                <a16:creationId xmlns:a16="http://schemas.microsoft.com/office/drawing/2014/main" id="{D7C734DA-C36A-459C-A0B9-CD428FCC7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773613"/>
            <a:ext cx="415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75</a:t>
            </a:r>
          </a:p>
        </p:txBody>
      </p:sp>
      <p:sp>
        <p:nvSpPr>
          <p:cNvPr id="500770" name="Rectangle 34">
            <a:extLst>
              <a:ext uri="{FF2B5EF4-FFF2-40B4-BE49-F238E27FC236}">
                <a16:creationId xmlns:a16="http://schemas.microsoft.com/office/drawing/2014/main" id="{D0C7FECE-379E-4011-A8A5-06A9DACB6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5157788"/>
            <a:ext cx="215900" cy="144462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0771" name="Rectangle 35">
            <a:extLst>
              <a:ext uri="{FF2B5EF4-FFF2-40B4-BE49-F238E27FC236}">
                <a16:creationId xmlns:a16="http://schemas.microsoft.com/office/drawing/2014/main" id="{C9D80FD6-935E-454B-BA4A-87784D09F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5157788"/>
            <a:ext cx="430212" cy="144462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0772" name="Text Box 36">
            <a:extLst>
              <a:ext uri="{FF2B5EF4-FFF2-40B4-BE49-F238E27FC236}">
                <a16:creationId xmlns:a16="http://schemas.microsoft.com/office/drawing/2014/main" id="{2AD6EC2F-8F1B-4E86-B5AF-787D10659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4773613"/>
            <a:ext cx="415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50</a:t>
            </a:r>
          </a:p>
        </p:txBody>
      </p:sp>
      <p:sp>
        <p:nvSpPr>
          <p:cNvPr id="500773" name="Text Box 37">
            <a:extLst>
              <a:ext uri="{FF2B5EF4-FFF2-40B4-BE49-F238E27FC236}">
                <a16:creationId xmlns:a16="http://schemas.microsoft.com/office/drawing/2014/main" id="{47FA6E47-F812-4E86-9BA2-07391F049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773613"/>
            <a:ext cx="30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500774" name="Rectangle 38">
            <a:extLst>
              <a:ext uri="{FF2B5EF4-FFF2-40B4-BE49-F238E27FC236}">
                <a16:creationId xmlns:a16="http://schemas.microsoft.com/office/drawing/2014/main" id="{854BA8A0-100E-4AFF-BE4B-B98F897E1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5157788"/>
            <a:ext cx="647700" cy="144462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0775" name="Text Box 39">
            <a:extLst>
              <a:ext uri="{FF2B5EF4-FFF2-40B4-BE49-F238E27FC236}">
                <a16:creationId xmlns:a16="http://schemas.microsoft.com/office/drawing/2014/main" id="{09D87BB1-7DA1-4A27-8F05-C49F575CB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4773613"/>
            <a:ext cx="30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500776" name="Rectangle 40">
            <a:extLst>
              <a:ext uri="{FF2B5EF4-FFF2-40B4-BE49-F238E27FC236}">
                <a16:creationId xmlns:a16="http://schemas.microsoft.com/office/drawing/2014/main" id="{2BAAA2FE-565C-45CC-82BE-46D3ECDE9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157788"/>
            <a:ext cx="650875" cy="144462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0777" name="Text Box 41">
            <a:extLst>
              <a:ext uri="{FF2B5EF4-FFF2-40B4-BE49-F238E27FC236}">
                <a16:creationId xmlns:a16="http://schemas.microsoft.com/office/drawing/2014/main" id="{C98EF128-6B8C-4898-A858-3C70280D4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73613"/>
            <a:ext cx="415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75</a:t>
            </a:r>
          </a:p>
        </p:txBody>
      </p:sp>
      <p:sp>
        <p:nvSpPr>
          <p:cNvPr id="500778" name="Rectangle 42">
            <a:extLst>
              <a:ext uri="{FF2B5EF4-FFF2-40B4-BE49-F238E27FC236}">
                <a16:creationId xmlns:a16="http://schemas.microsoft.com/office/drawing/2014/main" id="{21EEEFA0-24CA-4DE4-A92E-739AAE33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850" y="4354513"/>
            <a:ext cx="650875" cy="144462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0779" name="Text Box 43">
            <a:extLst>
              <a:ext uri="{FF2B5EF4-FFF2-40B4-BE49-F238E27FC236}">
                <a16:creationId xmlns:a16="http://schemas.microsoft.com/office/drawing/2014/main" id="{EA055C4A-56AD-42AE-8E7A-9A7E94178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3976688"/>
            <a:ext cx="415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75</a:t>
            </a:r>
          </a:p>
        </p:txBody>
      </p:sp>
      <p:sp>
        <p:nvSpPr>
          <p:cNvPr id="500780" name="Rectangle 44">
            <a:extLst>
              <a:ext uri="{FF2B5EF4-FFF2-40B4-BE49-F238E27FC236}">
                <a16:creationId xmlns:a16="http://schemas.microsoft.com/office/drawing/2014/main" id="{899FA1F4-73F1-40FF-BBC2-E25D93A81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5063" y="4354513"/>
            <a:ext cx="215900" cy="144462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0781" name="Rectangle 45">
            <a:extLst>
              <a:ext uri="{FF2B5EF4-FFF2-40B4-BE49-F238E27FC236}">
                <a16:creationId xmlns:a16="http://schemas.microsoft.com/office/drawing/2014/main" id="{211494EF-96B4-4199-B47B-895A34083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475" y="4354513"/>
            <a:ext cx="430213" cy="144462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0782" name="Text Box 46">
            <a:extLst>
              <a:ext uri="{FF2B5EF4-FFF2-40B4-BE49-F238E27FC236}">
                <a16:creationId xmlns:a16="http://schemas.microsoft.com/office/drawing/2014/main" id="{21D978A5-B84D-4661-A4C7-0C5BF575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3976688"/>
            <a:ext cx="415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50</a:t>
            </a:r>
          </a:p>
        </p:txBody>
      </p:sp>
      <p:sp>
        <p:nvSpPr>
          <p:cNvPr id="500783" name="Text Box 47">
            <a:extLst>
              <a:ext uri="{FF2B5EF4-FFF2-40B4-BE49-F238E27FC236}">
                <a16:creationId xmlns:a16="http://schemas.microsoft.com/office/drawing/2014/main" id="{75C29B27-2EB2-4F42-AED2-345BEEAB6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3976688"/>
            <a:ext cx="30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500784" name="Rectangle 48">
            <a:extLst>
              <a:ext uri="{FF2B5EF4-FFF2-40B4-BE49-F238E27FC236}">
                <a16:creationId xmlns:a16="http://schemas.microsoft.com/office/drawing/2014/main" id="{6572C1AE-B8B7-4FB4-8395-36189D873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354513"/>
            <a:ext cx="1296988" cy="144462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0785" name="Text Box 49">
            <a:extLst>
              <a:ext uri="{FF2B5EF4-FFF2-40B4-BE49-F238E27FC236}">
                <a16:creationId xmlns:a16="http://schemas.microsoft.com/office/drawing/2014/main" id="{CE32FB91-3BE3-4A18-9F87-FE5AE5218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3979863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1200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5254 " pathEditMode="relative" ptsTypes="AA">
                                      <p:cBhvr>
                                        <p:cTn id="15" dur="2000" fill="hold"/>
                                        <p:tgtEl>
                                          <p:spTgt spid="500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5254 " pathEditMode="relative" ptsTypes="AA">
                                      <p:cBhvr>
                                        <p:cTn id="17" dur="2000" fill="hold"/>
                                        <p:tgtEl>
                                          <p:spTgt spid="500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5255 L 0.12587 0.052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00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05254 L 0.12587 0.0525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00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007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00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500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2048 0.0 " pathEditMode="relative" ptsTypes="AA">
                                      <p:cBhvr>
                                        <p:cTn id="53" dur="2000" fill="hold"/>
                                        <p:tgtEl>
                                          <p:spTgt spid="500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2048 0.0 " pathEditMode="relative" ptsTypes="AA">
                                      <p:cBhvr>
                                        <p:cTn id="55" dur="2000" fill="hold"/>
                                        <p:tgtEl>
                                          <p:spTgt spid="500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00023 L 0.22049 0.0002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007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2049 0.0 " pathEditMode="relative" ptsTypes="AA">
                                      <p:cBhvr>
                                        <p:cTn id="59" dur="2000" fill="hold"/>
                                        <p:tgtEl>
                                          <p:spTgt spid="5007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5007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500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500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0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0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5007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00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00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0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8906 0.06297 " pathEditMode="relative" ptsTypes="AA">
                                      <p:cBhvr>
                                        <p:cTn id="109" dur="2000" fill="hold"/>
                                        <p:tgtEl>
                                          <p:spTgt spid="5007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8906 0.06297 " pathEditMode="relative" ptsTypes="AA">
                                      <p:cBhvr>
                                        <p:cTn id="111" dur="2000" fill="hold"/>
                                        <p:tgtEl>
                                          <p:spTgt spid="500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8906 0.06297 " pathEditMode="relative" ptsTypes="AA">
                                      <p:cBhvr>
                                        <p:cTn id="113" dur="2000" fill="hold"/>
                                        <p:tgtEl>
                                          <p:spTgt spid="500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8906 0.06297 " pathEditMode="relative" ptsTypes="AA">
                                      <p:cBhvr>
                                        <p:cTn id="115" dur="2000" fill="hold"/>
                                        <p:tgtEl>
                                          <p:spTgt spid="500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7014 -0.1155 " pathEditMode="relative" ptsTypes="AA">
                                      <p:cBhvr>
                                        <p:cTn id="117" dur="2000" fill="hold"/>
                                        <p:tgtEl>
                                          <p:spTgt spid="500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37014 -0.1155 " pathEditMode="relative" ptsTypes="AA">
                                      <p:cBhvr>
                                        <p:cTn id="119" dur="2000" fill="hold"/>
                                        <p:tgtEl>
                                          <p:spTgt spid="5007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500" fill="hold"/>
                                        <p:tgtEl>
                                          <p:spTgt spid="5007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35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5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1000" fill="hold"/>
                                        <p:tgtEl>
                                          <p:spTgt spid="5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5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5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54 0.0632 L 0.27517 -0.11527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500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8935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54 0.0632 L 0.27517 -0.11527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5007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8935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54 0.0632 L 0.27517 -0.1152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500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893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54 0.0632 L 0.27517 -0.11527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00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8935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14 -0.11527 L 0.53142 -0.11527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00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14 -0.11551 L 0.52847 -0.11551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007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88 -0.11527 L 0.37014 -0.11527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5007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17 -0.11528 L 0.37396 -0.11528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500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17 -0.11528 L 0.37882 -0.11528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500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31 -0.11551 L 0.36962 -0.11551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500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0.01875 0.05324 C 0.02275 0.06528 0.02865 0.07199 0.03472 0.07199 C 0.04184 0.07199 0.0474 0.06528 0.05139 0.05324 L 0.07031 -2.59259E-6 " pathEditMode="relative" rAng="0" ptsTypes="FffFF">
                                      <p:cBhvr>
                                        <p:cTn id="185" dur="2000" fill="hold"/>
                                        <p:tgtEl>
                                          <p:spTgt spid="500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3588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0.01875 0.05324 C 0.02274 0.06528 0.02864 0.07199 0.03472 0.07199 C 0.04184 0.07199 0.04739 0.06528 0.05139 0.05324 L 0.07031 -2.59259E-6 " pathEditMode="relative" rAng="0" ptsTypes="FffFF">
                                      <p:cBhvr>
                                        <p:cTn id="187" dur="2000" fill="hold"/>
                                        <p:tgtEl>
                                          <p:spTgt spid="5007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3588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01875 0.05324 C 0.02275 0.06528 0.02865 0.07199 0.03473 0.07199 C 0.04184 0.07199 0.0474 0.06528 0.05139 0.05324 L 0.07032 7.40741E-7 " pathEditMode="relative" rAng="0" ptsTypes="FffFF">
                                      <p:cBhvr>
                                        <p:cTn id="189" dur="2000" fill="hold"/>
                                        <p:tgtEl>
                                          <p:spTgt spid="500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3588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01875 0.05324 C 0.02274 0.06528 0.02865 0.07199 0.03472 0.07199 C 0.04184 0.07199 0.0474 0.06528 0.05139 0.05324 L 0.07031 7.40741E-7 " pathEditMode="relative" rAng="0" ptsTypes="FffFF">
                                      <p:cBhvr>
                                        <p:cTn id="191" dur="2000" fill="hold"/>
                                        <p:tgtEl>
                                          <p:spTgt spid="500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3588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0162 L -0.02309 -0.05162 C -0.02813 -0.06366 -0.03524 -0.07014 -0.04271 -0.07014 C -0.05122 -0.07014 -0.05799 -0.06366 -0.06302 -0.05162 L -0.08577 0.00162 " pathEditMode="relative" rAng="0" ptsTypes="FffFF">
                                      <p:cBhvr>
                                        <p:cTn id="193" dur="2000" fill="hold"/>
                                        <p:tgtEl>
                                          <p:spTgt spid="5007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8" y="-3588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162 L -0.02309 -0.05162 C -0.02812 -0.06366 -0.03524 -0.07014 -0.04271 -0.07014 C -0.05121 -0.07014 -0.05798 -0.06366 -0.06302 -0.05162 L -0.08576 0.00162 " pathEditMode="relative" rAng="0" ptsTypes="FffFF">
                                      <p:cBhvr>
                                        <p:cTn id="195" dur="2000" fill="hold"/>
                                        <p:tgtEl>
                                          <p:spTgt spid="5007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8" y="-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500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1000"/>
                                        <p:tgtEl>
                                          <p:spTgt spid="500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500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1000"/>
                                        <p:tgtEl>
                                          <p:spTgt spid="500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500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500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000"/>
                                        <p:tgtEl>
                                          <p:spTgt spid="50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000"/>
                                        <p:tgtEl>
                                          <p:spTgt spid="50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57" grpId="0"/>
      <p:bldP spid="500758" grpId="0"/>
      <p:bldP spid="500758" grpId="1"/>
      <p:bldP spid="500758" grpId="2"/>
      <p:bldP spid="500758" grpId="3"/>
      <p:bldP spid="500759" grpId="0"/>
      <p:bldP spid="500760" grpId="0"/>
      <p:bldP spid="500767" grpId="0"/>
      <p:bldP spid="500768" grpId="0" animBg="1"/>
      <p:bldP spid="500768" grpId="1" animBg="1"/>
      <p:bldP spid="500768" grpId="2" animBg="1"/>
      <p:bldP spid="500768" grpId="3" animBg="1"/>
      <p:bldP spid="500769" grpId="0"/>
      <p:bldP spid="500769" grpId="1"/>
      <p:bldP spid="500769" grpId="2"/>
      <p:bldP spid="500769" grpId="3"/>
      <p:bldP spid="500770" grpId="0" animBg="1"/>
      <p:bldP spid="500770" grpId="1" animBg="1"/>
      <p:bldP spid="500770" grpId="2" animBg="1"/>
      <p:bldP spid="500770" grpId="3" animBg="1"/>
      <p:bldP spid="500770" grpId="4" animBg="1"/>
      <p:bldP spid="500770" grpId="5" animBg="1"/>
      <p:bldP spid="500771" grpId="0" animBg="1"/>
      <p:bldP spid="500771" grpId="1" animBg="1"/>
      <p:bldP spid="500771" grpId="2" animBg="1"/>
      <p:bldP spid="500771" grpId="3" animBg="1"/>
      <p:bldP spid="500771" grpId="4" animBg="1"/>
      <p:bldP spid="500771" grpId="5" animBg="1"/>
      <p:bldP spid="500772" grpId="0"/>
      <p:bldP spid="500772" grpId="1"/>
      <p:bldP spid="500772" grpId="2"/>
      <p:bldP spid="500772" grpId="3"/>
      <p:bldP spid="500772" grpId="4"/>
      <p:bldP spid="500772" grpId="5"/>
      <p:bldP spid="500773" grpId="0"/>
      <p:bldP spid="500773" grpId="1"/>
      <p:bldP spid="500773" grpId="2"/>
      <p:bldP spid="500773" grpId="3"/>
      <p:bldP spid="500773" grpId="4"/>
      <p:bldP spid="500773" grpId="5"/>
      <p:bldP spid="500774" grpId="0" animBg="1"/>
      <p:bldP spid="500774" grpId="1" animBg="1"/>
      <p:bldP spid="500774" grpId="2" animBg="1"/>
      <p:bldP spid="500775" grpId="0"/>
      <p:bldP spid="500775" grpId="1"/>
      <p:bldP spid="500775" grpId="2"/>
      <p:bldP spid="500776" grpId="0" animBg="1"/>
      <p:bldP spid="500776" grpId="1" animBg="1"/>
      <p:bldP spid="500776" grpId="2" animBg="1"/>
      <p:bldP spid="500777" grpId="0"/>
      <p:bldP spid="500777" grpId="1"/>
      <p:bldP spid="500777" grpId="2"/>
      <p:bldP spid="500778" grpId="0" animBg="1"/>
      <p:bldP spid="500778" grpId="1" animBg="1"/>
      <p:bldP spid="500778" grpId="2" animBg="1"/>
      <p:bldP spid="500779" grpId="0"/>
      <p:bldP spid="500779" grpId="1"/>
      <p:bldP spid="500779" grpId="2"/>
      <p:bldP spid="500780" grpId="0" animBg="1"/>
      <p:bldP spid="500780" grpId="1" animBg="1"/>
      <p:bldP spid="500780" grpId="2" animBg="1"/>
      <p:bldP spid="500781" grpId="0" animBg="1"/>
      <p:bldP spid="500781" grpId="1" animBg="1"/>
      <p:bldP spid="500781" grpId="2" animBg="1"/>
      <p:bldP spid="500782" grpId="0"/>
      <p:bldP spid="500782" grpId="1"/>
      <p:bldP spid="500782" grpId="2"/>
      <p:bldP spid="500783" grpId="0"/>
      <p:bldP spid="500783" grpId="1"/>
      <p:bldP spid="500783" grpId="2"/>
      <p:bldP spid="5007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8A276-CD3E-4F65-9EBE-B13B0A92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Fragmentation Examples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E9F57C3-5387-4167-B473-02E81238D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251" y="1590786"/>
            <a:ext cx="8843497" cy="937444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67FC6E-8C3B-409A-A122-341E2C4C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A12E6-BBBF-464C-8907-60390281992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77CC37-2EEA-4E05-831C-ECB346459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51" y="3129238"/>
            <a:ext cx="8843497" cy="8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9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6">
            <a:extLst>
              <a:ext uri="{FF2B5EF4-FFF2-40B4-BE49-F238E27FC236}">
                <a16:creationId xmlns:a16="http://schemas.microsoft.com/office/drawing/2014/main" id="{5B4EC393-34B2-45F9-818D-546930A3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C1D13-EF7C-468F-AE05-0D66BA5467DF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D595D920-21EA-4D08-BD41-1052429AE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7.3  Options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2EEE828B-8AED-4B83-A172-B886C1634A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8496300" cy="1511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/>
              <a:t>选项：</a:t>
            </a:r>
            <a:r>
              <a:rPr lang="en-US" altLang="zh-CN" sz="2800"/>
              <a:t>0 ~ 40 bytes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/>
              <a:t>网络测试或调试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/>
              <a:t>不是</a:t>
            </a:r>
            <a:r>
              <a:rPr lang="en-US" altLang="zh-CN" sz="2400"/>
              <a:t>IP</a:t>
            </a:r>
            <a:r>
              <a:rPr lang="zh-CN" altLang="en-US" sz="2400"/>
              <a:t>分组的必需部分，但其处理是</a:t>
            </a:r>
            <a:r>
              <a:rPr lang="en-US" altLang="zh-CN" sz="2400"/>
              <a:t>IP</a:t>
            </a:r>
            <a:r>
              <a:rPr lang="zh-CN" altLang="en-US" sz="2400"/>
              <a:t>软件的必需部分</a:t>
            </a:r>
          </a:p>
        </p:txBody>
      </p:sp>
      <p:sp>
        <p:nvSpPr>
          <p:cNvPr id="393225" name="Text Box 9">
            <a:extLst>
              <a:ext uri="{FF2B5EF4-FFF2-40B4-BE49-F238E27FC236}">
                <a16:creationId xmlns:a16="http://schemas.microsoft.com/office/drawing/2014/main" id="{ACDA236B-726A-4B56-B32A-3D6A48DF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636838"/>
            <a:ext cx="1439863" cy="6477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Code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bits</a:t>
            </a:r>
          </a:p>
        </p:txBody>
      </p:sp>
      <p:sp>
        <p:nvSpPr>
          <p:cNvPr id="393226" name="Text Box 10">
            <a:extLst>
              <a:ext uri="{FF2B5EF4-FFF2-40B4-BE49-F238E27FC236}">
                <a16:creationId xmlns:a16="http://schemas.microsoft.com/office/drawing/2014/main" id="{29A0A3AE-3C0E-4973-A2D2-83E22824B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636838"/>
            <a:ext cx="1439862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Length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8 bits</a:t>
            </a:r>
          </a:p>
        </p:txBody>
      </p:sp>
      <p:sp>
        <p:nvSpPr>
          <p:cNvPr id="393227" name="Text Box 11">
            <a:extLst>
              <a:ext uri="{FF2B5EF4-FFF2-40B4-BE49-F238E27FC236}">
                <a16:creationId xmlns:a16="http://schemas.microsoft.com/office/drawing/2014/main" id="{6C3D03E4-36E6-4AFB-A678-134D6919A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2636838"/>
            <a:ext cx="3889375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variable length</a:t>
            </a:r>
          </a:p>
        </p:txBody>
      </p:sp>
      <p:sp>
        <p:nvSpPr>
          <p:cNvPr id="393228" name="Text Box 12">
            <a:extLst>
              <a:ext uri="{FF2B5EF4-FFF2-40B4-BE49-F238E27FC236}">
                <a16:creationId xmlns:a16="http://schemas.microsoft.com/office/drawing/2014/main" id="{F401B73D-D4C2-4BDB-93F9-4420E770A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3573463"/>
            <a:ext cx="1439862" cy="647700"/>
          </a:xfrm>
          <a:prstGeom prst="rect">
            <a:avLst/>
          </a:prstGeom>
          <a:solidFill>
            <a:srgbClr val="00808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Copy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1 bit</a:t>
            </a:r>
          </a:p>
        </p:txBody>
      </p:sp>
      <p:sp>
        <p:nvSpPr>
          <p:cNvPr id="393229" name="Text Box 13">
            <a:extLst>
              <a:ext uri="{FF2B5EF4-FFF2-40B4-BE49-F238E27FC236}">
                <a16:creationId xmlns:a16="http://schemas.microsoft.com/office/drawing/2014/main" id="{1A27EB90-7366-4040-B317-FCA86B64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573463"/>
            <a:ext cx="1439863" cy="647700"/>
          </a:xfrm>
          <a:prstGeom prst="rect">
            <a:avLst/>
          </a:prstGeom>
          <a:solidFill>
            <a:srgbClr val="3366FF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Class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2 bits</a:t>
            </a:r>
          </a:p>
        </p:txBody>
      </p:sp>
      <p:sp>
        <p:nvSpPr>
          <p:cNvPr id="393230" name="Text Box 14">
            <a:extLst>
              <a:ext uri="{FF2B5EF4-FFF2-40B4-BE49-F238E27FC236}">
                <a16:creationId xmlns:a16="http://schemas.microsoft.com/office/drawing/2014/main" id="{DEB1CE20-57A0-4691-B7CE-BC0ABF737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3573463"/>
            <a:ext cx="3889375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Number 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5 bits</a:t>
            </a:r>
          </a:p>
        </p:txBody>
      </p:sp>
      <p:sp>
        <p:nvSpPr>
          <p:cNvPr id="393231" name="Text Box 15">
            <a:extLst>
              <a:ext uri="{FF2B5EF4-FFF2-40B4-BE49-F238E27FC236}">
                <a16:creationId xmlns:a16="http://schemas.microsoft.com/office/drawing/2014/main" id="{B75FE1E4-56A4-4F4E-85EE-FFFC0246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933825"/>
            <a:ext cx="4175125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altLang="zh-CN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Copy</a:t>
            </a:r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 Copy only in first fragment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 Copy into all fragments</a:t>
            </a:r>
          </a:p>
        </p:txBody>
      </p:sp>
      <p:sp>
        <p:nvSpPr>
          <p:cNvPr id="393232" name="Text Box 16">
            <a:extLst>
              <a:ext uri="{FF2B5EF4-FFF2-40B4-BE49-F238E27FC236}">
                <a16:creationId xmlns:a16="http://schemas.microsoft.com/office/drawing/2014/main" id="{60B452EA-C8EF-4D31-825B-E4653111E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941888"/>
            <a:ext cx="4608513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altLang="zh-CN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Class</a:t>
            </a:r>
            <a:endParaRPr lang="en-US" altLang="zh-CN" sz="2200">
              <a:effectLst>
                <a:outerShdw blurRad="38100" dist="38100" dir="2700000" algn="tl">
                  <a:srgbClr val="000000"/>
                </a:outerShdw>
              </a:effectLst>
              <a:latin typeface="Franklin Gothic Medium" panose="020B06030201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00  Datagram control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01  Reserved</a:t>
            </a:r>
          </a:p>
          <a:p>
            <a:pPr eaLnBrk="1" hangingPunct="1">
              <a:lnSpc>
                <a:spcPct val="90000"/>
              </a:lnSpc>
              <a:buFontTx/>
              <a:buAutoNum type="arabicPlain" startAt="10"/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  Debugging and management</a:t>
            </a:r>
          </a:p>
          <a:p>
            <a:pPr eaLnBrk="1" hangingPunct="1">
              <a:lnSpc>
                <a:spcPct val="90000"/>
              </a:lnSpc>
              <a:buFontTx/>
              <a:buAutoNum type="arabicPlain" startAt="10"/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  Reserved</a:t>
            </a:r>
          </a:p>
        </p:txBody>
      </p:sp>
      <p:sp>
        <p:nvSpPr>
          <p:cNvPr id="393233" name="Text Box 17">
            <a:extLst>
              <a:ext uri="{FF2B5EF4-FFF2-40B4-BE49-F238E27FC236}">
                <a16:creationId xmlns:a16="http://schemas.microsoft.com/office/drawing/2014/main" id="{BCF70768-3937-46F3-A722-B05460633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4302125"/>
            <a:ext cx="3602038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altLang="zh-CN" sz="2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</a:t>
            </a:r>
            <a:endParaRPr lang="en-US" altLang="zh-CN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00000  End of option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00001  No option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00011  Loose source route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00111  Record route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US" altLang="zh-CN" sz="22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01001  Strict source route</a:t>
            </a:r>
          </a:p>
        </p:txBody>
      </p:sp>
      <p:sp>
        <p:nvSpPr>
          <p:cNvPr id="393236" name="Line 20">
            <a:extLst>
              <a:ext uri="{FF2B5EF4-FFF2-40B4-BE49-F238E27FC236}">
                <a16:creationId xmlns:a16="http://schemas.microsoft.com/office/drawing/2014/main" id="{C0339DF5-293F-4E98-8089-1542382753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4788" y="3286125"/>
            <a:ext cx="144462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3237" name="Freeform 21">
            <a:extLst>
              <a:ext uri="{FF2B5EF4-FFF2-40B4-BE49-F238E27FC236}">
                <a16:creationId xmlns:a16="http://schemas.microsoft.com/office/drawing/2014/main" id="{AE03B213-015A-42C3-8840-CDE5B05E883F}"/>
              </a:ext>
            </a:extLst>
          </p:cNvPr>
          <p:cNvSpPr>
            <a:spLocks/>
          </p:cNvSpPr>
          <p:nvPr/>
        </p:nvSpPr>
        <p:spPr bwMode="auto">
          <a:xfrm>
            <a:off x="1474788" y="3286125"/>
            <a:ext cx="6769100" cy="287338"/>
          </a:xfrm>
          <a:custGeom>
            <a:avLst/>
            <a:gdLst>
              <a:gd name="T0" fmla="*/ 91 w 4264"/>
              <a:gd name="T1" fmla="*/ 0 h 226"/>
              <a:gd name="T2" fmla="*/ 0 w 4264"/>
              <a:gd name="T3" fmla="*/ 226 h 226"/>
              <a:gd name="T4" fmla="*/ 4264 w 4264"/>
              <a:gd name="T5" fmla="*/ 226 h 226"/>
              <a:gd name="T6" fmla="*/ 998 w 4264"/>
              <a:gd name="T7" fmla="*/ 0 h 226"/>
              <a:gd name="T8" fmla="*/ 91 w 4264"/>
              <a:gd name="T9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4" h="226">
                <a:moveTo>
                  <a:pt x="91" y="0"/>
                </a:moveTo>
                <a:lnTo>
                  <a:pt x="0" y="226"/>
                </a:lnTo>
                <a:lnTo>
                  <a:pt x="4264" y="226"/>
                </a:lnTo>
                <a:lnTo>
                  <a:pt x="998" y="0"/>
                </a:lnTo>
                <a:lnTo>
                  <a:pt x="91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  <a:alpha val="39999"/>
                </a:schemeClr>
              </a:gs>
              <a:gs pos="100000">
                <a:schemeClr val="accent1">
                  <a:alpha val="2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1400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3A3B0896-0D3B-4108-B2F0-9878B9E1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67FB5-DA28-41E8-9B26-54403625FCD0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15746" name="Rectangle 2">
            <a:extLst>
              <a:ext uri="{FF2B5EF4-FFF2-40B4-BE49-F238E27FC236}">
                <a16:creationId xmlns:a16="http://schemas.microsoft.com/office/drawing/2014/main" id="{B74AEA3A-6376-4679-B19C-00F02E3EE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7.3  Options</a:t>
            </a:r>
            <a:endParaRPr lang="zh-CN" altLang="en-US" dirty="0"/>
          </a:p>
        </p:txBody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563B4F3C-3EE7-48C0-A4CA-49484CBB7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Types</a:t>
            </a:r>
          </a:p>
        </p:txBody>
      </p:sp>
      <p:sp>
        <p:nvSpPr>
          <p:cNvPr id="415744" name="Text Box 0">
            <a:extLst>
              <a:ext uri="{FF2B5EF4-FFF2-40B4-BE49-F238E27FC236}">
                <a16:creationId xmlns:a16="http://schemas.microsoft.com/office/drawing/2014/main" id="{542FA137-8B7D-4898-8087-AEAA7FBF7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14688"/>
            <a:ext cx="1473200" cy="850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选项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Option</a:t>
            </a:r>
          </a:p>
        </p:txBody>
      </p:sp>
      <p:sp>
        <p:nvSpPr>
          <p:cNvPr id="415745" name="Text Box 1">
            <a:extLst>
              <a:ext uri="{FF2B5EF4-FFF2-40B4-BE49-F238E27FC236}">
                <a16:creationId xmlns:a16="http://schemas.microsoft.com/office/drawing/2014/main" id="{163298D7-630F-418B-BFF2-3F1B43F0E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771650"/>
            <a:ext cx="2160587" cy="863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单字节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Single-byte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AB2A14D9-9C7D-4C72-A2DA-A1737106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437063"/>
            <a:ext cx="2160587" cy="863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多字节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Multiple-byte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8409323-773E-4006-AA88-5F780AD87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341438"/>
            <a:ext cx="3095625" cy="7810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无操作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 operation</a:t>
            </a:r>
          </a:p>
        </p:txBody>
      </p:sp>
      <p:sp>
        <p:nvSpPr>
          <p:cNvPr id="415748" name="Text Box 4">
            <a:extLst>
              <a:ext uri="{FF2B5EF4-FFF2-40B4-BE49-F238E27FC236}">
                <a16:creationId xmlns:a16="http://schemas.microsoft.com/office/drawing/2014/main" id="{AA5D7D4F-A820-4651-8DD8-5022E1A4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152775"/>
            <a:ext cx="3095625" cy="7810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记录路由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Record route</a:t>
            </a:r>
          </a:p>
        </p:txBody>
      </p:sp>
      <p:sp>
        <p:nvSpPr>
          <p:cNvPr id="415749" name="Text Box 5">
            <a:extLst>
              <a:ext uri="{FF2B5EF4-FFF2-40B4-BE49-F238E27FC236}">
                <a16:creationId xmlns:a16="http://schemas.microsoft.com/office/drawing/2014/main" id="{1CDAEB9F-B8BE-4041-9666-22ED9E588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205038"/>
            <a:ext cx="3095625" cy="7810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选项结束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End of option</a:t>
            </a:r>
          </a:p>
        </p:txBody>
      </p:sp>
      <p:sp>
        <p:nvSpPr>
          <p:cNvPr id="415750" name="Text Box 6">
            <a:extLst>
              <a:ext uri="{FF2B5EF4-FFF2-40B4-BE49-F238E27FC236}">
                <a16:creationId xmlns:a16="http://schemas.microsoft.com/office/drawing/2014/main" id="{DFF7A215-7358-489C-A3A4-E2152BB51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016375"/>
            <a:ext cx="3095625" cy="7810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严格源路由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Strict source route</a:t>
            </a:r>
          </a:p>
        </p:txBody>
      </p:sp>
      <p:sp>
        <p:nvSpPr>
          <p:cNvPr id="415751" name="Text Box 7">
            <a:extLst>
              <a:ext uri="{FF2B5EF4-FFF2-40B4-BE49-F238E27FC236}">
                <a16:creationId xmlns:a16="http://schemas.microsoft.com/office/drawing/2014/main" id="{FCA8CBEA-D179-4E9C-9DF8-50203E5AB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879975"/>
            <a:ext cx="3095625" cy="7810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松散源路由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Loose source route</a:t>
            </a:r>
          </a:p>
        </p:txBody>
      </p:sp>
      <p:sp>
        <p:nvSpPr>
          <p:cNvPr id="415752" name="Text Box 8">
            <a:extLst>
              <a:ext uri="{FF2B5EF4-FFF2-40B4-BE49-F238E27FC236}">
                <a16:creationId xmlns:a16="http://schemas.microsoft.com/office/drawing/2014/main" id="{127F4CA5-7FA6-44B9-BE00-D09DC9632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743575"/>
            <a:ext cx="3095625" cy="7810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时间戳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Timestamp</a:t>
            </a:r>
          </a:p>
        </p:txBody>
      </p:sp>
      <p:cxnSp>
        <p:nvCxnSpPr>
          <p:cNvPr id="27662" name="AutoShape 9">
            <a:extLst>
              <a:ext uri="{FF2B5EF4-FFF2-40B4-BE49-F238E27FC236}">
                <a16:creationId xmlns:a16="http://schemas.microsoft.com/office/drawing/2014/main" id="{F436DF61-85EA-4301-BCA2-96E4A6A4E68F}"/>
              </a:ext>
            </a:extLst>
          </p:cNvPr>
          <p:cNvCxnSpPr>
            <a:cxnSpLocks noChangeShapeType="1"/>
            <a:stCxn id="415746" idx="3"/>
            <a:endCxn id="415750" idx="1"/>
          </p:cNvCxnSpPr>
          <p:nvPr/>
        </p:nvCxnSpPr>
        <p:spPr bwMode="auto">
          <a:xfrm flipV="1">
            <a:off x="4802188" y="4406900"/>
            <a:ext cx="763587" cy="461963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3" name="AutoShape 10">
            <a:extLst>
              <a:ext uri="{FF2B5EF4-FFF2-40B4-BE49-F238E27FC236}">
                <a16:creationId xmlns:a16="http://schemas.microsoft.com/office/drawing/2014/main" id="{05329250-FAD6-4488-BEDF-3296687DAE04}"/>
              </a:ext>
            </a:extLst>
          </p:cNvPr>
          <p:cNvCxnSpPr>
            <a:cxnSpLocks noChangeShapeType="1"/>
            <a:stCxn id="415746" idx="3"/>
            <a:endCxn id="415751" idx="1"/>
          </p:cNvCxnSpPr>
          <p:nvPr/>
        </p:nvCxnSpPr>
        <p:spPr bwMode="auto">
          <a:xfrm>
            <a:off x="4802188" y="4868863"/>
            <a:ext cx="763587" cy="401637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4" name="AutoShape 11">
            <a:extLst>
              <a:ext uri="{FF2B5EF4-FFF2-40B4-BE49-F238E27FC236}">
                <a16:creationId xmlns:a16="http://schemas.microsoft.com/office/drawing/2014/main" id="{82ED048F-3202-4501-9A4C-1E2FC0E90184}"/>
              </a:ext>
            </a:extLst>
          </p:cNvPr>
          <p:cNvCxnSpPr>
            <a:cxnSpLocks noChangeShapeType="1"/>
            <a:stCxn id="415746" idx="3"/>
            <a:endCxn id="415748" idx="1"/>
          </p:cNvCxnSpPr>
          <p:nvPr/>
        </p:nvCxnSpPr>
        <p:spPr bwMode="auto">
          <a:xfrm flipV="1">
            <a:off x="4802188" y="3543300"/>
            <a:ext cx="763587" cy="1325563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5" name="AutoShape 12">
            <a:extLst>
              <a:ext uri="{FF2B5EF4-FFF2-40B4-BE49-F238E27FC236}">
                <a16:creationId xmlns:a16="http://schemas.microsoft.com/office/drawing/2014/main" id="{E8AD11E1-ED4B-440F-BEA3-6B17D516A905}"/>
              </a:ext>
            </a:extLst>
          </p:cNvPr>
          <p:cNvCxnSpPr>
            <a:cxnSpLocks noChangeShapeType="1"/>
            <a:stCxn id="415746" idx="3"/>
            <a:endCxn id="415752" idx="1"/>
          </p:cNvCxnSpPr>
          <p:nvPr/>
        </p:nvCxnSpPr>
        <p:spPr bwMode="auto">
          <a:xfrm>
            <a:off x="4802188" y="4868863"/>
            <a:ext cx="763587" cy="1265237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6" name="AutoShape 13">
            <a:extLst>
              <a:ext uri="{FF2B5EF4-FFF2-40B4-BE49-F238E27FC236}">
                <a16:creationId xmlns:a16="http://schemas.microsoft.com/office/drawing/2014/main" id="{114B4E94-B815-4031-B634-7D274EF493DE}"/>
              </a:ext>
            </a:extLst>
          </p:cNvPr>
          <p:cNvCxnSpPr>
            <a:cxnSpLocks noChangeShapeType="1"/>
            <a:stCxn id="415745" idx="3"/>
            <a:endCxn id="415747" idx="1"/>
          </p:cNvCxnSpPr>
          <p:nvPr/>
        </p:nvCxnSpPr>
        <p:spPr bwMode="auto">
          <a:xfrm flipV="1">
            <a:off x="4802188" y="1731963"/>
            <a:ext cx="763587" cy="471487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7" name="AutoShape 14">
            <a:extLst>
              <a:ext uri="{FF2B5EF4-FFF2-40B4-BE49-F238E27FC236}">
                <a16:creationId xmlns:a16="http://schemas.microsoft.com/office/drawing/2014/main" id="{FD1DA165-7211-438A-9D0F-F784CFE66605}"/>
              </a:ext>
            </a:extLst>
          </p:cNvPr>
          <p:cNvCxnSpPr>
            <a:cxnSpLocks noChangeShapeType="1"/>
            <a:stCxn id="415745" idx="3"/>
            <a:endCxn id="415749" idx="1"/>
          </p:cNvCxnSpPr>
          <p:nvPr/>
        </p:nvCxnSpPr>
        <p:spPr bwMode="auto">
          <a:xfrm>
            <a:off x="4802188" y="2203450"/>
            <a:ext cx="763587" cy="392113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8" name="AutoShape 15">
            <a:extLst>
              <a:ext uri="{FF2B5EF4-FFF2-40B4-BE49-F238E27FC236}">
                <a16:creationId xmlns:a16="http://schemas.microsoft.com/office/drawing/2014/main" id="{6310C3B0-9B31-4C04-B3C0-DD852D85B44F}"/>
              </a:ext>
            </a:extLst>
          </p:cNvPr>
          <p:cNvCxnSpPr>
            <a:cxnSpLocks noChangeShapeType="1"/>
            <a:endCxn id="415745" idx="1"/>
          </p:cNvCxnSpPr>
          <p:nvPr/>
        </p:nvCxnSpPr>
        <p:spPr bwMode="auto">
          <a:xfrm flipV="1">
            <a:off x="1882775" y="2203450"/>
            <a:ext cx="730250" cy="14366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9" name="AutoShape 16">
            <a:extLst>
              <a:ext uri="{FF2B5EF4-FFF2-40B4-BE49-F238E27FC236}">
                <a16:creationId xmlns:a16="http://schemas.microsoft.com/office/drawing/2014/main" id="{C05A8CA4-FDDB-4DE7-971F-2C4FDECDF2DE}"/>
              </a:ext>
            </a:extLst>
          </p:cNvPr>
          <p:cNvCxnSpPr>
            <a:cxnSpLocks noChangeShapeType="1"/>
            <a:endCxn id="415746" idx="1"/>
          </p:cNvCxnSpPr>
          <p:nvPr/>
        </p:nvCxnSpPr>
        <p:spPr bwMode="auto">
          <a:xfrm>
            <a:off x="1882775" y="3640138"/>
            <a:ext cx="730250" cy="1228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B74AEA3A-6376-4679-B19C-00F02E3EE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7.3.1  No operation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F63225-27B5-40D0-AAA1-D204ABAE5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772816"/>
            <a:ext cx="9144001" cy="334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02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B74AEA3A-6376-4679-B19C-00F02E3EE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7.3.2  End of option</a:t>
            </a: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59FF0281-001B-49CA-8FE9-C3C0BA06B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132856"/>
            <a:ext cx="9144000" cy="232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43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B74AEA3A-6376-4679-B19C-00F02E3EE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7.3.3  Record route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4DEE71-A7DA-437D-B328-BF80548A2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1680" y="1196752"/>
            <a:ext cx="6017166" cy="20162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BE2A44-F760-4669-84D3-8874D036B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3429000"/>
            <a:ext cx="921990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19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A3D068FA-BF00-40E1-A318-FE35ED3C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31118-8680-4E59-B4AC-D622A0CDACF9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16098" name="Rectangle 2">
            <a:extLst>
              <a:ext uri="{FF2B5EF4-FFF2-40B4-BE49-F238E27FC236}">
                <a16:creationId xmlns:a16="http://schemas.microsoft.com/office/drawing/2014/main" id="{6640493B-A672-4E74-AEB2-5980A1189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7.3.4 Strict source route</a:t>
            </a:r>
            <a:br>
              <a:rPr lang="en-US" altLang="zh-CN" dirty="0"/>
            </a:br>
            <a:r>
              <a:rPr lang="zh-CN" altLang="en-US" dirty="0"/>
              <a:t>严格源路由选项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9DDEC0DA-3248-4433-9768-14862605C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格式</a:t>
            </a:r>
          </a:p>
        </p:txBody>
      </p:sp>
      <p:sp>
        <p:nvSpPr>
          <p:cNvPr id="516100" name="Rectangle 4">
            <a:extLst>
              <a:ext uri="{FF2B5EF4-FFF2-40B4-BE49-F238E27FC236}">
                <a16:creationId xmlns:a16="http://schemas.microsoft.com/office/drawing/2014/main" id="{A44C7659-C248-4EFF-9448-39270D982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1989138"/>
            <a:ext cx="1944688" cy="82708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Code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137</a:t>
            </a:r>
          </a:p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10001001</a:t>
            </a:r>
            <a:endParaRPr lang="en-US" altLang="zh-CN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1" name="Rectangle 5">
            <a:extLst>
              <a:ext uri="{FF2B5EF4-FFF2-40B4-BE49-F238E27FC236}">
                <a16:creationId xmlns:a16="http://schemas.microsoft.com/office/drawing/2014/main" id="{538CB439-B602-4359-8AFA-333852D0E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1989138"/>
            <a:ext cx="1944688" cy="82708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Length</a:t>
            </a:r>
          </a:p>
          <a:p>
            <a:pPr algn="ctr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Total length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lang="zh-CN" altLang="en-US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>
            <a:extLst>
              <a:ext uri="{FF2B5EF4-FFF2-40B4-BE49-F238E27FC236}">
                <a16:creationId xmlns:a16="http://schemas.microsoft.com/office/drawing/2014/main" id="{B6F2CDAC-AC1C-4E47-8202-895E08E35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1989138"/>
            <a:ext cx="1944688" cy="82708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Pointer</a:t>
            </a:r>
          </a:p>
        </p:txBody>
      </p:sp>
      <p:sp>
        <p:nvSpPr>
          <p:cNvPr id="516103" name="Rectangle 7">
            <a:extLst>
              <a:ext uri="{FF2B5EF4-FFF2-40B4-BE49-F238E27FC236}">
                <a16:creationId xmlns:a16="http://schemas.microsoft.com/office/drawing/2014/main" id="{7E891B9C-E92F-4102-ADF1-368D361D6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817813"/>
            <a:ext cx="7777163" cy="82708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 IP address</a:t>
            </a:r>
          </a:p>
          <a:p>
            <a:pPr algn="ctr" eaLnBrk="1" hangingPunct="1">
              <a:defRPr/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Filled when started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516104" name="Rectangle 8">
            <a:extLst>
              <a:ext uri="{FF2B5EF4-FFF2-40B4-BE49-F238E27FC236}">
                <a16:creationId xmlns:a16="http://schemas.microsoft.com/office/drawing/2014/main" id="{093DDE51-CA34-4C7E-8725-4CCE625AA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644900"/>
            <a:ext cx="7777163" cy="82708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Second IP address</a:t>
            </a:r>
          </a:p>
          <a:p>
            <a:pPr algn="ctr" eaLnBrk="1" hangingPunct="1">
              <a:defRPr/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Filled when started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516105" name="Rectangle 9">
            <a:extLst>
              <a:ext uri="{FF2B5EF4-FFF2-40B4-BE49-F238E27FC236}">
                <a16:creationId xmlns:a16="http://schemas.microsoft.com/office/drawing/2014/main" id="{DE8A69D7-6DC6-4ED5-A559-305991681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73575"/>
            <a:ext cx="7777163" cy="82708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516106" name="Rectangle 10">
            <a:extLst>
              <a:ext uri="{FF2B5EF4-FFF2-40B4-BE49-F238E27FC236}">
                <a16:creationId xmlns:a16="http://schemas.microsoft.com/office/drawing/2014/main" id="{0BAE607D-3A03-418F-8043-B2C431B93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302250"/>
            <a:ext cx="7777163" cy="82708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Last IP address</a:t>
            </a:r>
          </a:p>
          <a:p>
            <a:pPr algn="ctr" eaLnBrk="1" hangingPunct="1">
              <a:defRPr/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Filled when started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">
            <a:extLst>
              <a:ext uri="{FF2B5EF4-FFF2-40B4-BE49-F238E27FC236}">
                <a16:creationId xmlns:a16="http://schemas.microsoft.com/office/drawing/2014/main" id="{ACDF2B00-7F36-4D95-88FF-706078BB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F31BFC-B83E-4351-8132-2F8A54A7E8B9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17133" name="Text Box 13">
            <a:extLst>
              <a:ext uri="{FF2B5EF4-FFF2-40B4-BE49-F238E27FC236}">
                <a16:creationId xmlns:a16="http://schemas.microsoft.com/office/drawing/2014/main" id="{2B8A817F-2DA8-4632-8A54-A2E999CDECC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67025" y="3429000"/>
            <a:ext cx="3433763" cy="468313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200.14.7.14</a:t>
            </a:r>
          </a:p>
        </p:txBody>
      </p:sp>
      <p:sp>
        <p:nvSpPr>
          <p:cNvPr id="517134" name="Text Box 14">
            <a:extLst>
              <a:ext uri="{FF2B5EF4-FFF2-40B4-BE49-F238E27FC236}">
                <a16:creationId xmlns:a16="http://schemas.microsoft.com/office/drawing/2014/main" id="{7BDEB6BA-35F0-4670-8075-C399803238B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67025" y="3897313"/>
            <a:ext cx="3433763" cy="468312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138.6.25.40</a:t>
            </a:r>
          </a:p>
        </p:txBody>
      </p:sp>
      <p:sp>
        <p:nvSpPr>
          <p:cNvPr id="517138" name="Text Box 18">
            <a:extLst>
              <a:ext uri="{FF2B5EF4-FFF2-40B4-BE49-F238E27FC236}">
                <a16:creationId xmlns:a16="http://schemas.microsoft.com/office/drawing/2014/main" id="{DD1C4AE0-DF70-426E-A8A7-D082308F7A6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67025" y="3897313"/>
            <a:ext cx="3433763" cy="468312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138.6.22.26</a:t>
            </a:r>
          </a:p>
        </p:txBody>
      </p:sp>
      <p:sp>
        <p:nvSpPr>
          <p:cNvPr id="517137" name="Text Box 17">
            <a:extLst>
              <a:ext uri="{FF2B5EF4-FFF2-40B4-BE49-F238E27FC236}">
                <a16:creationId xmlns:a16="http://schemas.microsoft.com/office/drawing/2014/main" id="{89330969-9668-47D6-8A1A-15507522956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67025" y="3429000"/>
            <a:ext cx="3433763" cy="468313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200.14.7.9</a:t>
            </a:r>
          </a:p>
        </p:txBody>
      </p:sp>
      <p:sp>
        <p:nvSpPr>
          <p:cNvPr id="517132" name="Text Box 12">
            <a:extLst>
              <a:ext uri="{FF2B5EF4-FFF2-40B4-BE49-F238E27FC236}">
                <a16:creationId xmlns:a16="http://schemas.microsoft.com/office/drawing/2014/main" id="{427A1B37-B883-4A69-9F4E-66F83C17E7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67025" y="2962275"/>
            <a:ext cx="3433763" cy="468313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140.10.5.4</a:t>
            </a:r>
          </a:p>
        </p:txBody>
      </p:sp>
      <p:sp>
        <p:nvSpPr>
          <p:cNvPr id="517136" name="Text Box 16">
            <a:extLst>
              <a:ext uri="{FF2B5EF4-FFF2-40B4-BE49-F238E27FC236}">
                <a16:creationId xmlns:a16="http://schemas.microsoft.com/office/drawing/2014/main" id="{AA560877-BC43-4A54-BFA5-6A54EFC7271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67025" y="2962275"/>
            <a:ext cx="3433763" cy="468313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140.10.6.3</a:t>
            </a:r>
          </a:p>
        </p:txBody>
      </p:sp>
      <p:sp>
        <p:nvSpPr>
          <p:cNvPr id="517122" name="Text Box 2">
            <a:extLst>
              <a:ext uri="{FF2B5EF4-FFF2-40B4-BE49-F238E27FC236}">
                <a16:creationId xmlns:a16="http://schemas.microsoft.com/office/drawing/2014/main" id="{BAD0D4F4-2B19-4A2F-A54D-45C5EB096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4340225"/>
            <a:ext cx="1300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10.0.0.1</a:t>
            </a:r>
          </a:p>
        </p:txBody>
      </p:sp>
      <p:sp>
        <p:nvSpPr>
          <p:cNvPr id="517123" name="Text Box 3">
            <a:extLst>
              <a:ext uri="{FF2B5EF4-FFF2-40B4-BE49-F238E27FC236}">
                <a16:creationId xmlns:a16="http://schemas.microsoft.com/office/drawing/2014/main" id="{4E9ED5E4-AAAF-40AD-AD8A-728825FC0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425" y="4340225"/>
            <a:ext cx="130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10.0.0.2</a:t>
            </a:r>
          </a:p>
        </p:txBody>
      </p:sp>
      <p:sp>
        <p:nvSpPr>
          <p:cNvPr id="517124" name="Oval 4">
            <a:extLst>
              <a:ext uri="{FF2B5EF4-FFF2-40B4-BE49-F238E27FC236}">
                <a16:creationId xmlns:a16="http://schemas.microsoft.com/office/drawing/2014/main" id="{3047B07A-54F6-4743-A178-39BEA59005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5375" y="4581525"/>
            <a:ext cx="1976438" cy="684213"/>
          </a:xfrm>
          <a:prstGeom prst="ellipse">
            <a:avLst/>
          </a:prstGeom>
          <a:solidFill>
            <a:srgbClr val="FFE599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10.0.0.0</a:t>
            </a:r>
          </a:p>
        </p:txBody>
      </p:sp>
      <p:cxnSp>
        <p:nvCxnSpPr>
          <p:cNvPr id="517125" name="AutoShape 5">
            <a:extLst>
              <a:ext uri="{FF2B5EF4-FFF2-40B4-BE49-F238E27FC236}">
                <a16:creationId xmlns:a16="http://schemas.microsoft.com/office/drawing/2014/main" id="{4C34B31E-2F05-42AE-BD5E-99104E59177F}"/>
              </a:ext>
            </a:extLst>
          </p:cNvPr>
          <p:cNvCxnSpPr>
            <a:cxnSpLocks noChangeShapeType="1"/>
            <a:stCxn id="30756" idx="3"/>
            <a:endCxn id="517124" idx="2"/>
          </p:cNvCxnSpPr>
          <p:nvPr/>
        </p:nvCxnSpPr>
        <p:spPr bwMode="auto">
          <a:xfrm>
            <a:off x="2555875" y="4710113"/>
            <a:ext cx="1079500" cy="2143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7126" name="AutoShape 6">
            <a:extLst>
              <a:ext uri="{FF2B5EF4-FFF2-40B4-BE49-F238E27FC236}">
                <a16:creationId xmlns:a16="http://schemas.microsoft.com/office/drawing/2014/main" id="{FEE59508-9436-488B-9F65-FA5A643776FB}"/>
              </a:ext>
            </a:extLst>
          </p:cNvPr>
          <p:cNvCxnSpPr>
            <a:cxnSpLocks noChangeShapeType="1"/>
            <a:stCxn id="517124" idx="6"/>
            <a:endCxn id="30761" idx="1"/>
          </p:cNvCxnSpPr>
          <p:nvPr/>
        </p:nvCxnSpPr>
        <p:spPr bwMode="auto">
          <a:xfrm flipV="1">
            <a:off x="5611813" y="4710113"/>
            <a:ext cx="1047750" cy="2143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7127" name="Rectangle 7">
            <a:extLst>
              <a:ext uri="{FF2B5EF4-FFF2-40B4-BE49-F238E27FC236}">
                <a16:creationId xmlns:a16="http://schemas.microsoft.com/office/drawing/2014/main" id="{566F271B-3F5A-46FE-B501-437AEA4C3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作用</a:t>
            </a:r>
          </a:p>
        </p:txBody>
      </p:sp>
      <p:sp>
        <p:nvSpPr>
          <p:cNvPr id="517128" name="Rectangle 8">
            <a:extLst>
              <a:ext uri="{FF2B5EF4-FFF2-40B4-BE49-F238E27FC236}">
                <a16:creationId xmlns:a16="http://schemas.microsoft.com/office/drawing/2014/main" id="{0B5544ED-9F29-4663-9392-B4D95D29D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严格按给定的</a:t>
            </a:r>
            <a:r>
              <a:rPr lang="en-US" altLang="zh-CN"/>
              <a:t>IP</a:t>
            </a:r>
            <a:r>
              <a:rPr lang="zh-CN" altLang="en-US"/>
              <a:t>地址逐跳转发，中间不允许经过其它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</p:txBody>
      </p:sp>
      <p:sp>
        <p:nvSpPr>
          <p:cNvPr id="517129" name="Text Box 9">
            <a:extLst>
              <a:ext uri="{FF2B5EF4-FFF2-40B4-BE49-F238E27FC236}">
                <a16:creationId xmlns:a16="http://schemas.microsoft.com/office/drawing/2014/main" id="{72D39626-CBAA-48DA-B032-48FB4711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8" y="2495550"/>
            <a:ext cx="857250" cy="466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517130" name="Text Box 10">
            <a:extLst>
              <a:ext uri="{FF2B5EF4-FFF2-40B4-BE49-F238E27FC236}">
                <a16:creationId xmlns:a16="http://schemas.microsoft.com/office/drawing/2014/main" id="{A699CA26-1429-44F6-B8A1-DCD6A8FB3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288" y="2495550"/>
            <a:ext cx="857250" cy="466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</a:p>
        </p:txBody>
      </p:sp>
      <p:sp>
        <p:nvSpPr>
          <p:cNvPr id="517131" name="Text Box 11">
            <a:extLst>
              <a:ext uri="{FF2B5EF4-FFF2-40B4-BE49-F238E27FC236}">
                <a16:creationId xmlns:a16="http://schemas.microsoft.com/office/drawing/2014/main" id="{D3DD117E-0483-43DC-BF66-AD496EDA3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2495550"/>
            <a:ext cx="857250" cy="466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137</a:t>
            </a:r>
          </a:p>
        </p:txBody>
      </p:sp>
      <p:sp>
        <p:nvSpPr>
          <p:cNvPr id="517135" name="Text Box 15">
            <a:extLst>
              <a:ext uri="{FF2B5EF4-FFF2-40B4-BE49-F238E27FC236}">
                <a16:creationId xmlns:a16="http://schemas.microsoft.com/office/drawing/2014/main" id="{5AD160CD-846B-4A17-839C-A9CE21B06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8" y="2492375"/>
            <a:ext cx="857250" cy="466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517139" name="Text Box 19">
            <a:extLst>
              <a:ext uri="{FF2B5EF4-FFF2-40B4-BE49-F238E27FC236}">
                <a16:creationId xmlns:a16="http://schemas.microsoft.com/office/drawing/2014/main" id="{D749DFEE-EF7B-4516-B8A9-4DF4D06DA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8" y="2492375"/>
            <a:ext cx="857250" cy="466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517140" name="Text Box 20">
            <a:extLst>
              <a:ext uri="{FF2B5EF4-FFF2-40B4-BE49-F238E27FC236}">
                <a16:creationId xmlns:a16="http://schemas.microsoft.com/office/drawing/2014/main" id="{31777246-70E7-4929-9FB7-FA216A7E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8" y="2492375"/>
            <a:ext cx="857250" cy="466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grpSp>
        <p:nvGrpSpPr>
          <p:cNvPr id="517141" name="Group 21">
            <a:extLst>
              <a:ext uri="{FF2B5EF4-FFF2-40B4-BE49-F238E27FC236}">
                <a16:creationId xmlns:a16="http://schemas.microsoft.com/office/drawing/2014/main" id="{83EBFF5D-1569-49C3-B7EB-31111A85842C}"/>
              </a:ext>
            </a:extLst>
          </p:cNvPr>
          <p:cNvGrpSpPr>
            <a:grpSpLocks/>
          </p:cNvGrpSpPr>
          <p:nvPr/>
        </p:nvGrpSpPr>
        <p:grpSpPr bwMode="auto">
          <a:xfrm>
            <a:off x="219075" y="2324100"/>
            <a:ext cx="8777288" cy="4344988"/>
            <a:chOff x="138" y="1389"/>
            <a:chExt cx="5529" cy="2737"/>
          </a:xfrm>
        </p:grpSpPr>
        <p:sp>
          <p:nvSpPr>
            <p:cNvPr id="517142" name="Oval 22">
              <a:extLst>
                <a:ext uri="{FF2B5EF4-FFF2-40B4-BE49-F238E27FC236}">
                  <a16:creationId xmlns:a16="http://schemas.microsoft.com/office/drawing/2014/main" id="{731DB38E-35AC-4DBA-BB28-F1E8391812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8" y="1970"/>
              <a:ext cx="1245" cy="43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 anchorCtr="1"/>
            <a:lstStyle/>
            <a:p>
              <a:pPr algn="ctr" eaLnBrk="1" hangingPunct="1">
                <a:defRPr/>
              </a:pPr>
              <a:r>
                <a:rPr lang="en-US" altLang="zh-CN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67.0.0.0</a:t>
              </a:r>
            </a:p>
          </p:txBody>
        </p:sp>
        <p:pic>
          <p:nvPicPr>
            <p:cNvPr id="30753" name="Picture 23">
              <a:extLst>
                <a:ext uri="{FF2B5EF4-FFF2-40B4-BE49-F238E27FC236}">
                  <a16:creationId xmlns:a16="http://schemas.microsoft.com/office/drawing/2014/main" id="{2575CFA2-BF48-439A-B617-E2F246ED16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" y="3746"/>
              <a:ext cx="46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7144" name="Oval 24">
              <a:extLst>
                <a:ext uri="{FF2B5EF4-FFF2-40B4-BE49-F238E27FC236}">
                  <a16:creationId xmlns:a16="http://schemas.microsoft.com/office/drawing/2014/main" id="{6239EBDC-20C0-4C08-895B-69CA2E10A6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4" y="3317"/>
              <a:ext cx="1245" cy="43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 anchorCtr="1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140.10.0.0</a:t>
              </a:r>
            </a:p>
          </p:txBody>
        </p:sp>
        <p:sp>
          <p:nvSpPr>
            <p:cNvPr id="517145" name="Oval 25">
              <a:extLst>
                <a:ext uri="{FF2B5EF4-FFF2-40B4-BE49-F238E27FC236}">
                  <a16:creationId xmlns:a16="http://schemas.microsoft.com/office/drawing/2014/main" id="{B2FDD198-37BA-4121-9A0E-187A843C74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76" y="3317"/>
              <a:ext cx="1245" cy="43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 anchorCtr="1"/>
            <a:lstStyle/>
            <a:p>
              <a:pPr algn="ctr" eaLnBrk="1" hangingPunct="1">
                <a:defRPr/>
              </a:pPr>
              <a:r>
                <a:rPr lang="en-US" altLang="zh-CN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200.14.7.0</a:t>
              </a:r>
            </a:p>
          </p:txBody>
        </p:sp>
        <p:pic>
          <p:nvPicPr>
            <p:cNvPr id="30756" name="Picture 26">
              <a:extLst>
                <a:ext uri="{FF2B5EF4-FFF2-40B4-BE49-F238E27FC236}">
                  <a16:creationId xmlns:a16="http://schemas.microsoft.com/office/drawing/2014/main" id="{2F82A420-2570-424E-B88E-4F0E50DCA8A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" y="2732"/>
              <a:ext cx="46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7147" name="Text Box 27">
              <a:extLst>
                <a:ext uri="{FF2B5EF4-FFF2-40B4-BE49-F238E27FC236}">
                  <a16:creationId xmlns:a16="http://schemas.microsoft.com/office/drawing/2014/main" id="{0638211D-28EF-4FF9-BB08-F3BD41B94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389"/>
              <a:ext cx="10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67.34.30.6</a:t>
              </a:r>
            </a:p>
          </p:txBody>
        </p:sp>
        <p:sp>
          <p:nvSpPr>
            <p:cNvPr id="517148" name="Oval 28">
              <a:extLst>
                <a:ext uri="{FF2B5EF4-FFF2-40B4-BE49-F238E27FC236}">
                  <a16:creationId xmlns:a16="http://schemas.microsoft.com/office/drawing/2014/main" id="{ED7577CD-0DE7-4643-AC8C-24B758BF92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22" y="1970"/>
              <a:ext cx="1245" cy="43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 anchorCtr="1"/>
            <a:lstStyle/>
            <a:p>
              <a:pPr algn="ctr" eaLnBrk="1" hangingPunct="1">
                <a:defRPr/>
              </a:pPr>
              <a:r>
                <a:rPr lang="en-US" altLang="zh-CN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138.6.0.0</a:t>
              </a:r>
            </a:p>
          </p:txBody>
        </p:sp>
        <p:cxnSp>
          <p:nvCxnSpPr>
            <p:cNvPr id="30759" name="AutoShape 29">
              <a:extLst>
                <a:ext uri="{FF2B5EF4-FFF2-40B4-BE49-F238E27FC236}">
                  <a16:creationId xmlns:a16="http://schemas.microsoft.com/office/drawing/2014/main" id="{FB789427-FC5E-45CB-9A6A-0FB8E9FB5A37}"/>
                </a:ext>
              </a:extLst>
            </p:cNvPr>
            <p:cNvCxnSpPr>
              <a:cxnSpLocks noChangeShapeType="1"/>
              <a:stCxn id="517144" idx="5"/>
              <a:endCxn id="30753" idx="1"/>
            </p:cNvCxnSpPr>
            <p:nvPr/>
          </p:nvCxnSpPr>
          <p:spPr bwMode="auto">
            <a:xfrm>
              <a:off x="1947" y="3685"/>
              <a:ext cx="729" cy="2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60" name="AutoShape 30">
              <a:extLst>
                <a:ext uri="{FF2B5EF4-FFF2-40B4-BE49-F238E27FC236}">
                  <a16:creationId xmlns:a16="http://schemas.microsoft.com/office/drawing/2014/main" id="{451DCDC1-4019-4717-9435-957EC51D1145}"/>
                </a:ext>
              </a:extLst>
            </p:cNvPr>
            <p:cNvCxnSpPr>
              <a:cxnSpLocks noChangeShapeType="1"/>
              <a:stCxn id="30753" idx="3"/>
              <a:endCxn id="517145" idx="3"/>
            </p:cNvCxnSpPr>
            <p:nvPr/>
          </p:nvCxnSpPr>
          <p:spPr bwMode="auto">
            <a:xfrm flipV="1">
              <a:off x="3138" y="3685"/>
              <a:ext cx="720" cy="2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0761" name="Picture 31">
              <a:extLst>
                <a:ext uri="{FF2B5EF4-FFF2-40B4-BE49-F238E27FC236}">
                  <a16:creationId xmlns:a16="http://schemas.microsoft.com/office/drawing/2014/main" id="{398A61DD-F2E9-4C05-8045-5DF2D73D1BE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2732"/>
              <a:ext cx="46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0762" name="AutoShape 32">
              <a:extLst>
                <a:ext uri="{FF2B5EF4-FFF2-40B4-BE49-F238E27FC236}">
                  <a16:creationId xmlns:a16="http://schemas.microsoft.com/office/drawing/2014/main" id="{E056997A-ADA9-4801-9C21-33F0D5CFC0FB}"/>
                </a:ext>
              </a:extLst>
            </p:cNvPr>
            <p:cNvCxnSpPr>
              <a:cxnSpLocks noChangeShapeType="1"/>
              <a:stCxn id="517142" idx="5"/>
              <a:endCxn id="30756" idx="0"/>
            </p:cNvCxnSpPr>
            <p:nvPr/>
          </p:nvCxnSpPr>
          <p:spPr bwMode="auto">
            <a:xfrm>
              <a:off x="1201" y="2338"/>
              <a:ext cx="178" cy="3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63" name="AutoShape 33">
              <a:extLst>
                <a:ext uri="{FF2B5EF4-FFF2-40B4-BE49-F238E27FC236}">
                  <a16:creationId xmlns:a16="http://schemas.microsoft.com/office/drawing/2014/main" id="{E19D42EA-78C6-497F-A85F-449AE4C11CA4}"/>
                </a:ext>
              </a:extLst>
            </p:cNvPr>
            <p:cNvCxnSpPr>
              <a:cxnSpLocks noChangeShapeType="1"/>
              <a:stCxn id="30756" idx="2"/>
              <a:endCxn id="517144" idx="0"/>
            </p:cNvCxnSpPr>
            <p:nvPr/>
          </p:nvCxnSpPr>
          <p:spPr bwMode="auto">
            <a:xfrm>
              <a:off x="1379" y="3051"/>
              <a:ext cx="128" cy="2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64" name="AutoShape 34">
              <a:extLst>
                <a:ext uri="{FF2B5EF4-FFF2-40B4-BE49-F238E27FC236}">
                  <a16:creationId xmlns:a16="http://schemas.microsoft.com/office/drawing/2014/main" id="{1038D1A0-0207-4904-B412-6EF2EB7B00FE}"/>
                </a:ext>
              </a:extLst>
            </p:cNvPr>
            <p:cNvCxnSpPr>
              <a:cxnSpLocks noChangeShapeType="1"/>
              <a:stCxn id="517145" idx="0"/>
              <a:endCxn id="30761" idx="2"/>
            </p:cNvCxnSpPr>
            <p:nvPr/>
          </p:nvCxnSpPr>
          <p:spPr bwMode="auto">
            <a:xfrm flipV="1">
              <a:off x="4299" y="3051"/>
              <a:ext cx="127" cy="2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65" name="AutoShape 35">
              <a:extLst>
                <a:ext uri="{FF2B5EF4-FFF2-40B4-BE49-F238E27FC236}">
                  <a16:creationId xmlns:a16="http://schemas.microsoft.com/office/drawing/2014/main" id="{966352AA-DB57-48B1-8369-C7DBB8DA7832}"/>
                </a:ext>
              </a:extLst>
            </p:cNvPr>
            <p:cNvCxnSpPr>
              <a:cxnSpLocks noChangeShapeType="1"/>
              <a:stCxn id="30761" idx="0"/>
              <a:endCxn id="517148" idx="3"/>
            </p:cNvCxnSpPr>
            <p:nvPr/>
          </p:nvCxnSpPr>
          <p:spPr bwMode="auto">
            <a:xfrm flipV="1">
              <a:off x="4426" y="2338"/>
              <a:ext cx="178" cy="3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7156" name="Text Box 36">
              <a:extLst>
                <a:ext uri="{FF2B5EF4-FFF2-40B4-BE49-F238E27FC236}">
                  <a16:creationId xmlns:a16="http://schemas.microsoft.com/office/drawing/2014/main" id="{26833532-F698-48C2-BED8-1628CD707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" y="2523"/>
              <a:ext cx="12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67.14.10.22</a:t>
              </a:r>
            </a:p>
          </p:txBody>
        </p:sp>
        <p:sp>
          <p:nvSpPr>
            <p:cNvPr id="517157" name="Text Box 37">
              <a:extLst>
                <a:ext uri="{FF2B5EF4-FFF2-40B4-BE49-F238E27FC236}">
                  <a16:creationId xmlns:a16="http://schemas.microsoft.com/office/drawing/2014/main" id="{40A0BF6A-F945-4643-A4B2-8E56862F7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" y="2931"/>
              <a:ext cx="10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140.10.6.3</a:t>
              </a:r>
            </a:p>
          </p:txBody>
        </p:sp>
        <p:sp>
          <p:nvSpPr>
            <p:cNvPr id="517158" name="Text Box 38">
              <a:extLst>
                <a:ext uri="{FF2B5EF4-FFF2-40B4-BE49-F238E27FC236}">
                  <a16:creationId xmlns:a16="http://schemas.microsoft.com/office/drawing/2014/main" id="{1440F8E5-815A-400A-BD7F-80B020C19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6" y="3838"/>
              <a:ext cx="10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140.10.5.4</a:t>
              </a:r>
            </a:p>
          </p:txBody>
        </p:sp>
        <p:sp>
          <p:nvSpPr>
            <p:cNvPr id="517159" name="Text Box 39">
              <a:extLst>
                <a:ext uri="{FF2B5EF4-FFF2-40B4-BE49-F238E27FC236}">
                  <a16:creationId xmlns:a16="http://schemas.microsoft.com/office/drawing/2014/main" id="{01E1CF8A-99BC-474F-83BB-EEB23E2B0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3838"/>
              <a:ext cx="10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200.14.7.9</a:t>
              </a:r>
            </a:p>
          </p:txBody>
        </p:sp>
        <p:sp>
          <p:nvSpPr>
            <p:cNvPr id="517160" name="Text Box 40">
              <a:extLst>
                <a:ext uri="{FF2B5EF4-FFF2-40B4-BE49-F238E27FC236}">
                  <a16:creationId xmlns:a16="http://schemas.microsoft.com/office/drawing/2014/main" id="{5E5E3547-0DD5-4704-A88C-C10A80297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931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200.14.7.14</a:t>
              </a:r>
            </a:p>
          </p:txBody>
        </p:sp>
        <p:sp>
          <p:nvSpPr>
            <p:cNvPr id="517161" name="Text Box 41">
              <a:extLst>
                <a:ext uri="{FF2B5EF4-FFF2-40B4-BE49-F238E27FC236}">
                  <a16:creationId xmlns:a16="http://schemas.microsoft.com/office/drawing/2014/main" id="{C45E57DA-ED04-4D16-879D-BC83ADB99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4" y="2523"/>
              <a:ext cx="1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138.6.22.26</a:t>
              </a:r>
            </a:p>
          </p:txBody>
        </p:sp>
        <p:sp>
          <p:nvSpPr>
            <p:cNvPr id="517162" name="Text Box 42">
              <a:extLst>
                <a:ext uri="{FF2B5EF4-FFF2-40B4-BE49-F238E27FC236}">
                  <a16:creationId xmlns:a16="http://schemas.microsoft.com/office/drawing/2014/main" id="{6B253698-06D2-4F8C-BBDC-ECE8B4DBF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1389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138.6.25.40</a:t>
              </a:r>
            </a:p>
          </p:txBody>
        </p:sp>
        <p:pic>
          <p:nvPicPr>
            <p:cNvPr id="30773" name="Picture 43">
              <a:extLst>
                <a:ext uri="{FF2B5EF4-FFF2-40B4-BE49-F238E27FC236}">
                  <a16:creationId xmlns:a16="http://schemas.microsoft.com/office/drawing/2014/main" id="{F388E247-7763-4FC1-A4FF-ABBB93266A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" y="1661"/>
              <a:ext cx="41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0774" name="Picture 44">
              <a:extLst>
                <a:ext uri="{FF2B5EF4-FFF2-40B4-BE49-F238E27FC236}">
                  <a16:creationId xmlns:a16="http://schemas.microsoft.com/office/drawing/2014/main" id="{57E3F6F1-D5E1-437E-81A7-6769856A10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" y="1661"/>
              <a:ext cx="41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sp>
        <p:nvSpPr>
          <p:cNvPr id="517165" name="AutoShape 45">
            <a:extLst>
              <a:ext uri="{FF2B5EF4-FFF2-40B4-BE49-F238E27FC236}">
                <a16:creationId xmlns:a16="http://schemas.microsoft.com/office/drawing/2014/main" id="{5E681926-AC30-4BC3-BF0F-92BDDC55A69F}"/>
              </a:ext>
            </a:extLst>
          </p:cNvPr>
          <p:cNvSpPr>
            <a:spLocks noChangeArrowheads="1"/>
          </p:cNvSpPr>
          <p:nvPr/>
        </p:nvSpPr>
        <p:spPr bwMode="auto">
          <a:xfrm rot="-20911260">
            <a:off x="1776413" y="2962275"/>
            <a:ext cx="923925" cy="292100"/>
          </a:xfrm>
          <a:custGeom>
            <a:avLst/>
            <a:gdLst>
              <a:gd name="G0" fmla="+- 17412 0 0"/>
              <a:gd name="G1" fmla="+- 5441 0 0"/>
              <a:gd name="G2" fmla="+- 21600 0 5441"/>
              <a:gd name="G3" fmla="+- 10800 0 5441"/>
              <a:gd name="G4" fmla="+- 21600 0 17412"/>
              <a:gd name="G5" fmla="*/ G4 G3 10800"/>
              <a:gd name="G6" fmla="+- 21600 0 G5"/>
              <a:gd name="T0" fmla="*/ 17412 w 21600"/>
              <a:gd name="T1" fmla="*/ 0 h 21600"/>
              <a:gd name="T2" fmla="*/ 0 w 21600"/>
              <a:gd name="T3" fmla="*/ 10800 h 21600"/>
              <a:gd name="T4" fmla="*/ 1741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412" y="0"/>
                </a:moveTo>
                <a:lnTo>
                  <a:pt x="17412" y="5441"/>
                </a:lnTo>
                <a:lnTo>
                  <a:pt x="3375" y="5441"/>
                </a:lnTo>
                <a:lnTo>
                  <a:pt x="3375" y="16159"/>
                </a:lnTo>
                <a:lnTo>
                  <a:pt x="17412" y="16159"/>
                </a:lnTo>
                <a:lnTo>
                  <a:pt x="1741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41"/>
                </a:moveTo>
                <a:lnTo>
                  <a:pt x="1350" y="16159"/>
                </a:lnTo>
                <a:lnTo>
                  <a:pt x="2700" y="16159"/>
                </a:lnTo>
                <a:lnTo>
                  <a:pt x="2700" y="5441"/>
                </a:lnTo>
                <a:close/>
              </a:path>
              <a:path w="21600" h="21600">
                <a:moveTo>
                  <a:pt x="0" y="5441"/>
                </a:moveTo>
                <a:lnTo>
                  <a:pt x="0" y="16159"/>
                </a:lnTo>
                <a:lnTo>
                  <a:pt x="675" y="16159"/>
                </a:lnTo>
                <a:lnTo>
                  <a:pt x="675" y="5441"/>
                </a:lnTo>
                <a:close/>
              </a:path>
            </a:pathLst>
          </a:custGeom>
          <a:solidFill>
            <a:srgbClr val="00FFFF">
              <a:alpha val="89999"/>
            </a:srgbClr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7166" name="AutoShape 46">
            <a:extLst>
              <a:ext uri="{FF2B5EF4-FFF2-40B4-BE49-F238E27FC236}">
                <a16:creationId xmlns:a16="http://schemas.microsoft.com/office/drawing/2014/main" id="{BD78B993-8CE0-404D-879C-FA49CE6A14A0}"/>
              </a:ext>
            </a:extLst>
          </p:cNvPr>
          <p:cNvSpPr>
            <a:spLocks noChangeArrowheads="1"/>
          </p:cNvSpPr>
          <p:nvPr/>
        </p:nvSpPr>
        <p:spPr bwMode="auto">
          <a:xfrm rot="-23815347">
            <a:off x="2168525" y="4073525"/>
            <a:ext cx="666750" cy="292100"/>
          </a:xfrm>
          <a:custGeom>
            <a:avLst/>
            <a:gdLst>
              <a:gd name="G0" fmla="+- 14249 0 0"/>
              <a:gd name="G1" fmla="+- 5609 0 0"/>
              <a:gd name="G2" fmla="+- 21600 0 5609"/>
              <a:gd name="G3" fmla="+- 10800 0 5609"/>
              <a:gd name="G4" fmla="+- 21600 0 14249"/>
              <a:gd name="G5" fmla="*/ G4 G3 10800"/>
              <a:gd name="G6" fmla="+- 21600 0 G5"/>
              <a:gd name="T0" fmla="*/ 14249 w 21600"/>
              <a:gd name="T1" fmla="*/ 0 h 21600"/>
              <a:gd name="T2" fmla="*/ 0 w 21600"/>
              <a:gd name="T3" fmla="*/ 10800 h 21600"/>
              <a:gd name="T4" fmla="*/ 1424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249" y="0"/>
                </a:moveTo>
                <a:lnTo>
                  <a:pt x="14249" y="5609"/>
                </a:lnTo>
                <a:lnTo>
                  <a:pt x="3375" y="5609"/>
                </a:lnTo>
                <a:lnTo>
                  <a:pt x="3375" y="15991"/>
                </a:lnTo>
                <a:lnTo>
                  <a:pt x="14249" y="15991"/>
                </a:lnTo>
                <a:lnTo>
                  <a:pt x="1424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609"/>
                </a:moveTo>
                <a:lnTo>
                  <a:pt x="1350" y="15991"/>
                </a:lnTo>
                <a:lnTo>
                  <a:pt x="2700" y="15991"/>
                </a:lnTo>
                <a:lnTo>
                  <a:pt x="2700" y="5609"/>
                </a:lnTo>
                <a:close/>
              </a:path>
              <a:path w="21600" h="21600">
                <a:moveTo>
                  <a:pt x="0" y="5609"/>
                </a:moveTo>
                <a:lnTo>
                  <a:pt x="0" y="15991"/>
                </a:lnTo>
                <a:lnTo>
                  <a:pt x="675" y="15991"/>
                </a:lnTo>
                <a:lnTo>
                  <a:pt x="675" y="5609"/>
                </a:lnTo>
                <a:close/>
              </a:path>
            </a:pathLst>
          </a:custGeom>
          <a:solidFill>
            <a:srgbClr val="00FFFF">
              <a:alpha val="89999"/>
            </a:srgbClr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7167" name="AutoShape 47">
            <a:extLst>
              <a:ext uri="{FF2B5EF4-FFF2-40B4-BE49-F238E27FC236}">
                <a16:creationId xmlns:a16="http://schemas.microsoft.com/office/drawing/2014/main" id="{772D9B6E-5804-45F0-8329-AED05565C6E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793331" y="5142707"/>
            <a:ext cx="1560513" cy="292100"/>
          </a:xfrm>
          <a:custGeom>
            <a:avLst/>
            <a:gdLst>
              <a:gd name="G0" fmla="+- 17412 0 0"/>
              <a:gd name="G1" fmla="+- 5441 0 0"/>
              <a:gd name="G2" fmla="+- 21600 0 5441"/>
              <a:gd name="G3" fmla="+- 10800 0 5441"/>
              <a:gd name="G4" fmla="+- 21600 0 17412"/>
              <a:gd name="G5" fmla="*/ G4 G3 10800"/>
              <a:gd name="G6" fmla="+- 21600 0 G5"/>
              <a:gd name="T0" fmla="*/ 17412 w 21600"/>
              <a:gd name="T1" fmla="*/ 0 h 21600"/>
              <a:gd name="T2" fmla="*/ 0 w 21600"/>
              <a:gd name="T3" fmla="*/ 10800 h 21600"/>
              <a:gd name="T4" fmla="*/ 1741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412" y="0"/>
                </a:moveTo>
                <a:lnTo>
                  <a:pt x="17412" y="5441"/>
                </a:lnTo>
                <a:lnTo>
                  <a:pt x="3375" y="5441"/>
                </a:lnTo>
                <a:lnTo>
                  <a:pt x="3375" y="16159"/>
                </a:lnTo>
                <a:lnTo>
                  <a:pt x="17412" y="16159"/>
                </a:lnTo>
                <a:lnTo>
                  <a:pt x="1741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41"/>
                </a:moveTo>
                <a:lnTo>
                  <a:pt x="1350" y="16159"/>
                </a:lnTo>
                <a:lnTo>
                  <a:pt x="2700" y="16159"/>
                </a:lnTo>
                <a:lnTo>
                  <a:pt x="2700" y="5441"/>
                </a:lnTo>
                <a:close/>
              </a:path>
              <a:path w="21600" h="21600">
                <a:moveTo>
                  <a:pt x="0" y="5441"/>
                </a:moveTo>
                <a:lnTo>
                  <a:pt x="0" y="16159"/>
                </a:lnTo>
                <a:lnTo>
                  <a:pt x="675" y="16159"/>
                </a:lnTo>
                <a:lnTo>
                  <a:pt x="675" y="5441"/>
                </a:lnTo>
                <a:close/>
              </a:path>
            </a:pathLst>
          </a:custGeom>
          <a:solidFill>
            <a:srgbClr val="00FFFF">
              <a:alpha val="89999"/>
            </a:srgbClr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7168" name="AutoShape 48">
            <a:extLst>
              <a:ext uri="{FF2B5EF4-FFF2-40B4-BE49-F238E27FC236}">
                <a16:creationId xmlns:a16="http://schemas.microsoft.com/office/drawing/2014/main" id="{0EF02556-954C-4CCE-84AB-4CC5A8BD054A}"/>
              </a:ext>
            </a:extLst>
          </p:cNvPr>
          <p:cNvSpPr>
            <a:spLocks noChangeArrowheads="1"/>
          </p:cNvSpPr>
          <p:nvPr/>
        </p:nvSpPr>
        <p:spPr bwMode="auto">
          <a:xfrm rot="-8483007">
            <a:off x="6300788" y="4076700"/>
            <a:ext cx="708025" cy="292100"/>
          </a:xfrm>
          <a:custGeom>
            <a:avLst/>
            <a:gdLst>
              <a:gd name="G0" fmla="+- 14456 0 0"/>
              <a:gd name="G1" fmla="+- 5820 0 0"/>
              <a:gd name="G2" fmla="+- 21600 0 5820"/>
              <a:gd name="G3" fmla="+- 10800 0 5820"/>
              <a:gd name="G4" fmla="+- 21600 0 14456"/>
              <a:gd name="G5" fmla="*/ G4 G3 10800"/>
              <a:gd name="G6" fmla="+- 21600 0 G5"/>
              <a:gd name="T0" fmla="*/ 14456 w 21600"/>
              <a:gd name="T1" fmla="*/ 0 h 21600"/>
              <a:gd name="T2" fmla="*/ 0 w 21600"/>
              <a:gd name="T3" fmla="*/ 10800 h 21600"/>
              <a:gd name="T4" fmla="*/ 1445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456" y="0"/>
                </a:moveTo>
                <a:lnTo>
                  <a:pt x="14456" y="5820"/>
                </a:lnTo>
                <a:lnTo>
                  <a:pt x="3375" y="5820"/>
                </a:lnTo>
                <a:lnTo>
                  <a:pt x="3375" y="15780"/>
                </a:lnTo>
                <a:lnTo>
                  <a:pt x="14456" y="15780"/>
                </a:lnTo>
                <a:lnTo>
                  <a:pt x="1445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820"/>
                </a:moveTo>
                <a:lnTo>
                  <a:pt x="1350" y="15780"/>
                </a:lnTo>
                <a:lnTo>
                  <a:pt x="2700" y="15780"/>
                </a:lnTo>
                <a:lnTo>
                  <a:pt x="2700" y="5820"/>
                </a:lnTo>
                <a:close/>
              </a:path>
              <a:path w="21600" h="21600">
                <a:moveTo>
                  <a:pt x="0" y="5820"/>
                </a:moveTo>
                <a:lnTo>
                  <a:pt x="0" y="15780"/>
                </a:lnTo>
                <a:lnTo>
                  <a:pt x="675" y="15780"/>
                </a:lnTo>
                <a:lnTo>
                  <a:pt x="675" y="5820"/>
                </a:lnTo>
                <a:close/>
              </a:path>
            </a:pathLst>
          </a:custGeom>
          <a:solidFill>
            <a:srgbClr val="00FFFF">
              <a:alpha val="89999"/>
            </a:srgbClr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folHlink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7169" name="Rectangle 49">
            <a:extLst>
              <a:ext uri="{FF2B5EF4-FFF2-40B4-BE49-F238E27FC236}">
                <a16:creationId xmlns:a16="http://schemas.microsoft.com/office/drawing/2014/main" id="{7685714C-A9F5-47B9-97C5-D9A7FB3B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924175"/>
            <a:ext cx="720725" cy="144463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7170" name="Text Box 50">
            <a:extLst>
              <a:ext uri="{FF2B5EF4-FFF2-40B4-BE49-F238E27FC236}">
                <a16:creationId xmlns:a16="http://schemas.microsoft.com/office/drawing/2014/main" id="{5E515CA6-E03E-4BBA-A354-89F60C1830C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59188" y="1989138"/>
            <a:ext cx="32893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Dst: 67.14.10.22</a:t>
            </a:r>
          </a:p>
        </p:txBody>
      </p:sp>
      <p:sp>
        <p:nvSpPr>
          <p:cNvPr id="517171" name="Text Box 51">
            <a:extLst>
              <a:ext uri="{FF2B5EF4-FFF2-40B4-BE49-F238E27FC236}">
                <a16:creationId xmlns:a16="http://schemas.microsoft.com/office/drawing/2014/main" id="{7B96E8F6-447B-4E0D-A8A3-F848195F318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35375" y="1989138"/>
            <a:ext cx="32893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Dst: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140.10.5.4</a:t>
            </a:r>
          </a:p>
        </p:txBody>
      </p:sp>
      <p:sp>
        <p:nvSpPr>
          <p:cNvPr id="517172" name="Text Box 52">
            <a:extLst>
              <a:ext uri="{FF2B5EF4-FFF2-40B4-BE49-F238E27FC236}">
                <a16:creationId xmlns:a16="http://schemas.microsoft.com/office/drawing/2014/main" id="{63504A24-23AC-415D-ADA4-695F638455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35375" y="1989138"/>
            <a:ext cx="32893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Dst: </a:t>
            </a: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200.14.7.14</a:t>
            </a:r>
          </a:p>
        </p:txBody>
      </p:sp>
      <p:sp>
        <p:nvSpPr>
          <p:cNvPr id="517173" name="Text Box 53">
            <a:extLst>
              <a:ext uri="{FF2B5EF4-FFF2-40B4-BE49-F238E27FC236}">
                <a16:creationId xmlns:a16="http://schemas.microsoft.com/office/drawing/2014/main" id="{0F86CD64-AC54-462F-97BA-9263BDAD95A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35375" y="1989138"/>
            <a:ext cx="32893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Dst: </a:t>
            </a:r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138.6.25.40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1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1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0023 L 0.08663 0.24166 " pathEditMode="relative" ptsTypes="AA">
                                      <p:cBhvr>
                                        <p:cTn id="57" dur="2000" fill="hold"/>
                                        <p:tgtEl>
                                          <p:spTgt spid="517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517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1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17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1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0.24213 C 0.09253 0.30185 0.09844 0.36157 0.14288 0.40185 C 0.18733 0.44213 0.27031 0.46296 0.3533 0.48379 " pathEditMode="relative" ptsTypes="aaA">
                                      <p:cBhvr>
                                        <p:cTn id="89" dur="2000" fill="hold"/>
                                        <p:tgtEl>
                                          <p:spTgt spid="517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517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1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1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517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517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3 0.48379 C 0.42309 0.45648 0.49288 0.42916 0.53872 0.38935 C 0.58455 0.34953 0.60643 0.29722 0.6283 0.2449 " pathEditMode="relative" ptsTypes="aaA">
                                      <p:cBhvr>
                                        <p:cTn id="121" dur="2000" fill="hold"/>
                                        <p:tgtEl>
                                          <p:spTgt spid="517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517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51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1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517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1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517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003 0.24166 L 0.73229 0.00023 " pathEditMode="relative" ptsTypes="AA">
                                      <p:cBhvr>
                                        <p:cTn id="152" dur="2000" fill="hold"/>
                                        <p:tgtEl>
                                          <p:spTgt spid="517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517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33" grpId="0" animBg="1"/>
      <p:bldP spid="517133" grpId="1" animBg="1"/>
      <p:bldP spid="517134" grpId="0" animBg="1"/>
      <p:bldP spid="517134" grpId="1" animBg="1"/>
      <p:bldP spid="517138" grpId="0" animBg="1"/>
      <p:bldP spid="517137" grpId="0" animBg="1"/>
      <p:bldP spid="517132" grpId="0" animBg="1"/>
      <p:bldP spid="517132" grpId="1" animBg="1"/>
      <p:bldP spid="517136" grpId="0" animBg="1"/>
      <p:bldP spid="517122" grpId="0"/>
      <p:bldP spid="517123" grpId="0"/>
      <p:bldP spid="517124" grpId="0" animBg="1"/>
      <p:bldP spid="517129" grpId="0" animBg="1"/>
      <p:bldP spid="517129" grpId="1" animBg="1"/>
      <p:bldP spid="517130" grpId="0" animBg="1"/>
      <p:bldP spid="517131" grpId="0" animBg="1"/>
      <p:bldP spid="517135" grpId="0" animBg="1"/>
      <p:bldP spid="517135" grpId="1" animBg="1"/>
      <p:bldP spid="517139" grpId="0" animBg="1"/>
      <p:bldP spid="517139" grpId="1" animBg="1"/>
      <p:bldP spid="517140" grpId="0" animBg="1"/>
      <p:bldP spid="517170" grpId="0"/>
      <p:bldP spid="517170" grpId="1"/>
      <p:bldP spid="517171" grpId="0"/>
      <p:bldP spid="517171" grpId="1"/>
      <p:bldP spid="517172" grpId="0"/>
      <p:bldP spid="517172" grpId="1"/>
      <p:bldP spid="5171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BAB23A0-AFC2-4068-A642-E572D562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8E811-17AF-4BB1-9461-408E469E77A2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88450" name="Rectangle 2">
            <a:extLst>
              <a:ext uri="{FF2B5EF4-FFF2-40B4-BE49-F238E27FC236}">
                <a16:creationId xmlns:a16="http://schemas.microsoft.com/office/drawing/2014/main" id="{13699535-5A2B-41D5-B574-82F674B53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The Features of IP Communication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B7671ED3-5D60-4EEE-A26D-C81416127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Features</a:t>
            </a:r>
          </a:p>
          <a:p>
            <a:pPr lvl="1" eaLnBrk="1" hangingPunct="1">
              <a:defRPr/>
            </a:pPr>
            <a:r>
              <a:rPr lang="en-US" altLang="zh-CN"/>
              <a:t>Connectionless:  </a:t>
            </a:r>
            <a:r>
              <a:rPr lang="zh-CN" altLang="en-US"/>
              <a:t>跨越多个异构物理网</a:t>
            </a:r>
            <a:r>
              <a:rPr lang="zh-CN" altLang="en-US">
                <a:sym typeface="Wingdings" panose="05000000000000000000" pitchFamily="2" charset="2"/>
              </a:rPr>
              <a:t> </a:t>
            </a:r>
            <a:r>
              <a:rPr lang="zh-CN" altLang="en-US"/>
              <a:t>通用性</a:t>
            </a:r>
          </a:p>
          <a:p>
            <a:pPr lvl="1" eaLnBrk="1" hangingPunct="1">
              <a:defRPr/>
            </a:pPr>
            <a:r>
              <a:rPr lang="en-US" altLang="zh-CN"/>
              <a:t>Unreliable:  </a:t>
            </a:r>
            <a:r>
              <a:rPr lang="zh-CN" altLang="en-US"/>
              <a:t>可靠性问题交由高层协议解决</a:t>
            </a:r>
          </a:p>
          <a:p>
            <a:pPr lvl="1" eaLnBrk="1" hangingPunct="1">
              <a:defRPr/>
            </a:pPr>
            <a:r>
              <a:rPr lang="en-US" altLang="zh-CN"/>
              <a:t>Best-effort delivery</a:t>
            </a:r>
          </a:p>
          <a:p>
            <a:pPr eaLnBrk="1" hangingPunct="1">
              <a:defRPr/>
            </a:pPr>
            <a:r>
              <a:rPr lang="en-US" altLang="zh-CN"/>
              <a:t>Connection vs. Reliable</a:t>
            </a:r>
          </a:p>
          <a:p>
            <a:pPr lvl="1" eaLnBrk="1" hangingPunct="1">
              <a:defRPr/>
            </a:pPr>
            <a:r>
              <a:rPr lang="en-US" altLang="zh-CN"/>
              <a:t>Connection and connectionless</a:t>
            </a:r>
          </a:p>
          <a:p>
            <a:pPr lvl="1" eaLnBrk="1" hangingPunct="1">
              <a:defRPr/>
            </a:pPr>
            <a:r>
              <a:rPr lang="en-US" altLang="zh-CN"/>
              <a:t>Reliable:  error control, flow control, …</a:t>
            </a:r>
          </a:p>
          <a:p>
            <a:pPr lvl="1" eaLnBrk="1" hangingPunct="1">
              <a:defRPr/>
            </a:pPr>
            <a:r>
              <a:rPr lang="zh-CN" altLang="en-US"/>
              <a:t>面向连接不一定保证可靠，无连接不一定不可靠</a:t>
            </a:r>
          </a:p>
          <a:p>
            <a:pPr lvl="1" eaLnBrk="1" hangingPunct="1">
              <a:defRPr/>
            </a:pPr>
            <a:r>
              <a:rPr lang="zh-CN" altLang="en-US"/>
              <a:t>在连接上容易实现可靠性机制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B74AEA3A-6376-4679-B19C-00F02E3EE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7.3.5  timestamp</a:t>
            </a: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D2553D62-1560-4A20-ABE0-F4AE71F9E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123" y="1124744"/>
            <a:ext cx="8823753" cy="15121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8974FE-4D15-4120-9717-7C4AB6133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78" y="2780928"/>
            <a:ext cx="893084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37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8374A0FC-4487-4379-9D18-71C473A4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AAE4C-203D-4D59-90ED-4545F2CFB540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29D20280-0941-4427-9F1C-5E6E559DC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Fragmentation with Options</a:t>
            </a:r>
          </a:p>
        </p:txBody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152C43CD-FAB2-49B2-A522-8D212AB91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000"/>
              <a:t>哪些选项会复制到所有分片中？哪些只在第一个分片中出现？为什么？</a:t>
            </a:r>
          </a:p>
          <a:p>
            <a:pPr eaLnBrk="1" hangingPunct="1">
              <a:defRPr/>
            </a:pPr>
            <a:r>
              <a:rPr lang="zh-CN" altLang="en-US" sz="3000"/>
              <a:t>哪些选项用于数据报控制？哪些选项用于调试管理？</a:t>
            </a:r>
          </a:p>
        </p:txBody>
      </p:sp>
      <p:sp>
        <p:nvSpPr>
          <p:cNvPr id="513028" name="Rectangle 4">
            <a:extLst>
              <a:ext uri="{FF2B5EF4-FFF2-40B4-BE49-F238E27FC236}">
                <a16:creationId xmlns:a16="http://schemas.microsoft.com/office/drawing/2014/main" id="{7DA9FCFF-1017-4930-9F9A-CE238D827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341688"/>
            <a:ext cx="217488" cy="3024187"/>
          </a:xfrm>
          <a:prstGeom prst="rect">
            <a:avLst/>
          </a:prstGeom>
          <a:solidFill>
            <a:srgbClr val="00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029" name="Rectangle 5">
            <a:extLst>
              <a:ext uri="{FF2B5EF4-FFF2-40B4-BE49-F238E27FC236}">
                <a16:creationId xmlns:a16="http://schemas.microsoft.com/office/drawing/2014/main" id="{A04E5B9E-B62A-40FF-991C-3DA17D988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341688"/>
            <a:ext cx="468313" cy="3024187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030" name="Text Box 6">
            <a:extLst>
              <a:ext uri="{FF2B5EF4-FFF2-40B4-BE49-F238E27FC236}">
                <a16:creationId xmlns:a16="http://schemas.microsoft.com/office/drawing/2014/main" id="{076E747A-DCD6-4C3D-A278-7DA267687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8" y="3359150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copy</a:t>
            </a:r>
          </a:p>
        </p:txBody>
      </p:sp>
      <p:sp>
        <p:nvSpPr>
          <p:cNvPr id="513031" name="Text Box 7">
            <a:extLst>
              <a:ext uri="{FF2B5EF4-FFF2-40B4-BE49-F238E27FC236}">
                <a16:creationId xmlns:a16="http://schemas.microsoft.com/office/drawing/2014/main" id="{3E4F03AC-9A70-4505-85B0-329A75DD1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844925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copy</a:t>
            </a:r>
          </a:p>
        </p:txBody>
      </p:sp>
      <p:sp>
        <p:nvSpPr>
          <p:cNvPr id="513032" name="Text Box 8">
            <a:extLst>
              <a:ext uri="{FF2B5EF4-FFF2-40B4-BE49-F238E27FC236}">
                <a16:creationId xmlns:a16="http://schemas.microsoft.com/office/drawing/2014/main" id="{74DD712A-49D1-458A-B1B8-7541E52FB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349750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copy</a:t>
            </a:r>
          </a:p>
        </p:txBody>
      </p:sp>
      <p:sp>
        <p:nvSpPr>
          <p:cNvPr id="513033" name="Text Box 9">
            <a:extLst>
              <a:ext uri="{FF2B5EF4-FFF2-40B4-BE49-F238E27FC236}">
                <a16:creationId xmlns:a16="http://schemas.microsoft.com/office/drawing/2014/main" id="{978FF064-2A13-4184-88FD-B8A223222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908675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copy</a:t>
            </a:r>
          </a:p>
        </p:txBody>
      </p:sp>
      <p:sp>
        <p:nvSpPr>
          <p:cNvPr id="513034" name="Text Box 10">
            <a:extLst>
              <a:ext uri="{FF2B5EF4-FFF2-40B4-BE49-F238E27FC236}">
                <a16:creationId xmlns:a16="http://schemas.microsoft.com/office/drawing/2014/main" id="{7BE7747D-EC3D-4805-A2F5-B89064452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852988"/>
            <a:ext cx="82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Copy</a:t>
            </a:r>
          </a:p>
        </p:txBody>
      </p:sp>
      <p:sp>
        <p:nvSpPr>
          <p:cNvPr id="513035" name="Text Box 11">
            <a:extLst>
              <a:ext uri="{FF2B5EF4-FFF2-40B4-BE49-F238E27FC236}">
                <a16:creationId xmlns:a16="http://schemas.microsoft.com/office/drawing/2014/main" id="{BC1F3006-10A8-4C01-8C24-4ACBF1ED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403850"/>
            <a:ext cx="82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Copy</a:t>
            </a:r>
          </a:p>
        </p:txBody>
      </p:sp>
      <p:sp>
        <p:nvSpPr>
          <p:cNvPr id="513036" name="Text Box 12">
            <a:extLst>
              <a:ext uri="{FF2B5EF4-FFF2-40B4-BE49-F238E27FC236}">
                <a16:creationId xmlns:a16="http://schemas.microsoft.com/office/drawing/2014/main" id="{C5052532-4919-4247-97E0-9B694CD19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4852988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Control</a:t>
            </a:r>
          </a:p>
        </p:txBody>
      </p:sp>
      <p:sp>
        <p:nvSpPr>
          <p:cNvPr id="513037" name="Text Box 13">
            <a:extLst>
              <a:ext uri="{FF2B5EF4-FFF2-40B4-BE49-F238E27FC236}">
                <a16:creationId xmlns:a16="http://schemas.microsoft.com/office/drawing/2014/main" id="{D5454D74-9023-46EA-989A-BC848D050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5403850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Control</a:t>
            </a:r>
          </a:p>
        </p:txBody>
      </p:sp>
      <p:sp>
        <p:nvSpPr>
          <p:cNvPr id="513038" name="Text Box 14">
            <a:extLst>
              <a:ext uri="{FF2B5EF4-FFF2-40B4-BE49-F238E27FC236}">
                <a16:creationId xmlns:a16="http://schemas.microsoft.com/office/drawing/2014/main" id="{B54C2045-ED41-4E54-B68A-1A8CAC1C1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4349750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Control</a:t>
            </a:r>
          </a:p>
        </p:txBody>
      </p:sp>
      <p:sp>
        <p:nvSpPr>
          <p:cNvPr id="513039" name="Text Box 15">
            <a:extLst>
              <a:ext uri="{FF2B5EF4-FFF2-40B4-BE49-F238E27FC236}">
                <a16:creationId xmlns:a16="http://schemas.microsoft.com/office/drawing/2014/main" id="{5C13C2C3-531E-4725-8AE5-63413AB57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3844925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Control</a:t>
            </a:r>
          </a:p>
        </p:txBody>
      </p:sp>
      <p:sp>
        <p:nvSpPr>
          <p:cNvPr id="513040" name="Text Box 16">
            <a:extLst>
              <a:ext uri="{FF2B5EF4-FFF2-40B4-BE49-F238E27FC236}">
                <a16:creationId xmlns:a16="http://schemas.microsoft.com/office/drawing/2014/main" id="{9FAABC84-2921-4E64-8E05-DBFADDDD8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3387725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Control</a:t>
            </a:r>
          </a:p>
        </p:txBody>
      </p:sp>
      <p:sp>
        <p:nvSpPr>
          <p:cNvPr id="513041" name="Text Box 17">
            <a:extLst>
              <a:ext uri="{FF2B5EF4-FFF2-40B4-BE49-F238E27FC236}">
                <a16:creationId xmlns:a16="http://schemas.microsoft.com/office/drawing/2014/main" id="{3AEA609E-9E50-40D1-B4E0-823623B55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5908675"/>
            <a:ext cx="103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</a:t>
            </a:r>
          </a:p>
        </p:txBody>
      </p:sp>
      <p:sp>
        <p:nvSpPr>
          <p:cNvPr id="513042" name="Rectangle 18">
            <a:extLst>
              <a:ext uri="{FF2B5EF4-FFF2-40B4-BE49-F238E27FC236}">
                <a16:creationId xmlns:a16="http://schemas.microsoft.com/office/drawing/2014/main" id="{300C4EB4-8B64-4BAD-8320-36C985EAB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41688"/>
            <a:ext cx="5905500" cy="304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 operation		0 00 00001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End of option		0 00 00000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Record route		0 00 00111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Strict source route	1 00 01001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Loose source route	1 00 00011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Timestamp			0 10 00100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1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1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1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  <p:bldP spid="513030" grpId="0"/>
      <p:bldP spid="513031" grpId="0"/>
      <p:bldP spid="513032" grpId="0"/>
      <p:bldP spid="513033" grpId="0"/>
      <p:bldP spid="513034" grpId="0"/>
      <p:bldP spid="513035" grpId="0"/>
      <p:bldP spid="513036" grpId="0"/>
      <p:bldP spid="513037" grpId="0"/>
      <p:bldP spid="513038" grpId="0"/>
      <p:bldP spid="513039" grpId="0"/>
      <p:bldP spid="513040" grpId="0"/>
      <p:bldP spid="513041" grpId="0"/>
      <p:bldP spid="5130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5">
            <a:extLst>
              <a:ext uri="{FF2B5EF4-FFF2-40B4-BE49-F238E27FC236}">
                <a16:creationId xmlns:a16="http://schemas.microsoft.com/office/drawing/2014/main" id="{DFB18363-A00C-4FE2-AD02-5C657743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DE77F-608F-4650-A8A0-99C0D028DD12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DE01A29C-AC82-472E-8136-22A933C99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7.4  Checksum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C380473F-7FC3-4207-85CC-B50407652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/>
              <a:t>RFC 1071</a:t>
            </a:r>
            <a:r>
              <a:rPr lang="zh-CN" altLang="en-US" sz="2800"/>
              <a:t>（</a:t>
            </a:r>
            <a:r>
              <a:rPr lang="en-US" altLang="zh-CN" sz="2800"/>
              <a:t>RFC 1141</a:t>
            </a:r>
            <a:r>
              <a:rPr lang="zh-CN" altLang="en-US" sz="2800"/>
              <a:t>，</a:t>
            </a:r>
            <a:r>
              <a:rPr lang="en-US" altLang="zh-CN" sz="2800"/>
              <a:t>1624</a:t>
            </a:r>
            <a:r>
              <a:rPr lang="zh-CN" altLang="en-US" sz="2800"/>
              <a:t>，</a:t>
            </a:r>
            <a:r>
              <a:rPr lang="en-US" altLang="zh-CN" sz="2800"/>
              <a:t>1936</a:t>
            </a:r>
            <a:r>
              <a:rPr lang="zh-CN" altLang="en-US" sz="2800"/>
              <a:t>），附录</a:t>
            </a:r>
            <a:r>
              <a:rPr lang="en-US" altLang="zh-CN" sz="2800"/>
              <a:t>C</a:t>
            </a:r>
          </a:p>
        </p:txBody>
      </p:sp>
      <p:sp>
        <p:nvSpPr>
          <p:cNvPr id="397316" name="Rectangle 4">
            <a:extLst>
              <a:ext uri="{FF2B5EF4-FFF2-40B4-BE49-F238E27FC236}">
                <a16:creationId xmlns:a16="http://schemas.microsoft.com/office/drawing/2014/main" id="{8E46DE38-8873-4F67-ABD0-1B860056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708400"/>
            <a:ext cx="1708150" cy="1008063"/>
          </a:xfrm>
          <a:prstGeom prst="rect">
            <a:avLst/>
          </a:prstGeom>
          <a:solidFill>
            <a:schemeClr val="accent1">
              <a:alpha val="39000"/>
            </a:schemeClr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17" name="Text Box 5">
            <a:extLst>
              <a:ext uri="{FF2B5EF4-FFF2-40B4-BE49-F238E27FC236}">
                <a16:creationId xmlns:a16="http://schemas.microsoft.com/office/drawing/2014/main" id="{E9D70659-766E-4F28-9A74-D29240497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387600"/>
            <a:ext cx="1152525" cy="39528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 bits</a:t>
            </a:r>
          </a:p>
        </p:txBody>
      </p:sp>
      <p:sp>
        <p:nvSpPr>
          <p:cNvPr id="397318" name="Text Box 6">
            <a:extLst>
              <a:ext uri="{FF2B5EF4-FFF2-40B4-BE49-F238E27FC236}">
                <a16:creationId xmlns:a16="http://schemas.microsoft.com/office/drawing/2014/main" id="{EDC38DE3-3BFF-449B-9F36-7F240F03E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2387600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Section 1</a:t>
            </a:r>
          </a:p>
        </p:txBody>
      </p:sp>
      <p:sp>
        <p:nvSpPr>
          <p:cNvPr id="397319" name="Text Box 7">
            <a:extLst>
              <a:ext uri="{FF2B5EF4-FFF2-40B4-BE49-F238E27FC236}">
                <a16:creationId xmlns:a16="http://schemas.microsoft.com/office/drawing/2014/main" id="{96AA97EA-CE10-452B-8850-8B6634538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2892425"/>
            <a:ext cx="1152525" cy="39528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 bits</a:t>
            </a:r>
          </a:p>
        </p:txBody>
      </p:sp>
      <p:sp>
        <p:nvSpPr>
          <p:cNvPr id="397320" name="Text Box 8">
            <a:extLst>
              <a:ext uri="{FF2B5EF4-FFF2-40B4-BE49-F238E27FC236}">
                <a16:creationId xmlns:a16="http://schemas.microsoft.com/office/drawing/2014/main" id="{BFD32AEC-2E50-485A-A6AE-7635CCB23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2892425"/>
            <a:ext cx="141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Section 2</a:t>
            </a:r>
          </a:p>
        </p:txBody>
      </p:sp>
      <p:sp>
        <p:nvSpPr>
          <p:cNvPr id="397321" name="Text Box 9">
            <a:extLst>
              <a:ext uri="{FF2B5EF4-FFF2-40B4-BE49-F238E27FC236}">
                <a16:creationId xmlns:a16="http://schemas.microsoft.com/office/drawing/2014/main" id="{61DDF2FA-76B6-4769-BE48-B6B7DC74E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194175"/>
            <a:ext cx="1152525" cy="39528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 bits</a:t>
            </a:r>
          </a:p>
        </p:txBody>
      </p:sp>
      <p:sp>
        <p:nvSpPr>
          <p:cNvPr id="397322" name="Text Box 10">
            <a:extLst>
              <a:ext uri="{FF2B5EF4-FFF2-40B4-BE49-F238E27FC236}">
                <a16:creationId xmlns:a16="http://schemas.microsoft.com/office/drawing/2014/main" id="{D931A8E7-540B-4F8D-93D7-AD288D0A7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4149725"/>
            <a:ext cx="139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Section k</a:t>
            </a:r>
          </a:p>
        </p:txBody>
      </p:sp>
      <p:sp>
        <p:nvSpPr>
          <p:cNvPr id="397323" name="Text Box 11">
            <a:extLst>
              <a:ext uri="{FF2B5EF4-FFF2-40B4-BE49-F238E27FC236}">
                <a16:creationId xmlns:a16="http://schemas.microsoft.com/office/drawing/2014/main" id="{CA30D6D7-F06B-4E22-94AF-C54DEBB41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540125"/>
            <a:ext cx="1152525" cy="3952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0s</a:t>
            </a:r>
          </a:p>
        </p:txBody>
      </p:sp>
      <p:sp>
        <p:nvSpPr>
          <p:cNvPr id="397324" name="Text Box 12">
            <a:extLst>
              <a:ext uri="{FF2B5EF4-FFF2-40B4-BE49-F238E27FC236}">
                <a16:creationId xmlns:a16="http://schemas.microsoft.com/office/drawing/2014/main" id="{482F35DB-26AC-41F5-95E0-DC8E492AB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3500438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397325" name="Line 13">
            <a:extLst>
              <a:ext uri="{FF2B5EF4-FFF2-40B4-BE49-F238E27FC236}">
                <a16:creationId xmlns:a16="http://schemas.microsoft.com/office/drawing/2014/main" id="{01BD5E5B-EDEC-4596-B59F-71C5D827C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3429000"/>
            <a:ext cx="11525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26" name="Line 14">
            <a:extLst>
              <a:ext uri="{FF2B5EF4-FFF2-40B4-BE49-F238E27FC236}">
                <a16:creationId xmlns:a16="http://schemas.microsoft.com/office/drawing/2014/main" id="{701341F2-7366-4DDF-8910-1F853235E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4078288"/>
            <a:ext cx="11525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27" name="Text Box 15">
            <a:extLst>
              <a:ext uri="{FF2B5EF4-FFF2-40B4-BE49-F238E27FC236}">
                <a16:creationId xmlns:a16="http://schemas.microsoft.com/office/drawing/2014/main" id="{FA0BC946-0975-4ADB-9FFA-17EA98EE8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856163"/>
            <a:ext cx="1152525" cy="395287"/>
          </a:xfrm>
          <a:prstGeom prst="rect">
            <a:avLst/>
          </a:prstGeom>
          <a:solidFill>
            <a:srgbClr val="339966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 bits</a:t>
            </a:r>
          </a:p>
        </p:txBody>
      </p:sp>
      <p:sp>
        <p:nvSpPr>
          <p:cNvPr id="397328" name="Text Box 16">
            <a:extLst>
              <a:ext uri="{FF2B5EF4-FFF2-40B4-BE49-F238E27FC236}">
                <a16:creationId xmlns:a16="http://schemas.microsoft.com/office/drawing/2014/main" id="{AC84BDD8-74C1-4B14-92F8-0E4704EE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4835525"/>
            <a:ext cx="78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Sum</a:t>
            </a:r>
          </a:p>
        </p:txBody>
      </p:sp>
      <p:sp>
        <p:nvSpPr>
          <p:cNvPr id="397329" name="Text Box 17">
            <a:extLst>
              <a:ext uri="{FF2B5EF4-FFF2-40B4-BE49-F238E27FC236}">
                <a16:creationId xmlns:a16="http://schemas.microsoft.com/office/drawing/2014/main" id="{3F84BF85-9878-435E-9B1A-57C96950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805488"/>
            <a:ext cx="1152525" cy="3952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 bits</a:t>
            </a:r>
          </a:p>
        </p:txBody>
      </p:sp>
      <p:sp>
        <p:nvSpPr>
          <p:cNvPr id="397330" name="Text Box 18">
            <a:extLst>
              <a:ext uri="{FF2B5EF4-FFF2-40B4-BE49-F238E27FC236}">
                <a16:creationId xmlns:a16="http://schemas.microsoft.com/office/drawing/2014/main" id="{24C6C52E-9508-47CB-B251-069BF47F1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5300663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r"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Complement</a:t>
            </a:r>
          </a:p>
        </p:txBody>
      </p:sp>
      <p:sp>
        <p:nvSpPr>
          <p:cNvPr id="397331" name="Text Box 19">
            <a:extLst>
              <a:ext uri="{FF2B5EF4-FFF2-40B4-BE49-F238E27FC236}">
                <a16:creationId xmlns:a16="http://schemas.microsoft.com/office/drawing/2014/main" id="{B204870F-3C94-491B-92A4-B5044BB8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5780088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cxnSp>
        <p:nvCxnSpPr>
          <p:cNvPr id="32789" name="AutoShape 20">
            <a:extLst>
              <a:ext uri="{FF2B5EF4-FFF2-40B4-BE49-F238E27FC236}">
                <a16:creationId xmlns:a16="http://schemas.microsoft.com/office/drawing/2014/main" id="{32CBAF68-AD71-4C88-BD10-294DB09E516B}"/>
              </a:ext>
            </a:extLst>
          </p:cNvPr>
          <p:cNvCxnSpPr>
            <a:cxnSpLocks noChangeShapeType="1"/>
            <a:stCxn id="397327" idx="2"/>
            <a:endCxn id="397329" idx="0"/>
          </p:cNvCxnSpPr>
          <p:nvPr/>
        </p:nvCxnSpPr>
        <p:spPr bwMode="auto">
          <a:xfrm>
            <a:off x="2627313" y="5260975"/>
            <a:ext cx="0" cy="534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7333" name="Rectangle 21">
            <a:extLst>
              <a:ext uri="{FF2B5EF4-FFF2-40B4-BE49-F238E27FC236}">
                <a16:creationId xmlns:a16="http://schemas.microsoft.com/office/drawing/2014/main" id="{9B2C5809-F07C-4344-A46D-37A421CE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78063"/>
            <a:ext cx="2944812" cy="244633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34" name="Rectangle 22">
            <a:extLst>
              <a:ext uri="{FF2B5EF4-FFF2-40B4-BE49-F238E27FC236}">
                <a16:creationId xmlns:a16="http://schemas.microsoft.com/office/drawing/2014/main" id="{CDC83C5D-9740-4BB6-B1CA-89BF857AA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24400"/>
            <a:ext cx="2944812" cy="164941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35" name="Text Box 23">
            <a:extLst>
              <a:ext uri="{FF2B5EF4-FFF2-40B4-BE49-F238E27FC236}">
                <a16:creationId xmlns:a16="http://schemas.microsoft.com/office/drawing/2014/main" id="{77723864-EE1C-4A3D-9C94-BB10C86B9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2395538"/>
            <a:ext cx="1152525" cy="39528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 bits</a:t>
            </a:r>
          </a:p>
        </p:txBody>
      </p:sp>
      <p:sp>
        <p:nvSpPr>
          <p:cNvPr id="397336" name="Text Box 24">
            <a:extLst>
              <a:ext uri="{FF2B5EF4-FFF2-40B4-BE49-F238E27FC236}">
                <a16:creationId xmlns:a16="http://schemas.microsoft.com/office/drawing/2014/main" id="{8EBE2E27-5F0D-4088-8692-9736DFE2D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400" y="2395538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Section 1</a:t>
            </a:r>
          </a:p>
        </p:txBody>
      </p:sp>
      <p:sp>
        <p:nvSpPr>
          <p:cNvPr id="397337" name="Text Box 25">
            <a:extLst>
              <a:ext uri="{FF2B5EF4-FFF2-40B4-BE49-F238E27FC236}">
                <a16:creationId xmlns:a16="http://schemas.microsoft.com/office/drawing/2014/main" id="{E438D7F1-434F-4BD5-AF91-6C8DAA854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900363"/>
            <a:ext cx="1152525" cy="39528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 bits</a:t>
            </a:r>
          </a:p>
        </p:txBody>
      </p:sp>
      <p:sp>
        <p:nvSpPr>
          <p:cNvPr id="397338" name="Text Box 26">
            <a:extLst>
              <a:ext uri="{FF2B5EF4-FFF2-40B4-BE49-F238E27FC236}">
                <a16:creationId xmlns:a16="http://schemas.microsoft.com/office/drawing/2014/main" id="{DD723AD4-E3E4-425F-80B9-388866F20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813" y="2900363"/>
            <a:ext cx="141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Section 2</a:t>
            </a:r>
          </a:p>
        </p:txBody>
      </p:sp>
      <p:sp>
        <p:nvSpPr>
          <p:cNvPr id="397339" name="Text Box 27">
            <a:extLst>
              <a:ext uri="{FF2B5EF4-FFF2-40B4-BE49-F238E27FC236}">
                <a16:creationId xmlns:a16="http://schemas.microsoft.com/office/drawing/2014/main" id="{392BA8FD-75DB-48E4-8487-4083830F5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4202113"/>
            <a:ext cx="1152525" cy="39528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 bits</a:t>
            </a:r>
          </a:p>
        </p:txBody>
      </p:sp>
      <p:sp>
        <p:nvSpPr>
          <p:cNvPr id="397340" name="Text Box 28">
            <a:extLst>
              <a:ext uri="{FF2B5EF4-FFF2-40B4-BE49-F238E27FC236}">
                <a16:creationId xmlns:a16="http://schemas.microsoft.com/office/drawing/2014/main" id="{CAE78E8A-6020-42E9-BEB1-F76E6132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688" y="4149725"/>
            <a:ext cx="139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Section k</a:t>
            </a:r>
          </a:p>
        </p:txBody>
      </p:sp>
      <p:sp>
        <p:nvSpPr>
          <p:cNvPr id="397341" name="Text Box 29">
            <a:extLst>
              <a:ext uri="{FF2B5EF4-FFF2-40B4-BE49-F238E27FC236}">
                <a16:creationId xmlns:a16="http://schemas.microsoft.com/office/drawing/2014/main" id="{26F8451E-E415-4D4C-9BD7-A65F2AE1F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3548063"/>
            <a:ext cx="1152525" cy="3952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 bits</a:t>
            </a:r>
          </a:p>
        </p:txBody>
      </p:sp>
      <p:sp>
        <p:nvSpPr>
          <p:cNvPr id="397342" name="Text Box 30">
            <a:extLst>
              <a:ext uri="{FF2B5EF4-FFF2-40B4-BE49-F238E27FC236}">
                <a16:creationId xmlns:a16="http://schemas.microsoft.com/office/drawing/2014/main" id="{4EEF03C3-AA87-4205-8075-BF124F619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400" y="3500438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397343" name="Line 31">
            <a:extLst>
              <a:ext uri="{FF2B5EF4-FFF2-40B4-BE49-F238E27FC236}">
                <a16:creationId xmlns:a16="http://schemas.microsoft.com/office/drawing/2014/main" id="{574DDFFE-89CA-4237-A4A1-18E490F5C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3429000"/>
            <a:ext cx="1154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44" name="Line 32">
            <a:extLst>
              <a:ext uri="{FF2B5EF4-FFF2-40B4-BE49-F238E27FC236}">
                <a16:creationId xmlns:a16="http://schemas.microsoft.com/office/drawing/2014/main" id="{94BDC4F2-68B3-4CB4-AECE-75301D8A8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4078288"/>
            <a:ext cx="11509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45" name="Text Box 33">
            <a:extLst>
              <a:ext uri="{FF2B5EF4-FFF2-40B4-BE49-F238E27FC236}">
                <a16:creationId xmlns:a16="http://schemas.microsoft.com/office/drawing/2014/main" id="{1EC58692-7B9E-4DAD-86C1-720597557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4864100"/>
            <a:ext cx="1152525" cy="395288"/>
          </a:xfrm>
          <a:prstGeom prst="rect">
            <a:avLst/>
          </a:prstGeom>
          <a:solidFill>
            <a:srgbClr val="339966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 bits</a:t>
            </a:r>
          </a:p>
        </p:txBody>
      </p:sp>
      <p:sp>
        <p:nvSpPr>
          <p:cNvPr id="397346" name="Text Box 34">
            <a:extLst>
              <a:ext uri="{FF2B5EF4-FFF2-40B4-BE49-F238E27FC236}">
                <a16:creationId xmlns:a16="http://schemas.microsoft.com/office/drawing/2014/main" id="{00F61573-700C-4FCE-A651-70DA63865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688" y="4843463"/>
            <a:ext cx="785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Sum</a:t>
            </a:r>
          </a:p>
        </p:txBody>
      </p:sp>
      <p:sp>
        <p:nvSpPr>
          <p:cNvPr id="397348" name="Text Box 36">
            <a:extLst>
              <a:ext uri="{FF2B5EF4-FFF2-40B4-BE49-F238E27FC236}">
                <a16:creationId xmlns:a16="http://schemas.microsoft.com/office/drawing/2014/main" id="{45E7BD23-0F81-446C-A7AD-65F0AF0FF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688" y="5780088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Result</a:t>
            </a:r>
          </a:p>
        </p:txBody>
      </p:sp>
      <p:cxnSp>
        <p:nvCxnSpPr>
          <p:cNvPr id="32805" name="AutoShape 37">
            <a:extLst>
              <a:ext uri="{FF2B5EF4-FFF2-40B4-BE49-F238E27FC236}">
                <a16:creationId xmlns:a16="http://schemas.microsoft.com/office/drawing/2014/main" id="{7E987696-A607-4ED0-9B0B-2EA489973047}"/>
              </a:ext>
            </a:extLst>
          </p:cNvPr>
          <p:cNvCxnSpPr>
            <a:cxnSpLocks noChangeShapeType="1"/>
            <a:stCxn id="397345" idx="2"/>
            <a:endCxn id="397358" idx="0"/>
          </p:cNvCxnSpPr>
          <p:nvPr/>
        </p:nvCxnSpPr>
        <p:spPr bwMode="auto">
          <a:xfrm>
            <a:off x="6662738" y="5268913"/>
            <a:ext cx="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7350" name="Rectangle 38">
            <a:extLst>
              <a:ext uri="{FF2B5EF4-FFF2-40B4-BE49-F238E27FC236}">
                <a16:creationId xmlns:a16="http://schemas.microsoft.com/office/drawing/2014/main" id="{CFF84E6B-CF34-4AF8-B160-2684B38ED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2279650"/>
            <a:ext cx="2944812" cy="2446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51" name="Rectangle 39">
            <a:extLst>
              <a:ext uri="{FF2B5EF4-FFF2-40B4-BE49-F238E27FC236}">
                <a16:creationId xmlns:a16="http://schemas.microsoft.com/office/drawing/2014/main" id="{38D1955C-E6F4-46A9-8BA0-75064E34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4724400"/>
            <a:ext cx="2944813" cy="16573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52" name="Text Box 40">
            <a:extLst>
              <a:ext uri="{FF2B5EF4-FFF2-40B4-BE49-F238E27FC236}">
                <a16:creationId xmlns:a16="http://schemas.microsoft.com/office/drawing/2014/main" id="{EF2A2C1E-2B0A-49E3-BEC9-981A0DFA1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852863"/>
            <a:ext cx="1152525" cy="39528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 bits</a:t>
            </a:r>
          </a:p>
        </p:txBody>
      </p:sp>
      <p:sp>
        <p:nvSpPr>
          <p:cNvPr id="397353" name="Text Box 41">
            <a:extLst>
              <a:ext uri="{FF2B5EF4-FFF2-40B4-BE49-F238E27FC236}">
                <a16:creationId xmlns:a16="http://schemas.microsoft.com/office/drawing/2014/main" id="{89545779-D5B7-4161-9086-9C43DA3FF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22116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</a:p>
        </p:txBody>
      </p:sp>
      <p:sp>
        <p:nvSpPr>
          <p:cNvPr id="397354" name="Line 42">
            <a:extLst>
              <a:ext uri="{FF2B5EF4-FFF2-40B4-BE49-F238E27FC236}">
                <a16:creationId xmlns:a16="http://schemas.microsoft.com/office/drawing/2014/main" id="{E00A763E-0D0F-46AC-B4BB-B63E2E51C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42211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55" name="Line 43">
            <a:extLst>
              <a:ext uri="{FF2B5EF4-FFF2-40B4-BE49-F238E27FC236}">
                <a16:creationId xmlns:a16="http://schemas.microsoft.com/office/drawing/2014/main" id="{01EBF5C8-069D-4166-BEA6-6E6382504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42211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56" name="Text Box 44">
            <a:extLst>
              <a:ext uri="{FF2B5EF4-FFF2-40B4-BE49-F238E27FC236}">
                <a16:creationId xmlns:a16="http://schemas.microsoft.com/office/drawing/2014/main" id="{591519FC-9529-44BA-AFC8-496F7797A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260725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Packet</a:t>
            </a:r>
          </a:p>
        </p:txBody>
      </p:sp>
      <p:sp>
        <p:nvSpPr>
          <p:cNvPr id="397357" name="Text Box 45">
            <a:extLst>
              <a:ext uri="{FF2B5EF4-FFF2-40B4-BE49-F238E27FC236}">
                <a16:creationId xmlns:a16="http://schemas.microsoft.com/office/drawing/2014/main" id="{BB70A652-4687-4359-92A7-B46C7529C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941888"/>
            <a:ext cx="1862138" cy="1425575"/>
          </a:xfrm>
          <a:prstGeom prst="rect">
            <a:avLst/>
          </a:prstGeom>
          <a:noFill/>
          <a:ln w="19050" algn="ctr">
            <a:solidFill>
              <a:srgbClr val="66FFFF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the result is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keep; otherwise, discard</a:t>
            </a:r>
          </a:p>
        </p:txBody>
      </p:sp>
      <p:sp>
        <p:nvSpPr>
          <p:cNvPr id="397358" name="Text Box 46">
            <a:extLst>
              <a:ext uri="{FF2B5EF4-FFF2-40B4-BE49-F238E27FC236}">
                <a16:creationId xmlns:a16="http://schemas.microsoft.com/office/drawing/2014/main" id="{C1105D3C-6A7B-4058-8B82-D95FD161F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5805488"/>
            <a:ext cx="1152525" cy="3952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 bits</a:t>
            </a:r>
          </a:p>
        </p:txBody>
      </p:sp>
      <p:cxnSp>
        <p:nvCxnSpPr>
          <p:cNvPr id="397359" name="AutoShape 47">
            <a:extLst>
              <a:ext uri="{FF2B5EF4-FFF2-40B4-BE49-F238E27FC236}">
                <a16:creationId xmlns:a16="http://schemas.microsoft.com/office/drawing/2014/main" id="{10E8B145-A18A-4E49-91CB-9FAD1D0D6C0B}"/>
              </a:ext>
            </a:extLst>
          </p:cNvPr>
          <p:cNvCxnSpPr>
            <a:cxnSpLocks noChangeShapeType="1"/>
            <a:stCxn id="397358" idx="1"/>
            <a:endCxn id="397357" idx="3"/>
          </p:cNvCxnSpPr>
          <p:nvPr/>
        </p:nvCxnSpPr>
        <p:spPr bwMode="auto">
          <a:xfrm flipH="1" flipV="1">
            <a:off x="5580063" y="5654675"/>
            <a:ext cx="496887" cy="349250"/>
          </a:xfrm>
          <a:prstGeom prst="straightConnector1">
            <a:avLst/>
          </a:prstGeom>
          <a:noFill/>
          <a:ln w="38100">
            <a:solidFill>
              <a:srgbClr val="66FFFF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7360" name="Text Box 48">
            <a:extLst>
              <a:ext uri="{FF2B5EF4-FFF2-40B4-BE49-F238E27FC236}">
                <a16:creationId xmlns:a16="http://schemas.microsoft.com/office/drawing/2014/main" id="{553963D6-F7AE-449C-9195-885BFCB4B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809750"/>
            <a:ext cx="163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Sender</a:t>
            </a:r>
          </a:p>
        </p:txBody>
      </p:sp>
      <p:sp>
        <p:nvSpPr>
          <p:cNvPr id="397361" name="Text Box 49">
            <a:extLst>
              <a:ext uri="{FF2B5EF4-FFF2-40B4-BE49-F238E27FC236}">
                <a16:creationId xmlns:a16="http://schemas.microsoft.com/office/drawing/2014/main" id="{6CFB8F2C-2242-40AB-AD33-A971CA8B6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088" y="1819275"/>
            <a:ext cx="163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Receiver</a:t>
            </a:r>
          </a:p>
        </p:txBody>
      </p:sp>
      <p:sp>
        <p:nvSpPr>
          <p:cNvPr id="397362" name="Text Box 50">
            <a:extLst>
              <a:ext uri="{FF2B5EF4-FFF2-40B4-BE49-F238E27FC236}">
                <a16:creationId xmlns:a16="http://schemas.microsoft.com/office/drawing/2014/main" id="{9228ECB3-F5F3-4707-849B-391086302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5300663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973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97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97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5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DE01A29C-AC82-472E-8136-22A933C99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7.4  Checksum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2AB65F16-7E15-4626-ADFA-2CC82CB17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74" y="1339850"/>
            <a:ext cx="8395652" cy="48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72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DE01A29C-AC82-472E-8136-22A933C99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7.4  Checksum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37BE516-8008-4379-8D81-F6D34CCC5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7" y="1628800"/>
            <a:ext cx="910249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81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4">
            <a:extLst>
              <a:ext uri="{FF2B5EF4-FFF2-40B4-BE49-F238E27FC236}">
                <a16:creationId xmlns:a16="http://schemas.microsoft.com/office/drawing/2014/main" id="{48E5BDEE-EEE8-4AC9-A11A-D1F3AAA2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60206-0C28-452C-AE53-6FEC37F3C83F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495618" name="Text Box 2">
            <a:extLst>
              <a:ext uri="{FF2B5EF4-FFF2-40B4-BE49-F238E27FC236}">
                <a16:creationId xmlns:a16="http://schemas.microsoft.com/office/drawing/2014/main" id="{2E838989-58F6-4940-9A8E-F14B225C3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2852738"/>
            <a:ext cx="2465387" cy="6477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0x D190</a:t>
            </a:r>
          </a:p>
        </p:txBody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62157931-2DDB-48BB-AF61-C4747E86D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Example</a:t>
            </a:r>
          </a:p>
        </p:txBody>
      </p:sp>
      <p:sp>
        <p:nvSpPr>
          <p:cNvPr id="495620" name="Text Box 4">
            <a:extLst>
              <a:ext uri="{FF2B5EF4-FFF2-40B4-BE49-F238E27FC236}">
                <a16:creationId xmlns:a16="http://schemas.microsoft.com/office/drawing/2014/main" id="{7A5E4EBE-63C0-4C28-ABAC-2351EDBD2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557338"/>
            <a:ext cx="614362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495621" name="Text Box 5">
            <a:extLst>
              <a:ext uri="{FF2B5EF4-FFF2-40B4-BE49-F238E27FC236}">
                <a16:creationId xmlns:a16="http://schemas.microsoft.com/office/drawing/2014/main" id="{E0A5C3F0-6316-4564-B2EC-2FA1DD6A1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557338"/>
            <a:ext cx="639762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495622" name="Text Box 6">
            <a:extLst>
              <a:ext uri="{FF2B5EF4-FFF2-40B4-BE49-F238E27FC236}">
                <a16:creationId xmlns:a16="http://schemas.microsoft.com/office/drawing/2014/main" id="{F7675E5D-E58F-432C-B7CE-A95EF84D2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557338"/>
            <a:ext cx="1228725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495623" name="Text Box 7">
            <a:extLst>
              <a:ext uri="{FF2B5EF4-FFF2-40B4-BE49-F238E27FC236}">
                <a16:creationId xmlns:a16="http://schemas.microsoft.com/office/drawing/2014/main" id="{229364CC-FB88-429A-9212-E72757E24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1557338"/>
            <a:ext cx="2465387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30</a:t>
            </a:r>
          </a:p>
        </p:txBody>
      </p:sp>
      <p:sp>
        <p:nvSpPr>
          <p:cNvPr id="495624" name="Text Box 8">
            <a:extLst>
              <a:ext uri="{FF2B5EF4-FFF2-40B4-BE49-F238E27FC236}">
                <a16:creationId xmlns:a16="http://schemas.microsoft.com/office/drawing/2014/main" id="{3E66E9BA-BFCF-4C32-A061-E9475C297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2205038"/>
            <a:ext cx="2457450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95625" name="Text Box 9">
            <a:extLst>
              <a:ext uri="{FF2B5EF4-FFF2-40B4-BE49-F238E27FC236}">
                <a16:creationId xmlns:a16="http://schemas.microsoft.com/office/drawing/2014/main" id="{06319EB5-3A33-4578-A43E-AD86C0C9B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2205038"/>
            <a:ext cx="584200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495626" name="Text Box 10">
            <a:extLst>
              <a:ext uri="{FF2B5EF4-FFF2-40B4-BE49-F238E27FC236}">
                <a16:creationId xmlns:a16="http://schemas.microsoft.com/office/drawing/2014/main" id="{58FECD29-0D83-4C2E-A1C9-56E0116B0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205038"/>
            <a:ext cx="1871662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495627" name="Text Box 11">
            <a:extLst>
              <a:ext uri="{FF2B5EF4-FFF2-40B4-BE49-F238E27FC236}">
                <a16:creationId xmlns:a16="http://schemas.microsoft.com/office/drawing/2014/main" id="{2E1278E2-2A27-48C4-BBFF-1F3948063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2852738"/>
            <a:ext cx="1228725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95628" name="Text Box 12">
            <a:extLst>
              <a:ext uri="{FF2B5EF4-FFF2-40B4-BE49-F238E27FC236}">
                <a16:creationId xmlns:a16="http://schemas.microsoft.com/office/drawing/2014/main" id="{A486992E-67EB-4F61-AE85-9E561F04F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2852738"/>
            <a:ext cx="1228725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17</a:t>
            </a:r>
          </a:p>
        </p:txBody>
      </p:sp>
      <p:sp>
        <p:nvSpPr>
          <p:cNvPr id="495629" name="Text Box 13">
            <a:extLst>
              <a:ext uri="{FF2B5EF4-FFF2-40B4-BE49-F238E27FC236}">
                <a16:creationId xmlns:a16="http://schemas.microsoft.com/office/drawing/2014/main" id="{A9E75683-05C6-4849-BD1D-B534F7B0E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500438"/>
            <a:ext cx="4921250" cy="64928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100.              </a:t>
            </a:r>
          </a:p>
        </p:txBody>
      </p:sp>
      <p:sp>
        <p:nvSpPr>
          <p:cNvPr id="495630" name="Text Box 14">
            <a:extLst>
              <a:ext uri="{FF2B5EF4-FFF2-40B4-BE49-F238E27FC236}">
                <a16:creationId xmlns:a16="http://schemas.microsoft.com/office/drawing/2014/main" id="{A7EBC335-975C-4F3A-A206-A0D6946A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149725"/>
            <a:ext cx="4919663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102.            </a:t>
            </a:r>
          </a:p>
        </p:txBody>
      </p:sp>
      <p:sp>
        <p:nvSpPr>
          <p:cNvPr id="495631" name="Text Box 15">
            <a:extLst>
              <a:ext uri="{FF2B5EF4-FFF2-40B4-BE49-F238E27FC236}">
                <a16:creationId xmlns:a16="http://schemas.microsoft.com/office/drawing/2014/main" id="{E6C3B932-107F-44BB-BB75-24AB3E5C8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2852738"/>
            <a:ext cx="2465387" cy="6477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495632" name="Text Box 16">
            <a:extLst>
              <a:ext uri="{FF2B5EF4-FFF2-40B4-BE49-F238E27FC236}">
                <a16:creationId xmlns:a16="http://schemas.microsoft.com/office/drawing/2014/main" id="{E448FA99-9C9E-45E5-A0FA-A163EDB6B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661025"/>
            <a:ext cx="3476625" cy="4953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11010001  10010000</a:t>
            </a:r>
          </a:p>
        </p:txBody>
      </p:sp>
      <p:sp>
        <p:nvSpPr>
          <p:cNvPr id="495633" name="Text Box 17">
            <a:extLst>
              <a:ext uri="{FF2B5EF4-FFF2-40B4-BE49-F238E27FC236}">
                <a16:creationId xmlns:a16="http://schemas.microsoft.com/office/drawing/2014/main" id="{1FD57396-5900-453F-A2F8-22709ADAC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341438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0100</a:t>
            </a:r>
          </a:p>
        </p:txBody>
      </p:sp>
      <p:sp>
        <p:nvSpPr>
          <p:cNvPr id="495634" name="Text Box 18">
            <a:extLst>
              <a:ext uri="{FF2B5EF4-FFF2-40B4-BE49-F238E27FC236}">
                <a16:creationId xmlns:a16="http://schemas.microsoft.com/office/drawing/2014/main" id="{40267D9C-A72A-4F2D-A9BD-B0B1D382F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754188"/>
            <a:ext cx="320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00000000  00011110</a:t>
            </a:r>
          </a:p>
        </p:txBody>
      </p:sp>
      <p:sp>
        <p:nvSpPr>
          <p:cNvPr id="495635" name="Text Box 19">
            <a:extLst>
              <a:ext uri="{FF2B5EF4-FFF2-40B4-BE49-F238E27FC236}">
                <a16:creationId xmlns:a16="http://schemas.microsoft.com/office/drawing/2014/main" id="{8ABF479A-57E3-417C-8838-8DE56457F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187575"/>
            <a:ext cx="320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00000000  00000001</a:t>
            </a:r>
          </a:p>
        </p:txBody>
      </p:sp>
      <p:sp>
        <p:nvSpPr>
          <p:cNvPr id="495636" name="Text Box 20">
            <a:extLst>
              <a:ext uri="{FF2B5EF4-FFF2-40B4-BE49-F238E27FC236}">
                <a16:creationId xmlns:a16="http://schemas.microsoft.com/office/drawing/2014/main" id="{B9FC8BB2-2E1F-401A-AF45-60E500C09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619375"/>
            <a:ext cx="72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</a:p>
        </p:txBody>
      </p:sp>
      <p:sp>
        <p:nvSpPr>
          <p:cNvPr id="495637" name="Text Box 21">
            <a:extLst>
              <a:ext uri="{FF2B5EF4-FFF2-40B4-BE49-F238E27FC236}">
                <a16:creationId xmlns:a16="http://schemas.microsoft.com/office/drawing/2014/main" id="{108E60A5-50D2-4B13-BCD7-B318FAD66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051175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00001010</a:t>
            </a:r>
          </a:p>
        </p:txBody>
      </p:sp>
      <p:sp>
        <p:nvSpPr>
          <p:cNvPr id="495638" name="Text Box 22">
            <a:extLst>
              <a:ext uri="{FF2B5EF4-FFF2-40B4-BE49-F238E27FC236}">
                <a16:creationId xmlns:a16="http://schemas.microsoft.com/office/drawing/2014/main" id="{8681B18A-2FFE-44BD-8F0B-02DD81848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482975"/>
            <a:ext cx="320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00000000  00000000</a:t>
            </a:r>
          </a:p>
        </p:txBody>
      </p:sp>
      <p:sp>
        <p:nvSpPr>
          <p:cNvPr id="495639" name="Text Box 23">
            <a:extLst>
              <a:ext uri="{FF2B5EF4-FFF2-40B4-BE49-F238E27FC236}">
                <a16:creationId xmlns:a16="http://schemas.microsoft.com/office/drawing/2014/main" id="{FF7CA582-5A2F-4568-A0C3-3A13900B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914775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01100100</a:t>
            </a:r>
          </a:p>
        </p:txBody>
      </p:sp>
      <p:sp>
        <p:nvSpPr>
          <p:cNvPr id="495640" name="Text Box 24">
            <a:extLst>
              <a:ext uri="{FF2B5EF4-FFF2-40B4-BE49-F238E27FC236}">
                <a16:creationId xmlns:a16="http://schemas.microsoft.com/office/drawing/2014/main" id="{7B0A49E4-8695-4765-A923-89A0D5F5C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344988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00001110</a:t>
            </a:r>
          </a:p>
        </p:txBody>
      </p:sp>
      <p:sp>
        <p:nvSpPr>
          <p:cNvPr id="495641" name="Text Box 25">
            <a:extLst>
              <a:ext uri="{FF2B5EF4-FFF2-40B4-BE49-F238E27FC236}">
                <a16:creationId xmlns:a16="http://schemas.microsoft.com/office/drawing/2014/main" id="{C4DF7C6E-AAC9-4EF6-B1C4-24AA127B3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772025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01100110</a:t>
            </a:r>
          </a:p>
        </p:txBody>
      </p:sp>
      <p:sp>
        <p:nvSpPr>
          <p:cNvPr id="495642" name="Text Box 26">
            <a:extLst>
              <a:ext uri="{FF2B5EF4-FFF2-40B4-BE49-F238E27FC236}">
                <a16:creationId xmlns:a16="http://schemas.microsoft.com/office/drawing/2014/main" id="{626659D7-B598-4295-B51E-BCC1B0BFA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210175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00000111</a:t>
            </a:r>
          </a:p>
        </p:txBody>
      </p:sp>
      <p:sp>
        <p:nvSpPr>
          <p:cNvPr id="495643" name="Rectangle 27">
            <a:extLst>
              <a:ext uri="{FF2B5EF4-FFF2-40B4-BE49-F238E27FC236}">
                <a16:creationId xmlns:a16="http://schemas.microsoft.com/office/drawing/2014/main" id="{634982C5-AC0C-428F-A5C0-5F69F2E3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341438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0101</a:t>
            </a:r>
          </a:p>
        </p:txBody>
      </p:sp>
      <p:sp>
        <p:nvSpPr>
          <p:cNvPr id="495644" name="Rectangle 28">
            <a:extLst>
              <a:ext uri="{FF2B5EF4-FFF2-40B4-BE49-F238E27FC236}">
                <a16:creationId xmlns:a16="http://schemas.microsoft.com/office/drawing/2014/main" id="{9905C636-9893-4F49-87B2-3EF6C7F7D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1341438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00000000</a:t>
            </a:r>
          </a:p>
        </p:txBody>
      </p:sp>
      <p:sp>
        <p:nvSpPr>
          <p:cNvPr id="495645" name="Rectangle 29">
            <a:extLst>
              <a:ext uri="{FF2B5EF4-FFF2-40B4-BE49-F238E27FC236}">
                <a16:creationId xmlns:a16="http://schemas.microsoft.com/office/drawing/2014/main" id="{1508E4A6-30CA-4D1C-9950-B7E4B874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2625725"/>
            <a:ext cx="2668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00000  00000000</a:t>
            </a:r>
          </a:p>
        </p:txBody>
      </p:sp>
      <p:sp>
        <p:nvSpPr>
          <p:cNvPr id="495646" name="Rectangle 30">
            <a:extLst>
              <a:ext uri="{FF2B5EF4-FFF2-40B4-BE49-F238E27FC236}">
                <a16:creationId xmlns:a16="http://schemas.microsoft.com/office/drawing/2014/main" id="{FBF6A3E2-AD76-43EA-8288-E81979EDF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3043238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00010001</a:t>
            </a:r>
          </a:p>
        </p:txBody>
      </p:sp>
      <p:sp>
        <p:nvSpPr>
          <p:cNvPr id="495647" name="Rectangle 31">
            <a:extLst>
              <a:ext uri="{FF2B5EF4-FFF2-40B4-BE49-F238E27FC236}">
                <a16:creationId xmlns:a16="http://schemas.microsoft.com/office/drawing/2014/main" id="{98F6F124-3AB9-42B8-8D93-C2BF98E3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5575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12.</a:t>
            </a:r>
          </a:p>
        </p:txBody>
      </p:sp>
      <p:sp>
        <p:nvSpPr>
          <p:cNvPr id="495648" name="Rectangle 32">
            <a:extLst>
              <a:ext uri="{FF2B5EF4-FFF2-40B4-BE49-F238E27FC236}">
                <a16:creationId xmlns:a16="http://schemas.microsoft.com/office/drawing/2014/main" id="{779B32C4-EF87-4632-B0FC-2D0F83923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3908425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00001100</a:t>
            </a:r>
          </a:p>
        </p:txBody>
      </p:sp>
      <p:sp>
        <p:nvSpPr>
          <p:cNvPr id="495649" name="Rectangle 33">
            <a:extLst>
              <a:ext uri="{FF2B5EF4-FFF2-40B4-BE49-F238E27FC236}">
                <a16:creationId xmlns:a16="http://schemas.microsoft.com/office/drawing/2014/main" id="{DCAF6A1E-CFFD-4A65-A9F0-0327587C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5575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14.</a:t>
            </a:r>
          </a:p>
        </p:txBody>
      </p:sp>
      <p:sp>
        <p:nvSpPr>
          <p:cNvPr id="495650" name="Rectangle 34">
            <a:extLst>
              <a:ext uri="{FF2B5EF4-FFF2-40B4-BE49-F238E27FC236}">
                <a16:creationId xmlns:a16="http://schemas.microsoft.com/office/drawing/2014/main" id="{F41886E3-C61E-4F02-8C0D-52BE7A799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4340225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00000101</a:t>
            </a:r>
          </a:p>
        </p:txBody>
      </p:sp>
      <p:sp>
        <p:nvSpPr>
          <p:cNvPr id="495651" name="Rectangle 35">
            <a:extLst>
              <a:ext uri="{FF2B5EF4-FFF2-40B4-BE49-F238E27FC236}">
                <a16:creationId xmlns:a16="http://schemas.microsoft.com/office/drawing/2014/main" id="{80958FA7-82DB-4D89-B442-FED48B304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557588"/>
            <a:ext cx="39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495652" name="Rectangle 36">
            <a:extLst>
              <a:ext uri="{FF2B5EF4-FFF2-40B4-BE49-F238E27FC236}">
                <a16:creationId xmlns:a16="http://schemas.microsoft.com/office/drawing/2014/main" id="{0B54B949-458E-47DB-AE8C-73DEDCA3B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4772025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00100100</a:t>
            </a:r>
          </a:p>
        </p:txBody>
      </p:sp>
      <p:sp>
        <p:nvSpPr>
          <p:cNvPr id="495653" name="Rectangle 37">
            <a:extLst>
              <a:ext uri="{FF2B5EF4-FFF2-40B4-BE49-F238E27FC236}">
                <a16:creationId xmlns:a16="http://schemas.microsoft.com/office/drawing/2014/main" id="{4AAB9695-1239-44D8-9E6F-B0D962DC4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5203825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00001001</a:t>
            </a:r>
          </a:p>
        </p:txBody>
      </p:sp>
      <p:sp>
        <p:nvSpPr>
          <p:cNvPr id="495654" name="Rectangle 38">
            <a:extLst>
              <a:ext uri="{FF2B5EF4-FFF2-40B4-BE49-F238E27FC236}">
                <a16:creationId xmlns:a16="http://schemas.microsoft.com/office/drawing/2014/main" id="{604CDDF8-18CB-4FB7-A07C-255597C1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5" y="42052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36.</a:t>
            </a:r>
          </a:p>
        </p:txBody>
      </p:sp>
      <p:sp>
        <p:nvSpPr>
          <p:cNvPr id="495655" name="Rectangle 39">
            <a:extLst>
              <a:ext uri="{FF2B5EF4-FFF2-40B4-BE49-F238E27FC236}">
                <a16:creationId xmlns:a16="http://schemas.microsoft.com/office/drawing/2014/main" id="{B36D2F76-DBDF-4C95-B224-82ED90560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4205288"/>
            <a:ext cx="477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7.</a:t>
            </a:r>
          </a:p>
        </p:txBody>
      </p:sp>
      <p:sp>
        <p:nvSpPr>
          <p:cNvPr id="495656" name="Rectangle 40">
            <a:extLst>
              <a:ext uri="{FF2B5EF4-FFF2-40B4-BE49-F238E27FC236}">
                <a16:creationId xmlns:a16="http://schemas.microsoft.com/office/drawing/2014/main" id="{418F9740-8AD8-4813-9F4A-E83984F96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4205288"/>
            <a:ext cx="392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grpSp>
        <p:nvGrpSpPr>
          <p:cNvPr id="495657" name="Group 41">
            <a:extLst>
              <a:ext uri="{FF2B5EF4-FFF2-40B4-BE49-F238E27FC236}">
                <a16:creationId xmlns:a16="http://schemas.microsoft.com/office/drawing/2014/main" id="{F63C3B9B-6CDB-4E59-9E50-DE127597346B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5181600"/>
            <a:ext cx="3673475" cy="519113"/>
            <a:chOff x="3288" y="3264"/>
            <a:chExt cx="2314" cy="327"/>
          </a:xfrm>
        </p:grpSpPr>
        <p:sp>
          <p:nvSpPr>
            <p:cNvPr id="495658" name="Line 42">
              <a:extLst>
                <a:ext uri="{FF2B5EF4-FFF2-40B4-BE49-F238E27FC236}">
                  <a16:creationId xmlns:a16="http://schemas.microsoft.com/office/drawing/2014/main" id="{5F584809-D699-4A1C-80BF-8189D61756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3566"/>
              <a:ext cx="22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5659" name="Text Box 43">
              <a:extLst>
                <a:ext uri="{FF2B5EF4-FFF2-40B4-BE49-F238E27FC236}">
                  <a16:creationId xmlns:a16="http://schemas.microsoft.com/office/drawing/2014/main" id="{BFE98790-9580-4221-86D8-E314B50E3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264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</a:p>
          </p:txBody>
        </p:sp>
      </p:grpSp>
      <p:sp>
        <p:nvSpPr>
          <p:cNvPr id="495660" name="Text Box 44">
            <a:extLst>
              <a:ext uri="{FF2B5EF4-FFF2-40B4-BE49-F238E27FC236}">
                <a16:creationId xmlns:a16="http://schemas.microsoft.com/office/drawing/2014/main" id="{15CC6A45-4C0D-4344-8BE6-80B3D42B3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661025"/>
            <a:ext cx="302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00101110  0110111</a:t>
            </a:r>
          </a:p>
        </p:txBody>
      </p:sp>
      <p:sp>
        <p:nvSpPr>
          <p:cNvPr id="495661" name="Text Box 45">
            <a:extLst>
              <a:ext uri="{FF2B5EF4-FFF2-40B4-BE49-F238E27FC236}">
                <a16:creationId xmlns:a16="http://schemas.microsoft.com/office/drawing/2014/main" id="{B6CA1037-4091-4A11-9D4B-2176B34D5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063" y="56610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95662" name="Rectangle 46">
            <a:extLst>
              <a:ext uri="{FF2B5EF4-FFF2-40B4-BE49-F238E27FC236}">
                <a16:creationId xmlns:a16="http://schemas.microsoft.com/office/drawing/2014/main" id="{0B1658AA-127D-444D-96F1-DDE52C264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638" y="56610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495663" name="Line 47">
            <a:extLst>
              <a:ext uri="{FF2B5EF4-FFF2-40B4-BE49-F238E27FC236}">
                <a16:creationId xmlns:a16="http://schemas.microsoft.com/office/drawing/2014/main" id="{F6601D89-4CE8-4A82-B826-6E305AEDFA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4663" y="5908675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5664" name="Text Box 48">
            <a:extLst>
              <a:ext uri="{FF2B5EF4-FFF2-40B4-BE49-F238E27FC236}">
                <a16:creationId xmlns:a16="http://schemas.microsoft.com/office/drawing/2014/main" id="{77FDEBD0-390C-43D4-8737-3CA7907D4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313" y="5445125"/>
            <a:ext cx="488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5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取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反</a:t>
            </a:r>
          </a:p>
        </p:txBody>
      </p:sp>
      <p:sp>
        <p:nvSpPr>
          <p:cNvPr id="495665" name="Text Box 49">
            <a:extLst>
              <a:ext uri="{FF2B5EF4-FFF2-40B4-BE49-F238E27FC236}">
                <a16:creationId xmlns:a16="http://schemas.microsoft.com/office/drawing/2014/main" id="{C2870239-D6F4-499B-AE43-FEAE27F8E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132388"/>
            <a:ext cx="299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Checksum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0x D190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956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4956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9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956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9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956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4956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9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956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9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4956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9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49562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9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49562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9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4956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9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49562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9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4956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9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4956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49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4956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49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49563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49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4956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4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4956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49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4956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4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49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2000"/>
                                        <p:tgtEl>
                                          <p:spTgt spid="4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9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0.09392 0.05324 C 0.11371 0.06527 0.14305 0.07199 0.17378 0.07199 C 0.20885 0.07199 0.2368 0.06527 0.25659 0.05324 L 0.35069 3.7037E-6 " pathEditMode="relative" rAng="0" ptsTypes="FffFF">
                                      <p:cBhvr>
                                        <p:cTn id="168" dur="2000" fill="hold"/>
                                        <p:tgtEl>
                                          <p:spTgt spid="495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5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000"/>
                                        <p:tgtEl>
                                          <p:spTgt spid="495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1000"/>
                                        <p:tgtEl>
                                          <p:spTgt spid="49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1000"/>
                                        <p:tgtEl>
                                          <p:spTgt spid="49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4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49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8" grpId="0" animBg="1"/>
      <p:bldP spid="495620" grpId="0"/>
      <p:bldP spid="495621" grpId="0"/>
      <p:bldP spid="495622" grpId="0"/>
      <p:bldP spid="495623" grpId="0"/>
      <p:bldP spid="495624" grpId="0"/>
      <p:bldP spid="495625" grpId="0"/>
      <p:bldP spid="495626" grpId="0"/>
      <p:bldP spid="495627" grpId="0"/>
      <p:bldP spid="495628" grpId="0"/>
      <p:bldP spid="495629" grpId="0"/>
      <p:bldP spid="495630" grpId="0"/>
      <p:bldP spid="495631" grpId="0" animBg="1"/>
      <p:bldP spid="495631" grpId="1"/>
      <p:bldP spid="495632" grpId="0" animBg="1"/>
      <p:bldP spid="495633" grpId="0"/>
      <p:bldP spid="495634" grpId="0"/>
      <p:bldP spid="495635" grpId="0"/>
      <p:bldP spid="495636" grpId="0"/>
      <p:bldP spid="495637" grpId="0"/>
      <p:bldP spid="495638" grpId="0"/>
      <p:bldP spid="495639" grpId="0"/>
      <p:bldP spid="495640" grpId="0"/>
      <p:bldP spid="495641" grpId="0"/>
      <p:bldP spid="495642" grpId="0"/>
      <p:bldP spid="495643" grpId="0"/>
      <p:bldP spid="495644" grpId="0"/>
      <p:bldP spid="495645" grpId="0"/>
      <p:bldP spid="495646" grpId="0"/>
      <p:bldP spid="495647" grpId="0"/>
      <p:bldP spid="495648" grpId="0"/>
      <p:bldP spid="495649" grpId="0"/>
      <p:bldP spid="495650" grpId="0"/>
      <p:bldP spid="495651" grpId="0"/>
      <p:bldP spid="495652" grpId="0"/>
      <p:bldP spid="495653" grpId="0"/>
      <p:bldP spid="495654" grpId="0"/>
      <p:bldP spid="495655" grpId="0"/>
      <p:bldP spid="495656" grpId="0"/>
      <p:bldP spid="495660" grpId="0"/>
      <p:bldP spid="495661" grpId="0"/>
      <p:bldP spid="495661" grpId="1"/>
      <p:bldP spid="495662" grpId="0"/>
      <p:bldP spid="495662" grpId="1"/>
      <p:bldP spid="495664" grpId="0"/>
      <p:bldP spid="49566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947B68C-5993-404E-A328-8CCD48C0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B0804-E830-4C42-8BFA-E57802F8F356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A69A5A72-7773-4940-8A61-92901EAAA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7.5  IP Package</a:t>
            </a:r>
          </a:p>
        </p:txBody>
      </p:sp>
      <p:pic>
        <p:nvPicPr>
          <p:cNvPr id="34821" name="Picture 4">
            <a:extLst>
              <a:ext uri="{FF2B5EF4-FFF2-40B4-BE49-F238E27FC236}">
                <a16:creationId xmlns:a16="http://schemas.microsoft.com/office/drawing/2014/main" id="{2DACA299-3139-4DBD-94E2-175866B83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114425"/>
            <a:ext cx="8353425" cy="5699125"/>
          </a:xfrm>
          <a:noFill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947B68C-5993-404E-A328-8CCD48C0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B0804-E830-4C42-8BFA-E57802F8F356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A69A5A72-7773-4940-8A61-92901EAAA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7.5  IP Package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191F5BA-9372-4428-B8CF-BBA16CC6A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916832"/>
            <a:ext cx="9144001" cy="350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42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65867D4-877F-4F35-9F97-AFEEF982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573016"/>
            <a:ext cx="5756076" cy="3339639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947B68C-5993-404E-A328-8CCD48C0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B0804-E830-4C42-8BFA-E57802F8F356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A69A5A72-7773-4940-8A61-92901EAAA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7.5  IP Package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2336B5-433E-4DE4-B1A7-AF65FDD4B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59632" y="1074814"/>
            <a:ext cx="5756076" cy="25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30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947B68C-5993-404E-A328-8CCD48C0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B0804-E830-4C42-8BFA-E57802F8F356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A69A5A72-7773-4940-8A61-92901EAAA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7.5  IP Package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9BB4539-A986-4064-A213-90E412983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196752"/>
            <a:ext cx="9125767" cy="55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31616E25-A9CF-401F-A575-5AA46757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4E396-CC41-46BF-8D59-191B392237C3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4466" name="Rectangle 130">
            <a:extLst>
              <a:ext uri="{FF2B5EF4-FFF2-40B4-BE49-F238E27FC236}">
                <a16:creationId xmlns:a16="http://schemas.microsoft.com/office/drawing/2014/main" id="{3334F45E-2908-40E2-AF92-3571D16BB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5538"/>
            <a:ext cx="7704138" cy="53276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B28AB880-061B-41B2-8256-ED133514A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7.1  Datagram</a:t>
            </a:r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24EB314B-9EC4-4072-9BA1-EE3DFBBC2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3052763"/>
            <a:ext cx="0" cy="7747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8" name="Picture 128">
            <a:extLst>
              <a:ext uri="{FF2B5EF4-FFF2-40B4-BE49-F238E27FC236}">
                <a16:creationId xmlns:a16="http://schemas.microsoft.com/office/drawing/2014/main" id="{CE7118AF-185B-48C7-88CB-2DEF399113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152525"/>
            <a:ext cx="7278688" cy="5300663"/>
          </a:xfrm>
          <a:noFill/>
        </p:spPr>
      </p:pic>
      <p:sp>
        <p:nvSpPr>
          <p:cNvPr id="14467" name="Text Box 131">
            <a:extLst>
              <a:ext uri="{FF2B5EF4-FFF2-40B4-BE49-F238E27FC236}">
                <a16:creationId xmlns:a16="http://schemas.microsoft.com/office/drawing/2014/main" id="{693E51A6-7524-44A1-9E12-7B9C7AFD2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274888"/>
            <a:ext cx="2116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IP Datagram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947B68C-5993-404E-A328-8CCD48C0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B0804-E830-4C42-8BFA-E57802F8F356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A69A5A72-7773-4940-8A61-92901EAAA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7.5  IP Package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43DDCEE-2B69-4DAE-AE7B-D98C4DE9F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1760" y="980729"/>
            <a:ext cx="4122434" cy="45365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46E799-BC4A-44AF-9B6C-49CF8AFEF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517232"/>
            <a:ext cx="4122434" cy="15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49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947B68C-5993-404E-A328-8CCD48C0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B0804-E830-4C42-8BFA-E57802F8F356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A69A5A72-7773-4940-8A61-92901EAAA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7.6  IP Over ATM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894A090E-DC96-4BAC-97CE-E06A002B7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1565" y="1268760"/>
            <a:ext cx="6554265" cy="25202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619975-884A-475F-88D0-5B32FCE92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565" y="3755660"/>
            <a:ext cx="6521785" cy="3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21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947B68C-5993-404E-A328-8CCD48C0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B0804-E830-4C42-8BFA-E57802F8F356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A69A5A72-7773-4940-8A61-92901EAAA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7.6  IP Over ATM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260FAA-5AB2-4ED4-936A-FE82F95C1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1530245"/>
            <a:ext cx="7805991" cy="18987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B47EE2-795D-461B-AF16-7C891ECA3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429000"/>
            <a:ext cx="7805991" cy="1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01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947B68C-5993-404E-A328-8CCD48C0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B0804-E830-4C42-8BFA-E57802F8F356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A69A5A72-7773-4940-8A61-92901EAAA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7.6  IP Over ATM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A0C3911-EACF-4EB6-B840-2B509A57D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5880" y="1700808"/>
            <a:ext cx="5627224" cy="18199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8A31A2-743B-4CB5-9F0E-F3242CEE6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152" y="4005064"/>
            <a:ext cx="5607245" cy="25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60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947B68C-5993-404E-A328-8CCD48C0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B0804-E830-4C42-8BFA-E57802F8F356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A69A5A72-7773-4940-8A61-92901EAAA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7.6  IP Over ATM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DCD8E51-D178-4E93-9F7F-5966057F6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569" y="1080061"/>
            <a:ext cx="7200800" cy="2805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F74965-C146-49A6-8BF3-E86919B74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841571"/>
            <a:ext cx="7200800" cy="30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98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01422F9-5D48-4929-8451-E61729EF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901A9-5C97-440D-827B-3B41750A05E4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6D661C74-4DCD-45F2-987C-D89ED4FC8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7.7  Summary</a:t>
            </a:r>
          </a:p>
        </p:txBody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DD897AD6-EC42-4D2D-B981-0F4546B91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IP</a:t>
            </a:r>
            <a:r>
              <a:rPr lang="zh-CN" altLang="en-US"/>
              <a:t>协议</a:t>
            </a:r>
          </a:p>
          <a:p>
            <a:pPr lvl="1" eaLnBrk="1" hangingPunct="1">
              <a:defRPr/>
            </a:pPr>
            <a:r>
              <a:rPr lang="zh-CN" altLang="en-US"/>
              <a:t>不可靠、无连接、数据报交付协议</a:t>
            </a:r>
          </a:p>
          <a:p>
            <a:pPr eaLnBrk="1" hangingPunct="1">
              <a:defRPr/>
            </a:pPr>
            <a:r>
              <a:rPr lang="en-US" altLang="zh-CN"/>
              <a:t>IP</a:t>
            </a:r>
            <a:r>
              <a:rPr lang="zh-CN" altLang="en-US"/>
              <a:t>分组格式</a:t>
            </a:r>
          </a:p>
          <a:p>
            <a:pPr lvl="1" eaLnBrk="1" hangingPunct="1">
              <a:defRPr/>
            </a:pPr>
            <a:r>
              <a:rPr lang="zh-CN" altLang="en-US"/>
              <a:t>数据报：首部 </a:t>
            </a:r>
            <a:r>
              <a:rPr lang="en-US" altLang="zh-CN"/>
              <a:t>+ </a:t>
            </a:r>
            <a:r>
              <a:rPr lang="zh-CN" altLang="en-US"/>
              <a:t>数据</a:t>
            </a:r>
          </a:p>
          <a:p>
            <a:pPr lvl="1" eaLnBrk="1" hangingPunct="1">
              <a:defRPr/>
            </a:pPr>
            <a:r>
              <a:rPr lang="zh-CN" altLang="en-US"/>
              <a:t>首部：各字段的含义、作用、取值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/>
              <a:t>（长度、</a:t>
            </a:r>
            <a:r>
              <a:rPr lang="en-US" altLang="zh-CN"/>
              <a:t>TTL</a:t>
            </a:r>
            <a:r>
              <a:rPr lang="zh-CN" altLang="en-US"/>
              <a:t>、协议、片标志、片偏移、校验和）</a:t>
            </a:r>
          </a:p>
          <a:p>
            <a:pPr lvl="1" eaLnBrk="1" hangingPunct="1">
              <a:defRPr/>
            </a:pPr>
            <a:r>
              <a:rPr lang="zh-CN" altLang="en-US"/>
              <a:t>封装：直接封装在数据帧中</a:t>
            </a:r>
          </a:p>
          <a:p>
            <a:pPr eaLnBrk="1" hangingPunct="1">
              <a:defRPr/>
            </a:pPr>
            <a:r>
              <a:rPr lang="en-US" altLang="zh-CN"/>
              <a:t>IP</a:t>
            </a:r>
            <a:r>
              <a:rPr lang="zh-CN" altLang="en-US"/>
              <a:t>分组处理</a:t>
            </a:r>
          </a:p>
          <a:p>
            <a:pPr lvl="1" eaLnBrk="1" hangingPunct="1">
              <a:defRPr/>
            </a:pPr>
            <a:r>
              <a:rPr lang="en-US" altLang="zh-CN"/>
              <a:t>TTL</a:t>
            </a:r>
            <a:r>
              <a:rPr lang="zh-CN" altLang="en-US"/>
              <a:t>、校验和计算、分片和重组、选项处理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6C20290-BFB0-4328-AED1-947B7D80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1D78-F3C4-4135-B09B-4306D8F58DAF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81954" name="Rectangle 2">
            <a:extLst>
              <a:ext uri="{FF2B5EF4-FFF2-40B4-BE49-F238E27FC236}">
                <a16:creationId xmlns:a16="http://schemas.microsoft.com/office/drawing/2014/main" id="{E29187FC-6DB5-43C6-A887-6DD50D32E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Length Fields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A5A9DC18-1923-4FC6-BEA4-6813ADF4F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HLEN</a:t>
            </a:r>
            <a:r>
              <a:rPr lang="zh-CN" altLang="en-US"/>
              <a:t>（首部长度字段）：</a:t>
            </a:r>
            <a:r>
              <a:rPr lang="en-US" altLang="zh-CN"/>
              <a:t>4 bits</a:t>
            </a:r>
          </a:p>
          <a:p>
            <a:pPr lvl="1" eaLnBrk="1" hangingPunct="1">
              <a:defRPr/>
            </a:pPr>
            <a:r>
              <a:rPr lang="zh-CN" altLang="en-US"/>
              <a:t>以</a:t>
            </a:r>
            <a:r>
              <a:rPr lang="en-US" altLang="zh-CN"/>
              <a:t>4</a:t>
            </a:r>
            <a:r>
              <a:rPr lang="zh-CN" altLang="en-US"/>
              <a:t>字节（即</a:t>
            </a:r>
            <a:r>
              <a:rPr lang="en-US" altLang="zh-CN"/>
              <a:t>32bits</a:t>
            </a:r>
            <a:r>
              <a:rPr lang="zh-CN" altLang="en-US"/>
              <a:t>）为单位</a:t>
            </a:r>
          </a:p>
          <a:p>
            <a:pPr lvl="1" eaLnBrk="1" hangingPunct="1">
              <a:defRPr/>
            </a:pPr>
            <a:r>
              <a:rPr lang="zh-CN" altLang="en-US"/>
              <a:t>取值：</a:t>
            </a:r>
            <a:r>
              <a:rPr lang="en-US" altLang="zh-CN"/>
              <a:t>5 ~ 15</a:t>
            </a:r>
            <a:r>
              <a:rPr lang="zh-CN" altLang="en-US"/>
              <a:t>（即首部长度为 </a:t>
            </a:r>
            <a:r>
              <a:rPr lang="en-US" altLang="zh-CN"/>
              <a:t>20 ~ 60 bytes</a:t>
            </a:r>
            <a:r>
              <a:rPr lang="zh-CN" altLang="en-US"/>
              <a:t>）</a:t>
            </a:r>
          </a:p>
          <a:p>
            <a:pPr eaLnBrk="1" hangingPunct="1">
              <a:defRPr/>
            </a:pPr>
            <a:r>
              <a:rPr lang="en-US" altLang="zh-CN"/>
              <a:t>Total length</a:t>
            </a:r>
            <a:r>
              <a:rPr lang="zh-CN" altLang="en-US"/>
              <a:t>（总长度字段）：</a:t>
            </a:r>
            <a:r>
              <a:rPr lang="en-US" altLang="zh-CN"/>
              <a:t>16 bits</a:t>
            </a:r>
          </a:p>
          <a:p>
            <a:pPr lvl="1" eaLnBrk="1" hangingPunct="1">
              <a:defRPr/>
            </a:pPr>
            <a:r>
              <a:rPr lang="zh-CN" altLang="en-US"/>
              <a:t>以字节单位</a:t>
            </a:r>
          </a:p>
          <a:p>
            <a:pPr lvl="1" eaLnBrk="1" hangingPunct="1">
              <a:defRPr/>
            </a:pPr>
            <a:r>
              <a:rPr lang="zh-CN" altLang="en-US"/>
              <a:t>首部长度（即</a:t>
            </a:r>
            <a:r>
              <a:rPr lang="en-US" altLang="zh-CN"/>
              <a:t>4*HLEN</a:t>
            </a:r>
            <a:r>
              <a:rPr lang="zh-CN" altLang="en-US"/>
              <a:t>）</a:t>
            </a:r>
            <a:r>
              <a:rPr lang="en-US" altLang="zh-CN"/>
              <a:t>+  </a:t>
            </a:r>
            <a:r>
              <a:rPr lang="zh-CN" altLang="en-US"/>
              <a:t>数据长度</a:t>
            </a:r>
          </a:p>
        </p:txBody>
      </p:sp>
      <p:sp>
        <p:nvSpPr>
          <p:cNvPr id="381956" name="AutoShape 4">
            <a:extLst>
              <a:ext uri="{FF2B5EF4-FFF2-40B4-BE49-F238E27FC236}">
                <a16:creationId xmlns:a16="http://schemas.microsoft.com/office/drawing/2014/main" id="{ECC7AA6B-705A-42A2-88CB-DD22EEAB5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4854575"/>
            <a:ext cx="6408737" cy="9509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tIns="82800" rIns="198000" bIns="82800"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思考：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分组的最大长度是多少？</a:t>
            </a:r>
          </a:p>
        </p:txBody>
      </p:sp>
      <p:sp>
        <p:nvSpPr>
          <p:cNvPr id="381957" name="Text Box 5">
            <a:extLst>
              <a:ext uri="{FF2B5EF4-FFF2-40B4-BE49-F238E27FC236}">
                <a16:creationId xmlns:a16="http://schemas.microsoft.com/office/drawing/2014/main" id="{6724003F-F0A5-43C0-8781-FFD036AC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3" y="5013325"/>
            <a:ext cx="137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65535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6" grpId="0" animBg="1"/>
      <p:bldP spid="3819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>
            <a:extLst>
              <a:ext uri="{FF2B5EF4-FFF2-40B4-BE49-F238E27FC236}">
                <a16:creationId xmlns:a16="http://schemas.microsoft.com/office/drawing/2014/main" id="{E8990123-B255-427C-940F-B4D50B5A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6C08E-E4B3-484A-A43D-F425E3D53AE6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DAA610D4-D853-4100-B3DF-5684750AC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Type of Service Field</a:t>
            </a: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AE47D61E-2AF0-411B-8FAA-E466FDB11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TOS</a:t>
            </a:r>
            <a:r>
              <a:rPr lang="zh-CN" altLang="en-US"/>
              <a:t>（服务类型）：</a:t>
            </a:r>
            <a:r>
              <a:rPr lang="en-US" altLang="zh-CN"/>
              <a:t>8 bits</a:t>
            </a:r>
          </a:p>
          <a:p>
            <a:pPr lvl="1" eaLnBrk="1" hangingPunct="1">
              <a:defRPr/>
            </a:pPr>
            <a:r>
              <a:rPr lang="zh-CN" altLang="en-US"/>
              <a:t>该分组所</a:t>
            </a:r>
            <a:r>
              <a:rPr lang="zh-CN" altLang="en-US">
                <a:solidFill>
                  <a:schemeClr val="folHlink"/>
                </a:solidFill>
              </a:rPr>
              <a:t>期望</a:t>
            </a:r>
            <a:r>
              <a:rPr lang="zh-CN" altLang="en-US"/>
              <a:t>的服务质量</a:t>
            </a:r>
          </a:p>
        </p:txBody>
      </p:sp>
      <p:sp>
        <p:nvSpPr>
          <p:cNvPr id="382982" name="Text Box 6">
            <a:extLst>
              <a:ext uri="{FF2B5EF4-FFF2-40B4-BE49-F238E27FC236}">
                <a16:creationId xmlns:a16="http://schemas.microsoft.com/office/drawing/2014/main" id="{BF966BA2-A5BF-4572-92F3-0D70C9764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2492375"/>
            <a:ext cx="792162" cy="7191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382983" name="Text Box 7">
            <a:extLst>
              <a:ext uri="{FF2B5EF4-FFF2-40B4-BE49-F238E27FC236}">
                <a16:creationId xmlns:a16="http://schemas.microsoft.com/office/drawing/2014/main" id="{3F226BA6-C1AE-4CE2-A5A1-EA2EBB9DA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2492375"/>
            <a:ext cx="792162" cy="7191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</a:p>
        </p:txBody>
      </p:sp>
      <p:sp>
        <p:nvSpPr>
          <p:cNvPr id="382984" name="Text Box 8">
            <a:extLst>
              <a:ext uri="{FF2B5EF4-FFF2-40B4-BE49-F238E27FC236}">
                <a16:creationId xmlns:a16="http://schemas.microsoft.com/office/drawing/2014/main" id="{D494B7C4-CB38-4359-BBA3-90B99F94D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492375"/>
            <a:ext cx="792163" cy="7191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382986" name="Text Box 10">
            <a:extLst>
              <a:ext uri="{FF2B5EF4-FFF2-40B4-BE49-F238E27FC236}">
                <a16:creationId xmlns:a16="http://schemas.microsoft.com/office/drawing/2014/main" id="{6ED0B2FB-038D-4937-BA2B-286596F58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492375"/>
            <a:ext cx="792162" cy="719138"/>
          </a:xfrm>
          <a:prstGeom prst="rect">
            <a:avLst/>
          </a:prstGeom>
          <a:solidFill>
            <a:srgbClr val="6600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382987" name="Text Box 11">
            <a:extLst>
              <a:ext uri="{FF2B5EF4-FFF2-40B4-BE49-F238E27FC236}">
                <a16:creationId xmlns:a16="http://schemas.microsoft.com/office/drawing/2014/main" id="{39AE27BC-640B-44EF-A462-9D465D5B7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2492375"/>
            <a:ext cx="792163" cy="719138"/>
          </a:xfrm>
          <a:prstGeom prst="rect">
            <a:avLst/>
          </a:prstGeom>
          <a:solidFill>
            <a:schemeClr val="folHlink">
              <a:alpha val="89999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382988" name="Text Box 12">
            <a:extLst>
              <a:ext uri="{FF2B5EF4-FFF2-40B4-BE49-F238E27FC236}">
                <a16:creationId xmlns:a16="http://schemas.microsoft.com/office/drawing/2014/main" id="{02EF14E3-0699-4B3C-A55F-20678F218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492375"/>
            <a:ext cx="792163" cy="719138"/>
          </a:xfrm>
          <a:prstGeom prst="rect">
            <a:avLst/>
          </a:prstGeom>
          <a:solidFill>
            <a:schemeClr val="folHlink">
              <a:alpha val="89999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382989" name="Text Box 13">
            <a:extLst>
              <a:ext uri="{FF2B5EF4-FFF2-40B4-BE49-F238E27FC236}">
                <a16:creationId xmlns:a16="http://schemas.microsoft.com/office/drawing/2014/main" id="{01EEBF2C-8C2F-4D18-BE0C-CA7BFDA0C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2492375"/>
            <a:ext cx="792162" cy="719138"/>
          </a:xfrm>
          <a:prstGeom prst="rect">
            <a:avLst/>
          </a:prstGeom>
          <a:solidFill>
            <a:schemeClr val="folHlink">
              <a:alpha val="89999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382990" name="Text Box 14">
            <a:extLst>
              <a:ext uri="{FF2B5EF4-FFF2-40B4-BE49-F238E27FC236}">
                <a16:creationId xmlns:a16="http://schemas.microsoft.com/office/drawing/2014/main" id="{8E6F5DCE-2003-4C24-9C9C-6FA39D07A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563813"/>
            <a:ext cx="2376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Precedence</a:t>
            </a:r>
          </a:p>
        </p:txBody>
      </p:sp>
      <p:sp>
        <p:nvSpPr>
          <p:cNvPr id="382992" name="Text Box 16">
            <a:extLst>
              <a:ext uri="{FF2B5EF4-FFF2-40B4-BE49-F238E27FC236}">
                <a16:creationId xmlns:a16="http://schemas.microsoft.com/office/drawing/2014/main" id="{DE9C0E49-C1D2-415B-A2A2-0979200BE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3765550"/>
            <a:ext cx="33115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D: Minimize delay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R: Maximize reliability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T: Maximize throughput</a:t>
            </a:r>
          </a:p>
        </p:txBody>
      </p:sp>
      <p:sp>
        <p:nvSpPr>
          <p:cNvPr id="383017" name="Text Box 41">
            <a:extLst>
              <a:ext uri="{FF2B5EF4-FFF2-40B4-BE49-F238E27FC236}">
                <a16:creationId xmlns:a16="http://schemas.microsoft.com/office/drawing/2014/main" id="{49ECDFF3-3419-40CF-8AC2-0FE7C2F28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492375"/>
            <a:ext cx="792163" cy="719138"/>
          </a:xfrm>
          <a:prstGeom prst="rect">
            <a:avLst/>
          </a:prstGeom>
          <a:solidFill>
            <a:srgbClr val="6600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383018" name="Rectangle 42">
            <a:extLst>
              <a:ext uri="{FF2B5EF4-FFF2-40B4-BE49-F238E27FC236}">
                <a16:creationId xmlns:a16="http://schemas.microsoft.com/office/drawing/2014/main" id="{1DB71A44-8130-4F1B-9379-382FFD292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4411663"/>
            <a:ext cx="231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C: Minimize cost</a:t>
            </a:r>
          </a:p>
        </p:txBody>
      </p:sp>
      <p:sp>
        <p:nvSpPr>
          <p:cNvPr id="383019" name="AutoShape 43">
            <a:extLst>
              <a:ext uri="{FF2B5EF4-FFF2-40B4-BE49-F238E27FC236}">
                <a16:creationId xmlns:a16="http://schemas.microsoft.com/office/drawing/2014/main" id="{F4691AD8-2616-467B-8BD3-051FA675F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933825"/>
            <a:ext cx="2376488" cy="2320925"/>
          </a:xfrm>
          <a:prstGeom prst="wedgeRectCallout">
            <a:avLst>
              <a:gd name="adj1" fmla="val 15463"/>
              <a:gd name="adj2" fmla="val -62310"/>
            </a:avLst>
          </a:prstGeom>
          <a:solidFill>
            <a:schemeClr val="folHlink">
              <a:alpha val="89999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指示对分组进行处理（排队或丢弃）的优先权，值从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（普通优先级）到</a:t>
            </a: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7</a:t>
            </a: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（网络控制） </a:t>
            </a:r>
          </a:p>
        </p:txBody>
      </p:sp>
      <p:sp>
        <p:nvSpPr>
          <p:cNvPr id="383020" name="AutoShape 44">
            <a:extLst>
              <a:ext uri="{FF2B5EF4-FFF2-40B4-BE49-F238E27FC236}">
                <a16:creationId xmlns:a16="http://schemas.microsoft.com/office/drawing/2014/main" id="{A4F213FC-3BB2-43FB-A697-20BF83B77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927475"/>
            <a:ext cx="2159000" cy="1590675"/>
          </a:xfrm>
          <a:prstGeom prst="wedgeRectCallout">
            <a:avLst>
              <a:gd name="adj1" fmla="val 5884"/>
              <a:gd name="adj2" fmla="val -68861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该分组所希望的路由转发服务类型，不能同时设置  </a:t>
            </a:r>
          </a:p>
        </p:txBody>
      </p:sp>
      <p:sp>
        <p:nvSpPr>
          <p:cNvPr id="383021" name="AutoShape 45">
            <a:extLst>
              <a:ext uri="{FF2B5EF4-FFF2-40B4-BE49-F238E27FC236}">
                <a16:creationId xmlns:a16="http://schemas.microsoft.com/office/drawing/2014/main" id="{C2886670-D4A2-409F-AC40-33AF391799A5}"/>
              </a:ext>
            </a:extLst>
          </p:cNvPr>
          <p:cNvSpPr>
            <a:spLocks/>
          </p:cNvSpPr>
          <p:nvPr/>
        </p:nvSpPr>
        <p:spPr bwMode="auto">
          <a:xfrm rot="5400000">
            <a:off x="1943100" y="2239963"/>
            <a:ext cx="287337" cy="2376488"/>
          </a:xfrm>
          <a:prstGeom prst="rightBrace">
            <a:avLst>
              <a:gd name="adj1" fmla="val 68923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3022" name="AutoShape 46">
            <a:extLst>
              <a:ext uri="{FF2B5EF4-FFF2-40B4-BE49-F238E27FC236}">
                <a16:creationId xmlns:a16="http://schemas.microsoft.com/office/drawing/2014/main" id="{1476C6C0-4FE9-4D90-A346-E4D046861946}"/>
              </a:ext>
            </a:extLst>
          </p:cNvPr>
          <p:cNvSpPr>
            <a:spLocks/>
          </p:cNvSpPr>
          <p:nvPr/>
        </p:nvSpPr>
        <p:spPr bwMode="auto">
          <a:xfrm rot="5400000">
            <a:off x="4319588" y="2241550"/>
            <a:ext cx="287338" cy="2376487"/>
          </a:xfrm>
          <a:prstGeom prst="rightBrace">
            <a:avLst>
              <a:gd name="adj1" fmla="val 68923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3023" name="Text Box 47">
            <a:extLst>
              <a:ext uri="{FF2B5EF4-FFF2-40B4-BE49-F238E27FC236}">
                <a16:creationId xmlns:a16="http://schemas.microsoft.com/office/drawing/2014/main" id="{9E0086DD-503D-48B9-B038-76147E19D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565400"/>
            <a:ext cx="158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Reserve</a:t>
            </a:r>
          </a:p>
        </p:txBody>
      </p:sp>
      <p:sp>
        <p:nvSpPr>
          <p:cNvPr id="383024" name="AutoShape 48">
            <a:extLst>
              <a:ext uri="{FF2B5EF4-FFF2-40B4-BE49-F238E27FC236}">
                <a16:creationId xmlns:a16="http://schemas.microsoft.com/office/drawing/2014/main" id="{E349364F-B779-4115-AA45-4435B6FA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616325"/>
            <a:ext cx="1812925" cy="6048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RFC 1349</a:t>
            </a:r>
          </a:p>
        </p:txBody>
      </p:sp>
      <p:grpSp>
        <p:nvGrpSpPr>
          <p:cNvPr id="383037" name="Group 61">
            <a:extLst>
              <a:ext uri="{FF2B5EF4-FFF2-40B4-BE49-F238E27FC236}">
                <a16:creationId xmlns:a16="http://schemas.microsoft.com/office/drawing/2014/main" id="{9DE564A6-6989-4862-9D9C-9CA941417AFC}"/>
              </a:ext>
            </a:extLst>
          </p:cNvPr>
          <p:cNvGrpSpPr>
            <a:grpSpLocks/>
          </p:cNvGrpSpPr>
          <p:nvPr/>
        </p:nvGrpSpPr>
        <p:grpSpPr bwMode="auto">
          <a:xfrm>
            <a:off x="2338388" y="3573463"/>
            <a:ext cx="6337300" cy="719137"/>
            <a:chOff x="975" y="2750"/>
            <a:chExt cx="3992" cy="499"/>
          </a:xfrm>
        </p:grpSpPr>
        <p:sp>
          <p:nvSpPr>
            <p:cNvPr id="383026" name="Text Box 50">
              <a:extLst>
                <a:ext uri="{FF2B5EF4-FFF2-40B4-BE49-F238E27FC236}">
                  <a16:creationId xmlns:a16="http://schemas.microsoft.com/office/drawing/2014/main" id="{C81C6E0B-38A8-44F0-9727-6CC32662B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750"/>
              <a:ext cx="499" cy="4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  <p:sp>
          <p:nvSpPr>
            <p:cNvPr id="383027" name="Text Box 51">
              <a:extLst>
                <a:ext uri="{FF2B5EF4-FFF2-40B4-BE49-F238E27FC236}">
                  <a16:creationId xmlns:a16="http://schemas.microsoft.com/office/drawing/2014/main" id="{A39357FC-D1BC-4272-833C-69BE16E0C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2750"/>
              <a:ext cx="499" cy="4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</a:p>
          </p:txBody>
        </p:sp>
        <p:sp>
          <p:nvSpPr>
            <p:cNvPr id="383028" name="Text Box 52">
              <a:extLst>
                <a:ext uri="{FF2B5EF4-FFF2-40B4-BE49-F238E27FC236}">
                  <a16:creationId xmlns:a16="http://schemas.microsoft.com/office/drawing/2014/main" id="{F70B90C9-D80F-4CF3-A659-6812D3700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2750"/>
              <a:ext cx="499" cy="4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</a:p>
          </p:txBody>
        </p:sp>
        <p:sp>
          <p:nvSpPr>
            <p:cNvPr id="383029" name="Text Box 53">
              <a:extLst>
                <a:ext uri="{FF2B5EF4-FFF2-40B4-BE49-F238E27FC236}">
                  <a16:creationId xmlns:a16="http://schemas.microsoft.com/office/drawing/2014/main" id="{B23D3FC6-A443-4BDF-A4EE-D76878AB8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750"/>
              <a:ext cx="499" cy="499"/>
            </a:xfrm>
            <a:prstGeom prst="rect">
              <a:avLst/>
            </a:prstGeom>
            <a:solidFill>
              <a:srgbClr val="6600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83030" name="Text Box 54">
              <a:extLst>
                <a:ext uri="{FF2B5EF4-FFF2-40B4-BE49-F238E27FC236}">
                  <a16:creationId xmlns:a16="http://schemas.microsoft.com/office/drawing/2014/main" id="{A15305DD-0BB6-4878-9B93-BAA7C627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750"/>
              <a:ext cx="499" cy="499"/>
            </a:xfrm>
            <a:prstGeom prst="rect">
              <a:avLst/>
            </a:prstGeom>
            <a:solidFill>
              <a:schemeClr val="folHlink">
                <a:alpha val="89999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83031" name="Text Box 55">
              <a:extLst>
                <a:ext uri="{FF2B5EF4-FFF2-40B4-BE49-F238E27FC236}">
                  <a16:creationId xmlns:a16="http://schemas.microsoft.com/office/drawing/2014/main" id="{878B03F7-80E5-4109-8D71-D4432BB55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750"/>
              <a:ext cx="499" cy="499"/>
            </a:xfrm>
            <a:prstGeom prst="rect">
              <a:avLst/>
            </a:prstGeom>
            <a:solidFill>
              <a:schemeClr val="folHlink">
                <a:alpha val="89999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83032" name="Text Box 56">
              <a:extLst>
                <a:ext uri="{FF2B5EF4-FFF2-40B4-BE49-F238E27FC236}">
                  <a16:creationId xmlns:a16="http://schemas.microsoft.com/office/drawing/2014/main" id="{0D2EC4E0-1C56-401E-8DCB-41CB24B79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750"/>
              <a:ext cx="499" cy="499"/>
            </a:xfrm>
            <a:prstGeom prst="rect">
              <a:avLst/>
            </a:prstGeom>
            <a:solidFill>
              <a:schemeClr val="folHlink">
                <a:alpha val="89999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83033" name="Text Box 57">
              <a:extLst>
                <a:ext uri="{FF2B5EF4-FFF2-40B4-BE49-F238E27FC236}">
                  <a16:creationId xmlns:a16="http://schemas.microsoft.com/office/drawing/2014/main" id="{C3FD69C3-64D9-47B6-AF8A-CE0A792AA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795"/>
              <a:ext cx="1497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Precedence</a:t>
              </a:r>
            </a:p>
          </p:txBody>
        </p:sp>
        <p:sp>
          <p:nvSpPr>
            <p:cNvPr id="383034" name="Text Box 58">
              <a:extLst>
                <a:ext uri="{FF2B5EF4-FFF2-40B4-BE49-F238E27FC236}">
                  <a16:creationId xmlns:a16="http://schemas.microsoft.com/office/drawing/2014/main" id="{0BAD422B-1F2D-48D0-AD0D-49322E6DA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750"/>
              <a:ext cx="499" cy="4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</p:grpSp>
      <p:sp>
        <p:nvSpPr>
          <p:cNvPr id="383038" name="AutoShape 62">
            <a:extLst>
              <a:ext uri="{FF2B5EF4-FFF2-40B4-BE49-F238E27FC236}">
                <a16:creationId xmlns:a16="http://schemas.microsoft.com/office/drawing/2014/main" id="{39CD69F7-29ED-48E1-9F09-9DD95BD5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4768850"/>
            <a:ext cx="1812925" cy="6048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RFC 2474</a:t>
            </a:r>
          </a:p>
        </p:txBody>
      </p:sp>
      <p:grpSp>
        <p:nvGrpSpPr>
          <p:cNvPr id="383053" name="Group 77">
            <a:extLst>
              <a:ext uri="{FF2B5EF4-FFF2-40B4-BE49-F238E27FC236}">
                <a16:creationId xmlns:a16="http://schemas.microsoft.com/office/drawing/2014/main" id="{1F5A176C-C276-4C2E-9937-7BB0F9EB236D}"/>
              </a:ext>
            </a:extLst>
          </p:cNvPr>
          <p:cNvGrpSpPr>
            <a:grpSpLocks/>
          </p:cNvGrpSpPr>
          <p:nvPr/>
        </p:nvGrpSpPr>
        <p:grpSpPr bwMode="auto">
          <a:xfrm>
            <a:off x="2338388" y="4724400"/>
            <a:ext cx="6337300" cy="719138"/>
            <a:chOff x="1473" y="3022"/>
            <a:chExt cx="3992" cy="453"/>
          </a:xfrm>
        </p:grpSpPr>
        <p:sp>
          <p:nvSpPr>
            <p:cNvPr id="383040" name="Text Box 64">
              <a:extLst>
                <a:ext uri="{FF2B5EF4-FFF2-40B4-BE49-F238E27FC236}">
                  <a16:creationId xmlns:a16="http://schemas.microsoft.com/office/drawing/2014/main" id="{F5EF7586-33EB-4726-B6C9-60F6D6299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3022"/>
              <a:ext cx="499" cy="45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3041" name="Text Box 65">
              <a:extLst>
                <a:ext uri="{FF2B5EF4-FFF2-40B4-BE49-F238E27FC236}">
                  <a16:creationId xmlns:a16="http://schemas.microsoft.com/office/drawing/2014/main" id="{6013FBBF-1FFC-4502-B2C3-C981BD8EA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3022"/>
              <a:ext cx="499" cy="45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3042" name="Text Box 66">
              <a:extLst>
                <a:ext uri="{FF2B5EF4-FFF2-40B4-BE49-F238E27FC236}">
                  <a16:creationId xmlns:a16="http://schemas.microsoft.com/office/drawing/2014/main" id="{D5E69929-8ACC-4505-B556-39B0460C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" y="3022"/>
              <a:ext cx="499" cy="45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3043" name="Text Box 67">
              <a:extLst>
                <a:ext uri="{FF2B5EF4-FFF2-40B4-BE49-F238E27FC236}">
                  <a16:creationId xmlns:a16="http://schemas.microsoft.com/office/drawing/2014/main" id="{D7C0C7BF-2C72-4528-9C53-FA9575B95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" y="3022"/>
              <a:ext cx="499" cy="453"/>
            </a:xfrm>
            <a:prstGeom prst="rect">
              <a:avLst/>
            </a:prstGeom>
            <a:solidFill>
              <a:srgbClr val="6600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83044" name="Text Box 68">
              <a:extLst>
                <a:ext uri="{FF2B5EF4-FFF2-40B4-BE49-F238E27FC236}">
                  <a16:creationId xmlns:a16="http://schemas.microsoft.com/office/drawing/2014/main" id="{01D25EDF-6141-4EB5-B658-C154BE4B2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3022"/>
              <a:ext cx="499" cy="453"/>
            </a:xfrm>
            <a:prstGeom prst="rect">
              <a:avLst/>
            </a:prstGeom>
            <a:solidFill>
              <a:schemeClr val="accent1">
                <a:alpha val="89999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83045" name="Text Box 69">
              <a:extLst>
                <a:ext uri="{FF2B5EF4-FFF2-40B4-BE49-F238E27FC236}">
                  <a16:creationId xmlns:a16="http://schemas.microsoft.com/office/drawing/2014/main" id="{BECD41F6-1CF3-4254-95FA-23D87EDC9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3022"/>
              <a:ext cx="499" cy="453"/>
            </a:xfrm>
            <a:prstGeom prst="rect">
              <a:avLst/>
            </a:prstGeom>
            <a:solidFill>
              <a:schemeClr val="accent1">
                <a:alpha val="89999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83046" name="Text Box 70">
              <a:extLst>
                <a:ext uri="{FF2B5EF4-FFF2-40B4-BE49-F238E27FC236}">
                  <a16:creationId xmlns:a16="http://schemas.microsoft.com/office/drawing/2014/main" id="{8F81D915-F5D5-410C-B099-FF0B92C2F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3022"/>
              <a:ext cx="499" cy="453"/>
            </a:xfrm>
            <a:prstGeom prst="rect">
              <a:avLst/>
            </a:prstGeom>
            <a:solidFill>
              <a:schemeClr val="accent1">
                <a:alpha val="89999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83048" name="Text Box 72">
              <a:extLst>
                <a:ext uri="{FF2B5EF4-FFF2-40B4-BE49-F238E27FC236}">
                  <a16:creationId xmlns:a16="http://schemas.microsoft.com/office/drawing/2014/main" id="{DA1FAFC2-9B31-4EC1-B5EF-C5CA4C7E1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3022"/>
              <a:ext cx="499" cy="453"/>
            </a:xfrm>
            <a:prstGeom prst="rect">
              <a:avLst/>
            </a:prstGeom>
            <a:solidFill>
              <a:srgbClr val="6600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3049" name="Text Box 73">
              <a:extLst>
                <a:ext uri="{FF2B5EF4-FFF2-40B4-BE49-F238E27FC236}">
                  <a16:creationId xmlns:a16="http://schemas.microsoft.com/office/drawing/2014/main" id="{0D80BF32-C52A-465D-A434-057A7612E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3067"/>
              <a:ext cx="7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DSCP</a:t>
              </a:r>
            </a:p>
          </p:txBody>
        </p:sp>
        <p:sp>
          <p:nvSpPr>
            <p:cNvPr id="383050" name="Text Box 74">
              <a:extLst>
                <a:ext uri="{FF2B5EF4-FFF2-40B4-BE49-F238E27FC236}">
                  <a16:creationId xmlns:a16="http://schemas.microsoft.com/office/drawing/2014/main" id="{988BE96F-4228-4942-A7C5-E90F4BF77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7" y="3067"/>
              <a:ext cx="4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CU</a:t>
              </a:r>
            </a:p>
          </p:txBody>
        </p:sp>
      </p:grpSp>
      <p:sp>
        <p:nvSpPr>
          <p:cNvPr id="383051" name="Rectangle 75">
            <a:extLst>
              <a:ext uri="{FF2B5EF4-FFF2-40B4-BE49-F238E27FC236}">
                <a16:creationId xmlns:a16="http://schemas.microsoft.com/office/drawing/2014/main" id="{D43B2780-71E3-4EC0-94B9-A83C0FB4D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443538"/>
            <a:ext cx="4032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/>
              <a:t>Differentiated Services Code Point</a:t>
            </a:r>
            <a:r>
              <a:rPr lang="zh-CN" altLang="en-US"/>
              <a:t>，区分服务编码点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383052" name="Rectangle 76">
            <a:extLst>
              <a:ext uri="{FF2B5EF4-FFF2-40B4-BE49-F238E27FC236}">
                <a16:creationId xmlns:a16="http://schemas.microsoft.com/office/drawing/2014/main" id="{9E0CC4F4-D444-48CE-A253-B69C6B256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445125"/>
            <a:ext cx="25558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Currently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Unused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83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83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83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83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8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8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83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8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8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2" grpId="0"/>
      <p:bldP spid="382992" grpId="1"/>
      <p:bldP spid="383018" grpId="0"/>
      <p:bldP spid="383018" grpId="1"/>
      <p:bldP spid="383019" grpId="0" animBg="1"/>
      <p:bldP spid="383019" grpId="1" animBg="1"/>
      <p:bldP spid="383020" grpId="0" animBg="1"/>
      <p:bldP spid="383020" grpId="1" animBg="1"/>
      <p:bldP spid="383023" grpId="0"/>
      <p:bldP spid="383024" grpId="0" animBg="1"/>
      <p:bldP spid="383038" grpId="0" animBg="1"/>
      <p:bldP spid="383051" grpId="0"/>
      <p:bldP spid="3830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>
            <a:extLst>
              <a:ext uri="{FF2B5EF4-FFF2-40B4-BE49-F238E27FC236}">
                <a16:creationId xmlns:a16="http://schemas.microsoft.com/office/drawing/2014/main" id="{E8990123-B255-427C-940F-B4D50B5A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6C08E-E4B3-484A-A43D-F425E3D53AE6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DAA610D4-D853-4100-B3DF-5684750AC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Type of Service Field</a:t>
            </a: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AE47D61E-2AF0-411B-8FAA-E466FDB11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TOS</a:t>
            </a:r>
            <a:r>
              <a:rPr lang="zh-CN" altLang="en-US"/>
              <a:t>（服务类型）：</a:t>
            </a:r>
            <a:r>
              <a:rPr lang="en-US" altLang="zh-CN"/>
              <a:t>8 bits</a:t>
            </a:r>
          </a:p>
          <a:p>
            <a:pPr lvl="1" eaLnBrk="1" hangingPunct="1">
              <a:defRPr/>
            </a:pPr>
            <a:r>
              <a:rPr lang="zh-CN" altLang="en-US"/>
              <a:t>该分组所</a:t>
            </a:r>
            <a:r>
              <a:rPr lang="zh-CN" altLang="en-US">
                <a:solidFill>
                  <a:schemeClr val="folHlink"/>
                </a:solidFill>
              </a:rPr>
              <a:t>期望</a:t>
            </a:r>
            <a:r>
              <a:rPr lang="zh-CN" altLang="en-US"/>
              <a:t>的服务质量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692FD4-A6AD-4E9F-ADBC-271DCA5FF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420888"/>
            <a:ext cx="4419827" cy="23369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58D3CD-7EF0-41F9-854E-06F2BAC0B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636" y="5135485"/>
            <a:ext cx="5727994" cy="13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9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A25EF0CE-C944-4E75-ACEE-AE9548BD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14CEE-938D-46DE-822D-298B7B03C67D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3FE8422D-9E18-4A73-8302-7F5CDEBE8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Fragmentation Fields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3467FD79-CE73-406C-B83B-010E45236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820150" cy="4967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Identification</a:t>
            </a:r>
            <a:r>
              <a:rPr lang="zh-CN" altLang="en-US"/>
              <a:t>（标识字段）：</a:t>
            </a:r>
            <a:r>
              <a:rPr lang="en-US" altLang="zh-CN"/>
              <a:t>16 bits</a:t>
            </a:r>
          </a:p>
          <a:p>
            <a:pPr lvl="1" eaLnBrk="1" hangingPunct="1">
              <a:defRPr/>
            </a:pPr>
            <a:r>
              <a:rPr lang="zh-CN" altLang="en-US"/>
              <a:t>源站每发送一个分组，标识值＋</a:t>
            </a:r>
            <a:r>
              <a:rPr lang="en-US" altLang="zh-CN"/>
              <a:t>1</a:t>
            </a:r>
          </a:p>
          <a:p>
            <a:pPr lvl="1" eaLnBrk="1" hangingPunct="1">
              <a:defRPr/>
            </a:pPr>
            <a:r>
              <a:rPr lang="zh-CN" altLang="en-US"/>
              <a:t>（源</a:t>
            </a:r>
            <a:r>
              <a:rPr lang="en-US" altLang="zh-CN"/>
              <a:t>IP</a:t>
            </a:r>
            <a:r>
              <a:rPr lang="zh-CN" altLang="en-US"/>
              <a:t>地址，标识）</a:t>
            </a:r>
            <a:r>
              <a:rPr lang="zh-CN" altLang="en-US">
                <a:sym typeface="Wingdings" panose="05000000000000000000" pitchFamily="2" charset="2"/>
              </a:rPr>
              <a:t>  </a:t>
            </a:r>
            <a:r>
              <a:rPr lang="zh-CN" altLang="en-US" u="sng"/>
              <a:t>全网唯一分组标识</a:t>
            </a:r>
            <a:endParaRPr lang="zh-CN" altLang="en-US"/>
          </a:p>
          <a:p>
            <a:pPr eaLnBrk="1" hangingPunct="1">
              <a:defRPr/>
            </a:pPr>
            <a:r>
              <a:rPr lang="en-US" altLang="zh-CN"/>
              <a:t>Flags</a:t>
            </a:r>
            <a:r>
              <a:rPr lang="zh-CN" altLang="en-US"/>
              <a:t>（标志字段）：</a:t>
            </a:r>
            <a:r>
              <a:rPr lang="en-US" altLang="zh-CN"/>
              <a:t>3 bits</a:t>
            </a:r>
          </a:p>
          <a:p>
            <a:pPr lvl="2" eaLnBrk="1" hangingPunct="1">
              <a:defRPr/>
            </a:pPr>
            <a:endParaRPr lang="en-US" altLang="zh-CN"/>
          </a:p>
          <a:p>
            <a:pPr lvl="2" eaLnBrk="1" hangingPunct="1">
              <a:defRPr/>
            </a:pPr>
            <a:endParaRPr lang="en-US" altLang="zh-CN"/>
          </a:p>
          <a:p>
            <a:pPr eaLnBrk="1" hangingPunct="1">
              <a:defRPr/>
            </a:pPr>
            <a:r>
              <a:rPr lang="en-US" altLang="zh-CN"/>
              <a:t>Fragmentation offset</a:t>
            </a:r>
            <a:r>
              <a:rPr lang="zh-CN" altLang="en-US"/>
              <a:t>（片偏移字段）：</a:t>
            </a:r>
            <a:r>
              <a:rPr lang="en-US" altLang="zh-CN"/>
              <a:t>13 bits</a:t>
            </a:r>
          </a:p>
          <a:p>
            <a:pPr lvl="1" eaLnBrk="1" hangingPunct="1">
              <a:defRPr/>
            </a:pPr>
            <a:r>
              <a:rPr lang="zh-CN" altLang="en-US"/>
              <a:t>以</a:t>
            </a:r>
            <a:r>
              <a:rPr lang="en-US" altLang="zh-CN"/>
              <a:t>8 bytes</a:t>
            </a:r>
            <a:r>
              <a:rPr lang="zh-CN" altLang="en-US"/>
              <a:t>为单位</a:t>
            </a:r>
          </a:p>
        </p:txBody>
      </p:sp>
      <p:sp>
        <p:nvSpPr>
          <p:cNvPr id="391172" name="Text Box 4">
            <a:extLst>
              <a:ext uri="{FF2B5EF4-FFF2-40B4-BE49-F238E27FC236}">
                <a16:creationId xmlns:a16="http://schemas.microsoft.com/office/drawing/2014/main" id="{1D6059B5-5091-4BA3-955D-21F01815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790950"/>
            <a:ext cx="588963" cy="538163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391173" name="Text Box 5">
            <a:extLst>
              <a:ext uri="{FF2B5EF4-FFF2-40B4-BE49-F238E27FC236}">
                <a16:creationId xmlns:a16="http://schemas.microsoft.com/office/drawing/2014/main" id="{4BC9B187-940E-4D7A-85AD-CB1D79E3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790950"/>
            <a:ext cx="588962" cy="538163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</a:p>
        </p:txBody>
      </p:sp>
      <p:sp>
        <p:nvSpPr>
          <p:cNvPr id="391174" name="Text Box 6">
            <a:extLst>
              <a:ext uri="{FF2B5EF4-FFF2-40B4-BE49-F238E27FC236}">
                <a16:creationId xmlns:a16="http://schemas.microsoft.com/office/drawing/2014/main" id="{2BEED412-A2A9-4D80-8E74-D997E862C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3790950"/>
            <a:ext cx="588963" cy="538163"/>
          </a:xfrm>
          <a:prstGeom prst="rect">
            <a:avLst/>
          </a:prstGeom>
          <a:solidFill>
            <a:srgbClr val="660066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zh-CN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1175" name="Text Box 7">
            <a:extLst>
              <a:ext uri="{FF2B5EF4-FFF2-40B4-BE49-F238E27FC236}">
                <a16:creationId xmlns:a16="http://schemas.microsoft.com/office/drawing/2014/main" id="{C8C46F37-D2CC-42D5-80AE-20FD94D54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790950"/>
            <a:ext cx="1006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Flags</a:t>
            </a:r>
          </a:p>
        </p:txBody>
      </p:sp>
      <p:sp>
        <p:nvSpPr>
          <p:cNvPr id="391176" name="Text Box 8">
            <a:extLst>
              <a:ext uri="{FF2B5EF4-FFF2-40B4-BE49-F238E27FC236}">
                <a16:creationId xmlns:a16="http://schemas.microsoft.com/office/drawing/2014/main" id="{013A88FF-119F-492C-BE97-B6F558135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573463"/>
            <a:ext cx="3187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D: Do not fragment</a:t>
            </a:r>
          </a:p>
          <a:p>
            <a:pPr eaLnBrk="1" hangingPunct="1">
              <a:defRPr/>
            </a:pP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M: More fragments</a:t>
            </a:r>
          </a:p>
        </p:txBody>
      </p:sp>
      <p:sp>
        <p:nvSpPr>
          <p:cNvPr id="391177" name="AutoShape 9">
            <a:extLst>
              <a:ext uri="{FF2B5EF4-FFF2-40B4-BE49-F238E27FC236}">
                <a16:creationId xmlns:a16="http://schemas.microsoft.com/office/drawing/2014/main" id="{79A7693D-EAC6-4FF2-8809-6C5D33607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661025"/>
            <a:ext cx="6985000" cy="7445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2000" tIns="82800" bIns="82800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思考：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数据报为什么需要被分片？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F33BF2C4-DF87-4556-99C1-394CEB8F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CC59D-A9F2-422C-B86E-445D54E3D0E6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489474" name="Object 2">
            <a:extLst>
              <a:ext uri="{FF2B5EF4-FFF2-40B4-BE49-F238E27FC236}">
                <a16:creationId xmlns:a16="http://schemas.microsoft.com/office/drawing/2014/main" id="{E7040C08-E0E1-4583-A6E9-6AA7A08A207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68313" y="3632200"/>
          <a:ext cx="8207375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8" name="位图图像" r:id="rId4" imgW="4315427" imgH="1980952" progId="Paint.Picture">
                  <p:embed/>
                </p:oleObj>
              </mc:Choice>
              <mc:Fallback>
                <p:oleObj name="位图图像" r:id="rId4" imgW="4315427" imgH="198095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632200"/>
                        <a:ext cx="8207375" cy="318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5" name="Rectangle 3">
            <a:extLst>
              <a:ext uri="{FF2B5EF4-FFF2-40B4-BE49-F238E27FC236}">
                <a16:creationId xmlns:a16="http://schemas.microsoft.com/office/drawing/2014/main" id="{C6DF2A09-2E45-4062-92D0-83CA01B1E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Time to Live Field</a:t>
            </a:r>
          </a:p>
        </p:txBody>
      </p:sp>
      <p:sp>
        <p:nvSpPr>
          <p:cNvPr id="489476" name="Rectangle 4">
            <a:extLst>
              <a:ext uri="{FF2B5EF4-FFF2-40B4-BE49-F238E27FC236}">
                <a16:creationId xmlns:a16="http://schemas.microsoft.com/office/drawing/2014/main" id="{3D2BF799-17EC-4ADB-A321-81C99CCD6E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8496300" cy="23749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/>
              <a:t>TTL</a:t>
            </a:r>
            <a:r>
              <a:rPr lang="zh-CN" altLang="en-US" sz="2800"/>
              <a:t>（生存时间）：</a:t>
            </a:r>
            <a:r>
              <a:rPr lang="en-US" altLang="zh-CN" sz="2800"/>
              <a:t>8 bits</a:t>
            </a:r>
          </a:p>
          <a:p>
            <a:pPr lvl="1" eaLnBrk="1" hangingPunct="1">
              <a:defRPr/>
            </a:pPr>
            <a:r>
              <a:rPr lang="zh-CN" altLang="en-US" sz="2400"/>
              <a:t>分组寿命：防止路由成环时，</a:t>
            </a:r>
            <a:r>
              <a:rPr lang="en-US" altLang="zh-CN" sz="2400"/>
              <a:t>IP</a:t>
            </a:r>
            <a:r>
              <a:rPr lang="zh-CN" altLang="en-US" sz="2400"/>
              <a:t>被无限次转发</a:t>
            </a:r>
          </a:p>
          <a:p>
            <a:pPr lvl="1" eaLnBrk="1" hangingPunct="1">
              <a:defRPr/>
            </a:pPr>
            <a:r>
              <a:rPr lang="zh-CN" altLang="en-US" sz="2400"/>
              <a:t>取值：分组传输时间</a:t>
            </a:r>
            <a:r>
              <a:rPr lang="en-US" altLang="zh-CN" sz="2400"/>
              <a:t>+</a:t>
            </a:r>
            <a:r>
              <a:rPr lang="zh-CN" altLang="en-US" sz="2400"/>
              <a:t>路由器转发处理时间 </a:t>
            </a:r>
            <a:r>
              <a:rPr lang="zh-CN" altLang="en-US" sz="2400">
                <a:sym typeface="Wingdings" panose="05000000000000000000" pitchFamily="2" charset="2"/>
              </a:rPr>
              <a:t> 困难</a:t>
            </a:r>
          </a:p>
          <a:p>
            <a:pPr lvl="1" eaLnBrk="1" hangingPunct="1">
              <a:defRPr/>
            </a:pPr>
            <a:r>
              <a:rPr lang="zh-CN" altLang="en-US" sz="2400"/>
              <a:t>实际：源和目的之间的路由器个数（跳数）</a:t>
            </a:r>
          </a:p>
          <a:p>
            <a:pPr lvl="1" eaLnBrk="1" hangingPunct="1">
              <a:defRPr/>
            </a:pPr>
            <a:r>
              <a:rPr lang="zh-CN" altLang="en-US" sz="2400"/>
              <a:t>路由器转发时将 </a:t>
            </a:r>
            <a:r>
              <a:rPr lang="en-US" altLang="zh-CN" sz="2400"/>
              <a:t>TTL</a:t>
            </a:r>
            <a:r>
              <a:rPr lang="zh-CN" altLang="en-US" sz="2400"/>
              <a:t>值减</a:t>
            </a:r>
            <a:r>
              <a:rPr lang="en-US" altLang="zh-CN" sz="2400"/>
              <a:t>1 </a:t>
            </a:r>
            <a:r>
              <a:rPr lang="zh-CN" altLang="en-US" sz="2400"/>
              <a:t>，</a:t>
            </a:r>
            <a:r>
              <a:rPr lang="en-US" altLang="zh-CN" sz="2400"/>
              <a:t>TTL</a:t>
            </a:r>
            <a:r>
              <a:rPr lang="zh-CN" altLang="en-US" sz="2400"/>
              <a:t>值为零时丢弃该分组</a:t>
            </a:r>
          </a:p>
        </p:txBody>
      </p:sp>
      <p:sp>
        <p:nvSpPr>
          <p:cNvPr id="489477" name="Oval 5">
            <a:extLst>
              <a:ext uri="{FF2B5EF4-FFF2-40B4-BE49-F238E27FC236}">
                <a16:creationId xmlns:a16="http://schemas.microsoft.com/office/drawing/2014/main" id="{4DAE20B3-F023-4E77-AEEB-F4F17F54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4292600"/>
            <a:ext cx="1295400" cy="144145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9478" name="AutoShape 6">
            <a:extLst>
              <a:ext uri="{FF2B5EF4-FFF2-40B4-BE49-F238E27FC236}">
                <a16:creationId xmlns:a16="http://schemas.microsoft.com/office/drawing/2014/main" id="{14FBE036-6CCA-4961-B8B2-A49511E6F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697288"/>
            <a:ext cx="1695450" cy="5953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最大值？</a:t>
            </a:r>
          </a:p>
        </p:txBody>
      </p:sp>
      <p:sp>
        <p:nvSpPr>
          <p:cNvPr id="489479" name="Text Box 7">
            <a:extLst>
              <a:ext uri="{FF2B5EF4-FFF2-40B4-BE49-F238E27FC236}">
                <a16:creationId xmlns:a16="http://schemas.microsoft.com/office/drawing/2014/main" id="{B8C9D757-0997-44B0-8579-A2BA806CA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3716338"/>
            <a:ext cx="808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255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8" grpId="0" animBg="1"/>
      <p:bldP spid="489479" grpId="0"/>
    </p:bldLst>
  </p:timing>
</p:sld>
</file>

<file path=ppt/theme/theme1.xml><?xml version="1.0" encoding="utf-8"?>
<a:theme xmlns:a="http://schemas.openxmlformats.org/drawingml/2006/main" name="Textured">
  <a:themeElements>
    <a:clrScheme name="Textured 10">
      <a:dk1>
        <a:srgbClr val="000000"/>
      </a:dk1>
      <a:lt1>
        <a:srgbClr val="FFFFFF"/>
      </a:lt1>
      <a:dk2>
        <a:srgbClr val="00152A"/>
      </a:dk2>
      <a:lt2>
        <a:srgbClr val="CCFFFF"/>
      </a:lt2>
      <a:accent1>
        <a:srgbClr val="009999"/>
      </a:accent1>
      <a:accent2>
        <a:srgbClr val="336699"/>
      </a:accent2>
      <a:accent3>
        <a:srgbClr val="AAAAAC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黑体"/>
        <a:cs typeface=""/>
      </a:majorFont>
      <a:minorFont>
        <a:latin typeface="Franklin Gothic Medium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anose="020B06030201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anose="020B06030201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9">
        <a:dk1>
          <a:srgbClr val="003366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10">
        <a:dk1>
          <a:srgbClr val="000000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10500</TotalTime>
  <Words>2092</Words>
  <Application>Microsoft Office PowerPoint</Application>
  <PresentationFormat>全屏显示(4:3)</PresentationFormat>
  <Paragraphs>707</Paragraphs>
  <Slides>45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Arial</vt:lpstr>
      <vt:lpstr>Arial Narrow</vt:lpstr>
      <vt:lpstr>Franklin Gothic Medium</vt:lpstr>
      <vt:lpstr>Tahoma</vt:lpstr>
      <vt:lpstr>Wingdings</vt:lpstr>
      <vt:lpstr>Textured</vt:lpstr>
      <vt:lpstr>位图图像</vt:lpstr>
      <vt:lpstr>Chapter 7   Internet Protocol</vt:lpstr>
      <vt:lpstr>Internet Protocol（IP）</vt:lpstr>
      <vt:lpstr>The Features of IP Communication</vt:lpstr>
      <vt:lpstr>7.1  Datagram</vt:lpstr>
      <vt:lpstr>Length Fields</vt:lpstr>
      <vt:lpstr>Type of Service Field</vt:lpstr>
      <vt:lpstr>Type of Service Field</vt:lpstr>
      <vt:lpstr>Fragmentation Fields</vt:lpstr>
      <vt:lpstr>Time to Live Field</vt:lpstr>
      <vt:lpstr>Protocol Field</vt:lpstr>
      <vt:lpstr>Checksum Field</vt:lpstr>
      <vt:lpstr>Option Field</vt:lpstr>
      <vt:lpstr>Encapsulation</vt:lpstr>
      <vt:lpstr>IP Datagram Example</vt:lpstr>
      <vt:lpstr>PowerPoint 演示文稿</vt:lpstr>
      <vt:lpstr>To Process an IP Packet</vt:lpstr>
      <vt:lpstr>7.2  Fragmentation</vt:lpstr>
      <vt:lpstr>Fragmentation</vt:lpstr>
      <vt:lpstr>Fragmentation Operation</vt:lpstr>
      <vt:lpstr>Fragmentation Example</vt:lpstr>
      <vt:lpstr>Reassembly（重组操作 ）</vt:lpstr>
      <vt:lpstr>Fragmentation Examples</vt:lpstr>
      <vt:lpstr>7.3  Options</vt:lpstr>
      <vt:lpstr>7.3  Options</vt:lpstr>
      <vt:lpstr>7.3.1  No operation</vt:lpstr>
      <vt:lpstr>7.3.2  End of option</vt:lpstr>
      <vt:lpstr>7.3.3  Record route</vt:lpstr>
      <vt:lpstr>7.3.4 Strict source route 严格源路由选项</vt:lpstr>
      <vt:lpstr>作用</vt:lpstr>
      <vt:lpstr>7.3.5  timestamp</vt:lpstr>
      <vt:lpstr>Fragmentation with Options</vt:lpstr>
      <vt:lpstr>7.4  Checksum</vt:lpstr>
      <vt:lpstr>7.4  Checksum</vt:lpstr>
      <vt:lpstr>7.4  Checksum</vt:lpstr>
      <vt:lpstr>Example</vt:lpstr>
      <vt:lpstr>7.5  IP Package</vt:lpstr>
      <vt:lpstr>7.5  IP Package</vt:lpstr>
      <vt:lpstr>7.5  IP Package</vt:lpstr>
      <vt:lpstr>7.5  IP Package</vt:lpstr>
      <vt:lpstr>7.5  IP Package</vt:lpstr>
      <vt:lpstr>7.6  IP Over ATM</vt:lpstr>
      <vt:lpstr>7.6  IP Over ATM</vt:lpstr>
      <vt:lpstr>7.6  IP Over ATM</vt:lpstr>
      <vt:lpstr>7.6  IP Over ATM</vt:lpstr>
      <vt:lpstr>7.7  Summary</vt:lpstr>
    </vt:vector>
  </TitlesOfParts>
  <Company>电子科技大学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TCP/IP协议原理</dc:title>
  <dc:subject>6章</dc:subject>
  <dc:creator>杨宁</dc:creator>
  <dc:description>IP</dc:description>
  <cp:lastModifiedBy>Zhao Zhengang</cp:lastModifiedBy>
  <cp:revision>234</cp:revision>
  <dcterms:created xsi:type="dcterms:W3CDTF">2003-01-21T09:43:48Z</dcterms:created>
  <dcterms:modified xsi:type="dcterms:W3CDTF">2019-10-08T19:49:32Z</dcterms:modified>
</cp:coreProperties>
</file>