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68" r:id="rId3"/>
    <p:sldId id="259" r:id="rId4"/>
    <p:sldId id="264" r:id="rId5"/>
    <p:sldId id="261" r:id="rId6"/>
    <p:sldId id="260" r:id="rId7"/>
    <p:sldId id="285" r:id="rId8"/>
    <p:sldId id="286" r:id="rId9"/>
    <p:sldId id="288" r:id="rId10"/>
    <p:sldId id="289" r:id="rId11"/>
    <p:sldId id="292" r:id="rId12"/>
    <p:sldId id="294" r:id="rId13"/>
    <p:sldId id="262" r:id="rId14"/>
    <p:sldId id="295" r:id="rId15"/>
    <p:sldId id="267" r:id="rId16"/>
  </p:sldIdLst>
  <p:sldSz cx="9144000" cy="5143500" type="screen16x9"/>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C6A9"/>
    <a:srgbClr val="7F7F7F"/>
    <a:srgbClr val="BFBFBF"/>
    <a:srgbClr val="215968"/>
    <a:srgbClr val="393D47"/>
    <a:srgbClr val="222732"/>
    <a:srgbClr val="1F6256"/>
    <a:srgbClr val="1C5449"/>
    <a:srgbClr val="090A0D"/>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95062" autoAdjust="0"/>
  </p:normalViewPr>
  <p:slideViewPr>
    <p:cSldViewPr snapToGrid="0" snapToObjects="1">
      <p:cViewPr varScale="1">
        <p:scale>
          <a:sx n="131" d="100"/>
          <a:sy n="131" d="100"/>
        </p:scale>
        <p:origin x="144" y="43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entury Gothic"/>
                <a:ea typeface="微软雅黑" pitchFamily="34" charset="-122"/>
              </a:defRPr>
            </a:lvl1pPr>
          </a:lstStyle>
          <a:p>
            <a:endParaRPr lang="zh-CN" altLang="en-US"/>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entury Gothic"/>
                <a:ea typeface="微软雅黑" pitchFamily="34" charset="-122"/>
              </a:defRPr>
            </a:lvl1pPr>
          </a:lstStyle>
          <a:p>
            <a:fld id="{05D47E30-6D77-4A9B-B405-58FC9562726A}" type="datetimeFigureOut">
              <a:rPr lang="zh-CN" altLang="en-US"/>
              <a:pPr/>
              <a:t>2020/7/8</a:t>
            </a:fld>
            <a:endParaRPr lang="en-US" altLang="zh-CN"/>
          </a:p>
        </p:txBody>
      </p:sp>
      <p:sp>
        <p:nvSpPr>
          <p:cNvPr id="368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entury Gothic"/>
                <a:ea typeface="微软雅黑" pitchFamily="34" charset="-122"/>
              </a:defRPr>
            </a:lvl1pPr>
          </a:lstStyle>
          <a:p>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entury Gothic"/>
                <a:ea typeface="微软雅黑" pitchFamily="34" charset="-122"/>
              </a:defRPr>
            </a:lvl1pPr>
          </a:lstStyle>
          <a:p>
            <a:fld id="{1BDF2FDB-C8D1-4B34-9353-F5B034477610}" type="slidenum">
              <a:rPr lang="zh-CN" altLang="en-US"/>
              <a:pPr/>
              <a:t>‹#›</a:t>
            </a:fld>
            <a:endParaRPr lang="en-US" altLang="zh-CN"/>
          </a:p>
        </p:txBody>
      </p:sp>
    </p:spTree>
    <p:extLst>
      <p:ext uri="{BB962C8B-B14F-4D97-AF65-F5344CB8AC3E}">
        <p14:creationId xmlns:p14="http://schemas.microsoft.com/office/powerpoint/2010/main" val="10910378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53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317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396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772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04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46C6A9"/>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2273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2020/7/8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2020/7/8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entury Gothic"/>
          <a:ea typeface="微软雅黑" pitchFamily="34" charset="-122"/>
        </a:defRPr>
      </a:lvl2pPr>
      <a:lvl3pPr algn="ctr" defTabSz="457200" rtl="0" fontAlgn="base">
        <a:spcBef>
          <a:spcPct val="0"/>
        </a:spcBef>
        <a:spcAft>
          <a:spcPct val="0"/>
        </a:spcAft>
        <a:defRPr sz="4400">
          <a:solidFill>
            <a:schemeClr val="tx1"/>
          </a:solidFill>
          <a:latin typeface="Century Gothic"/>
          <a:ea typeface="微软雅黑" pitchFamily="34" charset="-122"/>
        </a:defRPr>
      </a:lvl3pPr>
      <a:lvl4pPr algn="ctr" defTabSz="457200" rtl="0" fontAlgn="base">
        <a:spcBef>
          <a:spcPct val="0"/>
        </a:spcBef>
        <a:spcAft>
          <a:spcPct val="0"/>
        </a:spcAft>
        <a:defRPr sz="4400">
          <a:solidFill>
            <a:schemeClr val="tx1"/>
          </a:solidFill>
          <a:latin typeface="Century Gothic"/>
          <a:ea typeface="微软雅黑" pitchFamily="34" charset="-122"/>
        </a:defRPr>
      </a:lvl4pPr>
      <a:lvl5pPr algn="ctr" defTabSz="457200" rtl="0" fontAlgn="base">
        <a:spcBef>
          <a:spcPct val="0"/>
        </a:spcBef>
        <a:spcAft>
          <a:spcPct val="0"/>
        </a:spcAft>
        <a:defRPr sz="4400">
          <a:solidFill>
            <a:schemeClr val="tx1"/>
          </a:solidFill>
          <a:latin typeface="Century Gothic"/>
          <a:ea typeface="微软雅黑" pitchFamily="34" charset="-122"/>
        </a:defRPr>
      </a:lvl5pPr>
      <a:lvl6pPr marL="457200" algn="ctr" defTabSz="457200" rtl="0" fontAlgn="base">
        <a:spcBef>
          <a:spcPct val="0"/>
        </a:spcBef>
        <a:spcAft>
          <a:spcPct val="0"/>
        </a:spcAft>
        <a:defRPr sz="4400">
          <a:solidFill>
            <a:schemeClr val="tx1"/>
          </a:solidFill>
          <a:latin typeface="Century Gothic"/>
          <a:ea typeface="微软雅黑" pitchFamily="34" charset="-122"/>
        </a:defRPr>
      </a:lvl6pPr>
      <a:lvl7pPr marL="914400" algn="ctr" defTabSz="457200" rtl="0" fontAlgn="base">
        <a:spcBef>
          <a:spcPct val="0"/>
        </a:spcBef>
        <a:spcAft>
          <a:spcPct val="0"/>
        </a:spcAft>
        <a:defRPr sz="4400">
          <a:solidFill>
            <a:schemeClr val="tx1"/>
          </a:solidFill>
          <a:latin typeface="Century Gothic"/>
          <a:ea typeface="微软雅黑" pitchFamily="34" charset="-122"/>
        </a:defRPr>
      </a:lvl7pPr>
      <a:lvl8pPr marL="1371600" algn="ctr" defTabSz="457200" rtl="0" fontAlgn="base">
        <a:spcBef>
          <a:spcPct val="0"/>
        </a:spcBef>
        <a:spcAft>
          <a:spcPct val="0"/>
        </a:spcAft>
        <a:defRPr sz="4400">
          <a:solidFill>
            <a:schemeClr val="tx1"/>
          </a:solidFill>
          <a:latin typeface="Century Gothic"/>
          <a:ea typeface="微软雅黑" pitchFamily="34" charset="-122"/>
        </a:defRPr>
      </a:lvl8pPr>
      <a:lvl9pPr marL="1828800" algn="ctr" defTabSz="457200" rtl="0" fontAlgn="base">
        <a:spcBef>
          <a:spcPct val="0"/>
        </a:spcBef>
        <a:spcAft>
          <a:spcPct val="0"/>
        </a:spcAft>
        <a:defRPr sz="4400">
          <a:solidFill>
            <a:schemeClr val="tx1"/>
          </a:solidFill>
          <a:latin typeface="Century Gothic"/>
          <a:ea typeface="微软雅黑" pitchFamily="34" charset="-122"/>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椭圆 1"/>
          <p:cNvSpPr/>
          <p:nvPr/>
        </p:nvSpPr>
        <p:spPr>
          <a:xfrm>
            <a:off x="295275"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椭圆 2"/>
          <p:cNvSpPr/>
          <p:nvPr/>
        </p:nvSpPr>
        <p:spPr>
          <a:xfrm>
            <a:off x="1027113" y="1857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 name="椭圆 3"/>
          <p:cNvSpPr/>
          <p:nvPr/>
        </p:nvSpPr>
        <p:spPr>
          <a:xfrm>
            <a:off x="1758950"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 name="椭圆 4"/>
          <p:cNvSpPr/>
          <p:nvPr/>
        </p:nvSpPr>
        <p:spPr>
          <a:xfrm>
            <a:off x="2490788" y="1857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6" name="椭圆 5"/>
          <p:cNvSpPr/>
          <p:nvPr/>
        </p:nvSpPr>
        <p:spPr>
          <a:xfrm>
            <a:off x="3222625" y="185738"/>
            <a:ext cx="503238"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椭圆 6"/>
          <p:cNvSpPr/>
          <p:nvPr/>
        </p:nvSpPr>
        <p:spPr>
          <a:xfrm>
            <a:off x="3954463" y="1857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 name="椭圆 7"/>
          <p:cNvSpPr/>
          <p:nvPr/>
        </p:nvSpPr>
        <p:spPr>
          <a:xfrm>
            <a:off x="4686300"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 name="椭圆 8"/>
          <p:cNvSpPr/>
          <p:nvPr/>
        </p:nvSpPr>
        <p:spPr>
          <a:xfrm>
            <a:off x="5418138" y="1857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0" name="椭圆 9"/>
          <p:cNvSpPr/>
          <p:nvPr/>
        </p:nvSpPr>
        <p:spPr>
          <a:xfrm>
            <a:off x="6149975"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2" name="椭圆 11"/>
          <p:cNvSpPr/>
          <p:nvPr/>
        </p:nvSpPr>
        <p:spPr>
          <a:xfrm>
            <a:off x="6881813" y="1857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3" name="椭圆 12"/>
          <p:cNvSpPr/>
          <p:nvPr/>
        </p:nvSpPr>
        <p:spPr>
          <a:xfrm>
            <a:off x="7613650"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4" name="椭圆 13"/>
          <p:cNvSpPr/>
          <p:nvPr/>
        </p:nvSpPr>
        <p:spPr>
          <a:xfrm>
            <a:off x="8345488" y="1857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8" name="椭圆 17"/>
          <p:cNvSpPr/>
          <p:nvPr/>
        </p:nvSpPr>
        <p:spPr>
          <a:xfrm>
            <a:off x="661988" y="7572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9" name="椭圆 18"/>
          <p:cNvSpPr/>
          <p:nvPr/>
        </p:nvSpPr>
        <p:spPr>
          <a:xfrm>
            <a:off x="1393825" y="7572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0" name="椭圆 19"/>
          <p:cNvSpPr/>
          <p:nvPr/>
        </p:nvSpPr>
        <p:spPr>
          <a:xfrm>
            <a:off x="2125663"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1" name="椭圆 20"/>
          <p:cNvSpPr/>
          <p:nvPr/>
        </p:nvSpPr>
        <p:spPr>
          <a:xfrm>
            <a:off x="2857500" y="757238"/>
            <a:ext cx="501650"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2" name="椭圆 21"/>
          <p:cNvSpPr/>
          <p:nvPr/>
        </p:nvSpPr>
        <p:spPr>
          <a:xfrm>
            <a:off x="3589338"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椭圆 22"/>
          <p:cNvSpPr/>
          <p:nvPr/>
        </p:nvSpPr>
        <p:spPr>
          <a:xfrm>
            <a:off x="4321175"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4" name="椭圆 23"/>
          <p:cNvSpPr/>
          <p:nvPr/>
        </p:nvSpPr>
        <p:spPr>
          <a:xfrm>
            <a:off x="5053013"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5" name="椭圆 24"/>
          <p:cNvSpPr/>
          <p:nvPr/>
        </p:nvSpPr>
        <p:spPr>
          <a:xfrm>
            <a:off x="5784850"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6" name="椭圆 25"/>
          <p:cNvSpPr/>
          <p:nvPr/>
        </p:nvSpPr>
        <p:spPr>
          <a:xfrm>
            <a:off x="6516688"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7" name="椭圆 26"/>
          <p:cNvSpPr/>
          <p:nvPr/>
        </p:nvSpPr>
        <p:spPr>
          <a:xfrm>
            <a:off x="7246938" y="7572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8" name="椭圆 27"/>
          <p:cNvSpPr/>
          <p:nvPr/>
        </p:nvSpPr>
        <p:spPr>
          <a:xfrm>
            <a:off x="7978775" y="7572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5" name="椭圆 44"/>
          <p:cNvSpPr/>
          <p:nvPr/>
        </p:nvSpPr>
        <p:spPr>
          <a:xfrm flipV="1">
            <a:off x="295275"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6" name="椭圆 45"/>
          <p:cNvSpPr/>
          <p:nvPr/>
        </p:nvSpPr>
        <p:spPr>
          <a:xfrm flipV="1">
            <a:off x="1027113"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7" name="椭圆 46"/>
          <p:cNvSpPr/>
          <p:nvPr/>
        </p:nvSpPr>
        <p:spPr>
          <a:xfrm flipV="1">
            <a:off x="1758950" y="4483100"/>
            <a:ext cx="503238" cy="5016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8" name="椭圆 47"/>
          <p:cNvSpPr/>
          <p:nvPr/>
        </p:nvSpPr>
        <p:spPr>
          <a:xfrm flipV="1">
            <a:off x="2490788"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9" name="椭圆 48"/>
          <p:cNvSpPr/>
          <p:nvPr/>
        </p:nvSpPr>
        <p:spPr>
          <a:xfrm flipV="1">
            <a:off x="3222625" y="4483100"/>
            <a:ext cx="503238" cy="5016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0" name="椭圆 49"/>
          <p:cNvSpPr/>
          <p:nvPr/>
        </p:nvSpPr>
        <p:spPr>
          <a:xfrm flipV="1">
            <a:off x="3954463"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1" name="椭圆 50"/>
          <p:cNvSpPr/>
          <p:nvPr/>
        </p:nvSpPr>
        <p:spPr>
          <a:xfrm flipV="1">
            <a:off x="4686300"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2" name="椭圆 51"/>
          <p:cNvSpPr/>
          <p:nvPr/>
        </p:nvSpPr>
        <p:spPr>
          <a:xfrm flipV="1">
            <a:off x="5418138"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3" name="椭圆 52"/>
          <p:cNvSpPr/>
          <p:nvPr/>
        </p:nvSpPr>
        <p:spPr>
          <a:xfrm flipV="1">
            <a:off x="6149975"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4" name="椭圆 53"/>
          <p:cNvSpPr/>
          <p:nvPr/>
        </p:nvSpPr>
        <p:spPr>
          <a:xfrm flipV="1">
            <a:off x="6881813"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5" name="椭圆 54"/>
          <p:cNvSpPr/>
          <p:nvPr/>
        </p:nvSpPr>
        <p:spPr>
          <a:xfrm flipV="1">
            <a:off x="7613650"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6" name="椭圆 55"/>
          <p:cNvSpPr/>
          <p:nvPr/>
        </p:nvSpPr>
        <p:spPr>
          <a:xfrm flipV="1">
            <a:off x="8345488"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4" name="椭圆 33"/>
          <p:cNvSpPr/>
          <p:nvPr/>
        </p:nvSpPr>
        <p:spPr>
          <a:xfrm flipV="1">
            <a:off x="661988" y="3911600"/>
            <a:ext cx="503237"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5" name="椭圆 34"/>
          <p:cNvSpPr/>
          <p:nvPr/>
        </p:nvSpPr>
        <p:spPr>
          <a:xfrm flipV="1">
            <a:off x="1393825" y="3911600"/>
            <a:ext cx="503238"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6" name="椭圆 35"/>
          <p:cNvSpPr/>
          <p:nvPr/>
        </p:nvSpPr>
        <p:spPr>
          <a:xfrm flipV="1">
            <a:off x="2125663"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7" name="椭圆 36"/>
          <p:cNvSpPr/>
          <p:nvPr/>
        </p:nvSpPr>
        <p:spPr>
          <a:xfrm flipV="1">
            <a:off x="2857500" y="3911600"/>
            <a:ext cx="501650" cy="5032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8" name="椭圆 37"/>
          <p:cNvSpPr/>
          <p:nvPr/>
        </p:nvSpPr>
        <p:spPr>
          <a:xfrm flipV="1">
            <a:off x="3589338"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9" name="椭圆 38"/>
          <p:cNvSpPr/>
          <p:nvPr/>
        </p:nvSpPr>
        <p:spPr>
          <a:xfrm flipV="1">
            <a:off x="4321175"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0" name="椭圆 39"/>
          <p:cNvSpPr/>
          <p:nvPr/>
        </p:nvSpPr>
        <p:spPr>
          <a:xfrm flipV="1">
            <a:off x="5053013" y="3911600"/>
            <a:ext cx="501650" cy="5032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1" name="椭圆 40"/>
          <p:cNvSpPr/>
          <p:nvPr/>
        </p:nvSpPr>
        <p:spPr>
          <a:xfrm flipV="1">
            <a:off x="5784850"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2" name="椭圆 41"/>
          <p:cNvSpPr/>
          <p:nvPr/>
        </p:nvSpPr>
        <p:spPr>
          <a:xfrm flipV="1">
            <a:off x="6516688"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3" name="椭圆 42"/>
          <p:cNvSpPr/>
          <p:nvPr/>
        </p:nvSpPr>
        <p:spPr>
          <a:xfrm flipV="1">
            <a:off x="7246938" y="3911600"/>
            <a:ext cx="503237" cy="5032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4" name="椭圆 43"/>
          <p:cNvSpPr/>
          <p:nvPr/>
        </p:nvSpPr>
        <p:spPr>
          <a:xfrm flipV="1">
            <a:off x="7978775" y="3911600"/>
            <a:ext cx="503238"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7" name="文本框 56"/>
          <p:cNvSpPr txBox="1"/>
          <p:nvPr/>
        </p:nvSpPr>
        <p:spPr>
          <a:xfrm>
            <a:off x="447675" y="1533524"/>
            <a:ext cx="4238625" cy="923330"/>
          </a:xfrm>
          <a:prstGeom prst="rect">
            <a:avLst/>
          </a:prstGeom>
          <a:noFill/>
          <a:effectLst>
            <a:outerShdw blurRad="50800" dist="38100" dir="5400000" algn="t" rotWithShape="0">
              <a:prstClr val="black">
                <a:alpha val="40000"/>
              </a:prstClr>
            </a:outerShdw>
          </a:effectLst>
        </p:spPr>
        <p:txBody>
          <a:bodyPr wrap="square">
            <a:spAutoFit/>
          </a:bodyPr>
          <a:lstStyle/>
          <a:p>
            <a:pPr fontAlgn="auto">
              <a:spcBef>
                <a:spcPts val="0"/>
              </a:spcBef>
              <a:spcAft>
                <a:spcPts val="0"/>
              </a:spcAft>
              <a:defRPr/>
            </a:pPr>
            <a:r>
              <a:rPr kumimoji="1" lang="en-US" altLang="zh-CN" sz="5400" dirty="0">
                <a:solidFill>
                  <a:schemeClr val="bg2">
                    <a:lumMod val="50000"/>
                  </a:schemeClr>
                </a:solidFill>
                <a:latin typeface="+mn-ea"/>
                <a:ea typeface="+mn-ea"/>
              </a:rPr>
              <a:t>ONENOTE</a:t>
            </a:r>
            <a:endParaRPr kumimoji="1" lang="zh-CN" altLang="en-US" sz="5400" dirty="0">
              <a:solidFill>
                <a:schemeClr val="bg2">
                  <a:lumMod val="50000"/>
                </a:schemeClr>
              </a:solidFill>
              <a:latin typeface="+mn-ea"/>
              <a:ea typeface="+mn-ea"/>
            </a:endParaRPr>
          </a:p>
        </p:txBody>
      </p:sp>
      <p:sp>
        <p:nvSpPr>
          <p:cNvPr id="8241" name="文本框 58"/>
          <p:cNvSpPr txBox="1">
            <a:spLocks noChangeArrowheads="1"/>
          </p:cNvSpPr>
          <p:nvPr/>
        </p:nvSpPr>
        <p:spPr bwMode="auto">
          <a:xfrm>
            <a:off x="442913" y="2609850"/>
            <a:ext cx="4610100" cy="1026756"/>
          </a:xfrm>
          <a:prstGeom prst="rect">
            <a:avLst/>
          </a:prstGeom>
          <a:noFill/>
          <a:ln w="9525">
            <a:noFill/>
            <a:miter lim="800000"/>
            <a:headEnd/>
            <a:tailEnd/>
          </a:ln>
        </p:spPr>
        <p:txBody>
          <a:bodyPr wrap="square">
            <a:spAutoFit/>
          </a:bodyPr>
          <a:lstStyle/>
          <a:p>
            <a:pPr>
              <a:lnSpc>
                <a:spcPct val="130000"/>
              </a:lnSpc>
            </a:pPr>
            <a:r>
              <a:rPr kumimoji="1" lang="en-US" altLang="zh-CN" sz="1200" dirty="0">
                <a:solidFill>
                  <a:srgbClr val="46C6A9"/>
                </a:solidFill>
                <a:latin typeface="Century Gothic"/>
                <a:ea typeface="微软雅黑" pitchFamily="34" charset="-122"/>
                <a:cs typeface="Arial" charset="0"/>
              </a:rPr>
              <a:t>OneNote is like an e-book shelf with unlimited storage space. You can store your own e-books on this e-book shelf. The structure of each e-book is the same as that of ordinary paper books</a:t>
            </a:r>
            <a:endParaRPr kumimoji="1" lang="zh-CN" altLang="en-US" sz="1200" dirty="0">
              <a:solidFill>
                <a:srgbClr val="46C6A9"/>
              </a:solidFill>
              <a:latin typeface="Century Gothic"/>
              <a:ea typeface="微软雅黑" pitchFamily="34" charset="-122"/>
              <a:cs typeface="Arial" charset="0"/>
            </a:endParaRPr>
          </a:p>
        </p:txBody>
      </p:sp>
      <p:pic>
        <p:nvPicPr>
          <p:cNvPr id="11" name="图片 10">
            <a:extLst>
              <a:ext uri="{FF2B5EF4-FFF2-40B4-BE49-F238E27FC236}">
                <a16:creationId xmlns:a16="http://schemas.microsoft.com/office/drawing/2014/main" id="{2DB3EFA4-58E5-44BB-8442-A0AF52CDA690}"/>
              </a:ext>
            </a:extLst>
          </p:cNvPr>
          <p:cNvPicPr>
            <a:picLocks noChangeAspect="1"/>
          </p:cNvPicPr>
          <p:nvPr/>
        </p:nvPicPr>
        <p:blipFill>
          <a:blip r:embed="rId3"/>
          <a:stretch>
            <a:fillRect/>
          </a:stretch>
        </p:blipFill>
        <p:spPr>
          <a:xfrm>
            <a:off x="6036468" y="1854596"/>
            <a:ext cx="1348582" cy="1348582"/>
          </a:xfrm>
          <a:prstGeom prst="rect">
            <a:avLst/>
          </a:prstGeom>
        </p:spPr>
      </p:pic>
      <p:sp>
        <p:nvSpPr>
          <p:cNvPr id="15" name="文本框 14">
            <a:extLst>
              <a:ext uri="{FF2B5EF4-FFF2-40B4-BE49-F238E27FC236}">
                <a16:creationId xmlns:a16="http://schemas.microsoft.com/office/drawing/2014/main" id="{6217EC2B-5CF5-4F0B-B9BA-6FFEA3FCD69A}"/>
              </a:ext>
            </a:extLst>
          </p:cNvPr>
          <p:cNvSpPr txBox="1"/>
          <p:nvPr/>
        </p:nvSpPr>
        <p:spPr>
          <a:xfrm>
            <a:off x="5694142" y="3369365"/>
            <a:ext cx="2146742" cy="369332"/>
          </a:xfrm>
          <a:prstGeom prst="rect">
            <a:avLst/>
          </a:prstGeom>
          <a:noFill/>
        </p:spPr>
        <p:txBody>
          <a:bodyPr wrap="none" rtlCol="0">
            <a:spAutoFit/>
          </a:bodyPr>
          <a:lstStyle/>
          <a:p>
            <a:r>
              <a:rPr lang="en-US" altLang="zh-CN" dirty="0">
                <a:solidFill>
                  <a:schemeClr val="accent3">
                    <a:lumMod val="60000"/>
                    <a:lumOff val="40000"/>
                  </a:schemeClr>
                </a:solidFill>
              </a:rPr>
              <a:t>SA9225404 </a:t>
            </a:r>
            <a:r>
              <a:rPr lang="zh-CN" altLang="en-US" dirty="0">
                <a:solidFill>
                  <a:schemeClr val="accent3">
                    <a:lumMod val="60000"/>
                    <a:lumOff val="40000"/>
                  </a:schemeClr>
                </a:solidFill>
              </a:rPr>
              <a:t>吴语港</a:t>
            </a:r>
          </a:p>
        </p:txBody>
      </p:sp>
    </p:spTree>
  </p:cSld>
  <p:clrMapOvr>
    <a:masterClrMapping/>
  </p:clrMapOvr>
  <p:transition spd="med" advTm="4749">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90063"/>
            <a:ext cx="2265362" cy="312073"/>
          </a:xfrm>
          <a:prstGeom prst="rect">
            <a:avLst/>
          </a:prstGeom>
          <a:noFill/>
        </p:spPr>
        <p:txBody>
          <a:bodyPr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User needs</a:t>
            </a:r>
            <a:endParaRPr kumimoji="1" lang="zh-CN" altLang="en-US" sz="1550" b="1" dirty="0">
              <a:solidFill>
                <a:schemeClr val="bg1"/>
              </a:solidFill>
              <a:latin typeface="微软雅黑"/>
              <a:ea typeface="微软雅黑"/>
              <a:cs typeface="微软雅黑"/>
            </a:endParaRPr>
          </a:p>
        </p:txBody>
      </p:sp>
      <p:pic>
        <p:nvPicPr>
          <p:cNvPr id="4" name="图片 3">
            <a:extLst>
              <a:ext uri="{FF2B5EF4-FFF2-40B4-BE49-F238E27FC236}">
                <a16:creationId xmlns:a16="http://schemas.microsoft.com/office/drawing/2014/main" id="{759C9C03-0A4C-445A-99F1-072B0C468F9B}"/>
              </a:ext>
            </a:extLst>
          </p:cNvPr>
          <p:cNvPicPr>
            <a:picLocks noChangeAspect="1"/>
          </p:cNvPicPr>
          <p:nvPr/>
        </p:nvPicPr>
        <p:blipFill>
          <a:blip r:embed="rId3"/>
          <a:stretch>
            <a:fillRect/>
          </a:stretch>
        </p:blipFill>
        <p:spPr>
          <a:xfrm>
            <a:off x="293903" y="713926"/>
            <a:ext cx="5162679" cy="1984233"/>
          </a:xfrm>
          <a:prstGeom prst="rect">
            <a:avLst/>
          </a:prstGeom>
        </p:spPr>
      </p:pic>
      <p:pic>
        <p:nvPicPr>
          <p:cNvPr id="6" name="图片 5">
            <a:extLst>
              <a:ext uri="{FF2B5EF4-FFF2-40B4-BE49-F238E27FC236}">
                <a16:creationId xmlns:a16="http://schemas.microsoft.com/office/drawing/2014/main" id="{94149493-D545-4CD4-B348-82C379D85CCA}"/>
              </a:ext>
            </a:extLst>
          </p:cNvPr>
          <p:cNvPicPr>
            <a:picLocks noChangeAspect="1"/>
          </p:cNvPicPr>
          <p:nvPr/>
        </p:nvPicPr>
        <p:blipFill>
          <a:blip r:embed="rId4"/>
          <a:stretch>
            <a:fillRect/>
          </a:stretch>
        </p:blipFill>
        <p:spPr>
          <a:xfrm>
            <a:off x="293904" y="2869034"/>
            <a:ext cx="5162679" cy="2011282"/>
          </a:xfrm>
          <a:prstGeom prst="rect">
            <a:avLst/>
          </a:prstGeom>
        </p:spPr>
      </p:pic>
      <p:sp>
        <p:nvSpPr>
          <p:cNvPr id="7" name="矩形 6">
            <a:extLst>
              <a:ext uri="{FF2B5EF4-FFF2-40B4-BE49-F238E27FC236}">
                <a16:creationId xmlns:a16="http://schemas.microsoft.com/office/drawing/2014/main" id="{6944D55F-F38E-431E-8363-E1D68938C92A}"/>
              </a:ext>
            </a:extLst>
          </p:cNvPr>
          <p:cNvSpPr/>
          <p:nvPr/>
        </p:nvSpPr>
        <p:spPr>
          <a:xfrm>
            <a:off x="5659636" y="692356"/>
            <a:ext cx="3190460" cy="4247317"/>
          </a:xfrm>
          <a:prstGeom prst="rect">
            <a:avLst/>
          </a:prstGeom>
        </p:spPr>
        <p:txBody>
          <a:bodyPr wrap="square">
            <a:spAutoFit/>
          </a:bodyPr>
          <a:lstStyle/>
          <a:p>
            <a:r>
              <a:rPr lang="zh-CN" altLang="en-US" dirty="0">
                <a:solidFill>
                  <a:schemeClr val="accent1"/>
                </a:solidFill>
              </a:rPr>
              <a:t>One of the most important features of onenote is that it can keep the notes on all devices synchronized, and can be stored on the cloud so that you can take notes wherever you go, which is very convenient</a:t>
            </a:r>
            <a:r>
              <a:rPr lang="en-US" altLang="zh-CN" dirty="0">
                <a:solidFill>
                  <a:schemeClr val="accent1"/>
                </a:solidFill>
              </a:rPr>
              <a:t>.</a:t>
            </a:r>
          </a:p>
          <a:p>
            <a:r>
              <a:rPr lang="en-US" altLang="zh-CN" dirty="0">
                <a:solidFill>
                  <a:schemeClr val="accent1"/>
                </a:solidFill>
              </a:rPr>
              <a:t>And OneNote has a very convenient operation is that you can quickly edit any content on the screen, so that the speed and efficiency of your notes have been greatly improved.</a:t>
            </a:r>
            <a:endParaRPr lang="zh-CN" altLang="en-US" dirty="0">
              <a:solidFill>
                <a:schemeClr val="accent1"/>
              </a:solidFill>
            </a:endParaRPr>
          </a:p>
        </p:txBody>
      </p:sp>
    </p:spTree>
    <p:extLst>
      <p:ext uri="{BB962C8B-B14F-4D97-AF65-F5344CB8AC3E}">
        <p14:creationId xmlns:p14="http://schemas.microsoft.com/office/powerpoint/2010/main" val="37852498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90063"/>
            <a:ext cx="2265362" cy="312073"/>
          </a:xfrm>
          <a:prstGeom prst="rect">
            <a:avLst/>
          </a:prstGeom>
          <a:noFill/>
        </p:spPr>
        <p:txBody>
          <a:bodyPr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User needs</a:t>
            </a:r>
            <a:endParaRPr kumimoji="1" lang="zh-CN" altLang="en-US" sz="1550" b="1" dirty="0">
              <a:solidFill>
                <a:schemeClr val="bg1"/>
              </a:solidFill>
              <a:latin typeface="微软雅黑"/>
              <a:ea typeface="微软雅黑"/>
              <a:cs typeface="微软雅黑"/>
            </a:endParaRPr>
          </a:p>
        </p:txBody>
      </p:sp>
      <p:pic>
        <p:nvPicPr>
          <p:cNvPr id="3" name="图片 2">
            <a:extLst>
              <a:ext uri="{FF2B5EF4-FFF2-40B4-BE49-F238E27FC236}">
                <a16:creationId xmlns:a16="http://schemas.microsoft.com/office/drawing/2014/main" id="{E416236A-DA38-4208-9C79-66A5E1D364AB}"/>
              </a:ext>
            </a:extLst>
          </p:cNvPr>
          <p:cNvPicPr>
            <a:picLocks noChangeAspect="1"/>
          </p:cNvPicPr>
          <p:nvPr/>
        </p:nvPicPr>
        <p:blipFill>
          <a:blip r:embed="rId3"/>
          <a:stretch>
            <a:fillRect/>
          </a:stretch>
        </p:blipFill>
        <p:spPr>
          <a:xfrm>
            <a:off x="246411" y="858694"/>
            <a:ext cx="5230050" cy="1801524"/>
          </a:xfrm>
          <a:prstGeom prst="rect">
            <a:avLst/>
          </a:prstGeom>
        </p:spPr>
      </p:pic>
      <p:pic>
        <p:nvPicPr>
          <p:cNvPr id="4" name="图片 3">
            <a:extLst>
              <a:ext uri="{FF2B5EF4-FFF2-40B4-BE49-F238E27FC236}">
                <a16:creationId xmlns:a16="http://schemas.microsoft.com/office/drawing/2014/main" id="{C0BB0161-2C6D-4729-B9F5-6BFDF31CC60D}"/>
              </a:ext>
            </a:extLst>
          </p:cNvPr>
          <p:cNvPicPr>
            <a:picLocks noChangeAspect="1"/>
          </p:cNvPicPr>
          <p:nvPr/>
        </p:nvPicPr>
        <p:blipFill>
          <a:blip r:embed="rId4"/>
          <a:stretch>
            <a:fillRect/>
          </a:stretch>
        </p:blipFill>
        <p:spPr>
          <a:xfrm>
            <a:off x="246411" y="2929087"/>
            <a:ext cx="5230050" cy="2024350"/>
          </a:xfrm>
          <a:prstGeom prst="rect">
            <a:avLst/>
          </a:prstGeom>
        </p:spPr>
      </p:pic>
      <p:sp>
        <p:nvSpPr>
          <p:cNvPr id="5" name="矩形 4">
            <a:extLst>
              <a:ext uri="{FF2B5EF4-FFF2-40B4-BE49-F238E27FC236}">
                <a16:creationId xmlns:a16="http://schemas.microsoft.com/office/drawing/2014/main" id="{B4122181-6449-48FE-BF50-3D60BA73E189}"/>
              </a:ext>
            </a:extLst>
          </p:cNvPr>
          <p:cNvSpPr/>
          <p:nvPr/>
        </p:nvSpPr>
        <p:spPr>
          <a:xfrm>
            <a:off x="5774635" y="955923"/>
            <a:ext cx="2862470" cy="3970318"/>
          </a:xfrm>
          <a:prstGeom prst="rect">
            <a:avLst/>
          </a:prstGeom>
        </p:spPr>
        <p:txBody>
          <a:bodyPr wrap="square">
            <a:spAutoFit/>
          </a:bodyPr>
          <a:lstStyle/>
          <a:p>
            <a:r>
              <a:rPr lang="zh-CN" altLang="en-US" dirty="0">
                <a:solidFill>
                  <a:schemeClr val="accent1"/>
                </a:solidFill>
              </a:rPr>
              <a:t>Of course, after all, OneNote is a product of Microsoft, so the collaboration between its software is very strong, you can use tables or slides in onenote</a:t>
            </a:r>
            <a:r>
              <a:rPr lang="en-US" altLang="zh-CN" dirty="0">
                <a:solidFill>
                  <a:schemeClr val="accent1"/>
                </a:solidFill>
              </a:rPr>
              <a:t>.</a:t>
            </a:r>
          </a:p>
          <a:p>
            <a:r>
              <a:rPr lang="en-US" altLang="zh-CN" dirty="0">
                <a:solidFill>
                  <a:schemeClr val="accent1"/>
                </a:solidFill>
              </a:rPr>
              <a:t>Especially when editing some slides, you can use the stylus to draw and make notes, which is really convenient to highlight that this is a real notebook.</a:t>
            </a:r>
            <a:endParaRPr lang="zh-CN" altLang="en-US" dirty="0">
              <a:solidFill>
                <a:schemeClr val="accent1"/>
              </a:solidFill>
            </a:endParaRPr>
          </a:p>
        </p:txBody>
      </p:sp>
    </p:spTree>
    <p:extLst>
      <p:ext uri="{BB962C8B-B14F-4D97-AF65-F5344CB8AC3E}">
        <p14:creationId xmlns:p14="http://schemas.microsoft.com/office/powerpoint/2010/main" val="178447851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90063"/>
            <a:ext cx="2265362" cy="312073"/>
          </a:xfrm>
          <a:prstGeom prst="rect">
            <a:avLst/>
          </a:prstGeom>
          <a:noFill/>
        </p:spPr>
        <p:txBody>
          <a:bodyPr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User needs</a:t>
            </a:r>
            <a:endParaRPr kumimoji="1" lang="zh-CN" altLang="en-US" sz="1550" b="1" dirty="0">
              <a:solidFill>
                <a:schemeClr val="bg1"/>
              </a:solidFill>
              <a:latin typeface="微软雅黑"/>
              <a:ea typeface="微软雅黑"/>
              <a:cs typeface="微软雅黑"/>
            </a:endParaRPr>
          </a:p>
        </p:txBody>
      </p:sp>
      <p:pic>
        <p:nvPicPr>
          <p:cNvPr id="3" name="图片 2">
            <a:extLst>
              <a:ext uri="{FF2B5EF4-FFF2-40B4-BE49-F238E27FC236}">
                <a16:creationId xmlns:a16="http://schemas.microsoft.com/office/drawing/2014/main" id="{2EBB5308-FC4E-48B5-A50D-B153832B2432}"/>
              </a:ext>
            </a:extLst>
          </p:cNvPr>
          <p:cNvPicPr>
            <a:picLocks noChangeAspect="1"/>
          </p:cNvPicPr>
          <p:nvPr/>
        </p:nvPicPr>
        <p:blipFill>
          <a:blip r:embed="rId3"/>
          <a:stretch>
            <a:fillRect/>
          </a:stretch>
        </p:blipFill>
        <p:spPr>
          <a:xfrm>
            <a:off x="220310" y="554464"/>
            <a:ext cx="5560327" cy="2102003"/>
          </a:xfrm>
          <a:prstGeom prst="rect">
            <a:avLst/>
          </a:prstGeom>
        </p:spPr>
      </p:pic>
      <p:pic>
        <p:nvPicPr>
          <p:cNvPr id="4" name="图片 3">
            <a:extLst>
              <a:ext uri="{FF2B5EF4-FFF2-40B4-BE49-F238E27FC236}">
                <a16:creationId xmlns:a16="http://schemas.microsoft.com/office/drawing/2014/main" id="{9860E9CB-8AF3-427B-8F55-7026CD34D115}"/>
              </a:ext>
            </a:extLst>
          </p:cNvPr>
          <p:cNvPicPr>
            <a:picLocks noChangeAspect="1"/>
          </p:cNvPicPr>
          <p:nvPr/>
        </p:nvPicPr>
        <p:blipFill>
          <a:blip r:embed="rId4"/>
          <a:stretch>
            <a:fillRect/>
          </a:stretch>
        </p:blipFill>
        <p:spPr>
          <a:xfrm>
            <a:off x="220310" y="2928817"/>
            <a:ext cx="5560327" cy="2024620"/>
          </a:xfrm>
          <a:prstGeom prst="rect">
            <a:avLst/>
          </a:prstGeom>
        </p:spPr>
      </p:pic>
      <p:sp>
        <p:nvSpPr>
          <p:cNvPr id="5" name="矩形 4">
            <a:extLst>
              <a:ext uri="{FF2B5EF4-FFF2-40B4-BE49-F238E27FC236}">
                <a16:creationId xmlns:a16="http://schemas.microsoft.com/office/drawing/2014/main" id="{5407FD09-8DD2-4165-A4CB-E9C2B782B03F}"/>
              </a:ext>
            </a:extLst>
          </p:cNvPr>
          <p:cNvSpPr/>
          <p:nvPr/>
        </p:nvSpPr>
        <p:spPr>
          <a:xfrm>
            <a:off x="5883966" y="671308"/>
            <a:ext cx="3180522" cy="3970318"/>
          </a:xfrm>
          <a:prstGeom prst="rect">
            <a:avLst/>
          </a:prstGeom>
        </p:spPr>
        <p:txBody>
          <a:bodyPr wrap="square">
            <a:spAutoFit/>
          </a:bodyPr>
          <a:lstStyle/>
          <a:p>
            <a:r>
              <a:rPr lang="zh-CN" altLang="en-US" dirty="0">
                <a:solidFill>
                  <a:schemeClr val="accent1"/>
                </a:solidFill>
              </a:rPr>
              <a:t>onenote can also be integrated with outlook,</a:t>
            </a:r>
            <a:r>
              <a:rPr lang="en-US" altLang="zh-CN" dirty="0">
                <a:solidFill>
                  <a:schemeClr val="accent1"/>
                </a:solidFill>
              </a:rPr>
              <a:t> Of course, OneNote also has many small functions that need to be explored and accumulated slowly during use. This is indeed a very powerful assistant, which can help you accumulate knowledge in various directions, because he is a very powerful </a:t>
            </a:r>
            <a:r>
              <a:rPr lang="en-US" altLang="zh-CN" dirty="0" err="1">
                <a:solidFill>
                  <a:schemeClr val="accent1"/>
                </a:solidFill>
              </a:rPr>
              <a:t>Powerful</a:t>
            </a:r>
            <a:r>
              <a:rPr lang="en-US" altLang="zh-CN" dirty="0">
                <a:solidFill>
                  <a:schemeClr val="accent1"/>
                </a:solidFill>
              </a:rPr>
              <a:t> notebook can liberate your memory</a:t>
            </a:r>
            <a:endParaRPr lang="zh-CN" altLang="en-US" dirty="0">
              <a:solidFill>
                <a:schemeClr val="accent1"/>
              </a:solidFill>
            </a:endParaRPr>
          </a:p>
        </p:txBody>
      </p:sp>
    </p:spTree>
    <p:extLst>
      <p:ext uri="{BB962C8B-B14F-4D97-AF65-F5344CB8AC3E}">
        <p14:creationId xmlns:p14="http://schemas.microsoft.com/office/powerpoint/2010/main" val="186258762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椭圆 2"/>
          <p:cNvSpPr/>
          <p:nvPr/>
        </p:nvSpPr>
        <p:spPr>
          <a:xfrm>
            <a:off x="6181725" y="1071563"/>
            <a:ext cx="1284288" cy="1284287"/>
          </a:xfrm>
          <a:prstGeom prst="ellipse">
            <a:avLst/>
          </a:prstGeom>
          <a:solidFill>
            <a:schemeClr val="accent1">
              <a:alpha val="78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9000" dirty="0">
              <a:solidFill>
                <a:srgbClr val="FFFFFF"/>
              </a:solidFill>
            </a:endParaRPr>
          </a:p>
        </p:txBody>
      </p:sp>
      <p:sp>
        <p:nvSpPr>
          <p:cNvPr id="19458" name="文本框 3"/>
          <p:cNvSpPr txBox="1">
            <a:spLocks noChangeArrowheads="1"/>
          </p:cNvSpPr>
          <p:nvPr/>
        </p:nvSpPr>
        <p:spPr bwMode="auto">
          <a:xfrm>
            <a:off x="5547326" y="2513013"/>
            <a:ext cx="2797561" cy="461665"/>
          </a:xfrm>
          <a:prstGeom prst="rect">
            <a:avLst/>
          </a:prstGeom>
          <a:noFill/>
          <a:ln w="9525">
            <a:noFill/>
            <a:miter lim="800000"/>
            <a:headEnd/>
            <a:tailEnd/>
          </a:ln>
        </p:spPr>
        <p:txBody>
          <a:bodyPr wrap="none">
            <a:spAutoFit/>
          </a:bodyPr>
          <a:lstStyle/>
          <a:p>
            <a:pPr algn="ctr"/>
            <a:r>
              <a:rPr kumimoji="1" lang="en-US" altLang="zh-CN" sz="2400" b="1" dirty="0">
                <a:solidFill>
                  <a:srgbClr val="FFFFFF"/>
                </a:solidFill>
                <a:latin typeface="Century Gothic"/>
                <a:ea typeface="微软雅黑" pitchFamily="34" charset="-122"/>
              </a:rPr>
              <a:t>PART THREE </a:t>
            </a:r>
            <a:r>
              <a:rPr lang="en-US" altLang="zh-CN" sz="2400" b="1" dirty="0">
                <a:solidFill>
                  <a:schemeClr val="bg1"/>
                </a:solidFill>
                <a:latin typeface="Century Gothic"/>
                <a:ea typeface="微软雅黑" pitchFamily="34" charset="-122"/>
              </a:rPr>
              <a:t>Plugin</a:t>
            </a:r>
            <a:endParaRPr kumimoji="1" lang="zh-CN" altLang="en-US" sz="2400" b="1" dirty="0">
              <a:solidFill>
                <a:srgbClr val="FFFFFF"/>
              </a:solidFill>
              <a:latin typeface="Century Gothic"/>
              <a:ea typeface="微软雅黑" pitchFamily="34" charset="-122"/>
            </a:endParaRPr>
          </a:p>
        </p:txBody>
      </p:sp>
      <p:sp>
        <p:nvSpPr>
          <p:cNvPr id="6" name="矩形 5"/>
          <p:cNvSpPr/>
          <p:nvPr/>
        </p:nvSpPr>
        <p:spPr>
          <a:xfrm>
            <a:off x="6421438" y="955675"/>
            <a:ext cx="823912" cy="1476375"/>
          </a:xfrm>
          <a:prstGeom prst="rect">
            <a:avLst/>
          </a:prstGeom>
        </p:spPr>
        <p:txBody>
          <a:bodyPr wrap="none">
            <a:spAutoFit/>
          </a:bodyPr>
          <a:lstStyle/>
          <a:p>
            <a:pPr algn="ctr" fontAlgn="auto">
              <a:spcBef>
                <a:spcPts val="0"/>
              </a:spcBef>
              <a:spcAft>
                <a:spcPts val="0"/>
              </a:spcAft>
              <a:defRPr/>
            </a:pPr>
            <a:r>
              <a:rPr kumimoji="1" lang="en-US" altLang="zh-CN" sz="9000" dirty="0">
                <a:solidFill>
                  <a:srgbClr val="FFFFFF"/>
                </a:solidFill>
                <a:effectLst>
                  <a:outerShdw blurRad="50800" dist="38100" dir="5400000" algn="t" rotWithShape="0">
                    <a:prstClr val="black">
                      <a:alpha val="40000"/>
                    </a:prstClr>
                  </a:outerShdw>
                </a:effectLst>
                <a:latin typeface="+mn-lt"/>
                <a:ea typeface="+mn-ea"/>
              </a:rPr>
              <a:t>3</a:t>
            </a:r>
            <a:endParaRPr kumimoji="1" lang="zh-CN" altLang="en-US" sz="9000" dirty="0">
              <a:solidFill>
                <a:srgbClr val="FFFFFF"/>
              </a:solidFill>
              <a:effectLst>
                <a:outerShdw blurRad="50800" dist="38100" dir="5400000" algn="t" rotWithShape="0">
                  <a:prstClr val="black">
                    <a:alpha val="40000"/>
                  </a:prstClr>
                </a:outerShdw>
              </a:effectLst>
              <a:latin typeface="+mn-lt"/>
              <a:ea typeface="+mn-ea"/>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90063"/>
            <a:ext cx="2265362" cy="312073"/>
          </a:xfrm>
          <a:prstGeom prst="rect">
            <a:avLst/>
          </a:prstGeom>
          <a:noFill/>
        </p:spPr>
        <p:txBody>
          <a:bodyPr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Plugin</a:t>
            </a:r>
            <a:endParaRPr kumimoji="1" lang="zh-CN" altLang="en-US" sz="1550" b="1" dirty="0">
              <a:solidFill>
                <a:schemeClr val="bg1"/>
              </a:solidFill>
              <a:latin typeface="微软雅黑"/>
              <a:ea typeface="微软雅黑"/>
              <a:cs typeface="微软雅黑"/>
            </a:endParaRPr>
          </a:p>
        </p:txBody>
      </p:sp>
      <p:sp>
        <p:nvSpPr>
          <p:cNvPr id="5" name="矩形 4">
            <a:extLst>
              <a:ext uri="{FF2B5EF4-FFF2-40B4-BE49-F238E27FC236}">
                <a16:creationId xmlns:a16="http://schemas.microsoft.com/office/drawing/2014/main" id="{5407FD09-8DD2-4165-A4CB-E9C2B782B03F}"/>
              </a:ext>
            </a:extLst>
          </p:cNvPr>
          <p:cNvSpPr/>
          <p:nvPr/>
        </p:nvSpPr>
        <p:spPr>
          <a:xfrm>
            <a:off x="5883966" y="671308"/>
            <a:ext cx="3180522" cy="3693319"/>
          </a:xfrm>
          <a:prstGeom prst="rect">
            <a:avLst/>
          </a:prstGeom>
        </p:spPr>
        <p:txBody>
          <a:bodyPr wrap="square">
            <a:spAutoFit/>
          </a:bodyPr>
          <a:lstStyle/>
          <a:p>
            <a:r>
              <a:rPr lang="en-US" altLang="zh-CN" dirty="0">
                <a:solidFill>
                  <a:schemeClr val="accent1"/>
                </a:solidFill>
              </a:rPr>
              <a:t>OneNote also has a very useful plug-in function, that is, you saw an article in the WeChat public account. If you want to keep him, you can click the share button and send it to the Microsoft cloud note public account. In this case, your </a:t>
            </a:r>
            <a:r>
              <a:rPr lang="en-US" altLang="zh-CN" dirty="0" err="1">
                <a:solidFill>
                  <a:schemeClr val="accent1"/>
                </a:solidFill>
              </a:rPr>
              <a:t>onenote</a:t>
            </a:r>
            <a:r>
              <a:rPr lang="en-US" altLang="zh-CN" dirty="0">
                <a:solidFill>
                  <a:schemeClr val="accent1"/>
                </a:solidFill>
              </a:rPr>
              <a:t> This article will be saved to facilitate your taking notes, has it greatly improved your work and study efficiency?</a:t>
            </a:r>
            <a:endParaRPr lang="zh-CN" altLang="en-US" dirty="0">
              <a:solidFill>
                <a:schemeClr val="accent1"/>
              </a:solidFill>
            </a:endParaRPr>
          </a:p>
        </p:txBody>
      </p:sp>
      <p:pic>
        <p:nvPicPr>
          <p:cNvPr id="6" name="图片 5">
            <a:extLst>
              <a:ext uri="{FF2B5EF4-FFF2-40B4-BE49-F238E27FC236}">
                <a16:creationId xmlns:a16="http://schemas.microsoft.com/office/drawing/2014/main" id="{5F0C3620-8A92-48C7-BB2B-C2B71DED79FD}"/>
              </a:ext>
            </a:extLst>
          </p:cNvPr>
          <p:cNvPicPr>
            <a:picLocks noChangeAspect="1"/>
          </p:cNvPicPr>
          <p:nvPr/>
        </p:nvPicPr>
        <p:blipFill>
          <a:blip r:embed="rId3"/>
          <a:stretch>
            <a:fillRect/>
          </a:stretch>
        </p:blipFill>
        <p:spPr>
          <a:xfrm>
            <a:off x="238983" y="983381"/>
            <a:ext cx="2625998" cy="3045395"/>
          </a:xfrm>
          <a:prstGeom prst="rect">
            <a:avLst/>
          </a:prstGeom>
        </p:spPr>
      </p:pic>
      <p:pic>
        <p:nvPicPr>
          <p:cNvPr id="7" name="图片 6">
            <a:extLst>
              <a:ext uri="{FF2B5EF4-FFF2-40B4-BE49-F238E27FC236}">
                <a16:creationId xmlns:a16="http://schemas.microsoft.com/office/drawing/2014/main" id="{844F4126-7A28-403B-8D99-176BB76CF8DA}"/>
              </a:ext>
            </a:extLst>
          </p:cNvPr>
          <p:cNvPicPr>
            <a:picLocks noChangeAspect="1"/>
          </p:cNvPicPr>
          <p:nvPr/>
        </p:nvPicPr>
        <p:blipFill>
          <a:blip r:embed="rId4"/>
          <a:stretch>
            <a:fillRect/>
          </a:stretch>
        </p:blipFill>
        <p:spPr>
          <a:xfrm>
            <a:off x="3047480" y="983381"/>
            <a:ext cx="2672351" cy="3045395"/>
          </a:xfrm>
          <a:prstGeom prst="rect">
            <a:avLst/>
          </a:prstGeom>
        </p:spPr>
      </p:pic>
    </p:spTree>
    <p:extLst>
      <p:ext uri="{BB962C8B-B14F-4D97-AF65-F5344CB8AC3E}">
        <p14:creationId xmlns:p14="http://schemas.microsoft.com/office/powerpoint/2010/main" val="240775769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5275"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椭圆 2"/>
          <p:cNvSpPr/>
          <p:nvPr/>
        </p:nvSpPr>
        <p:spPr>
          <a:xfrm>
            <a:off x="1027113" y="1857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 name="椭圆 3"/>
          <p:cNvSpPr/>
          <p:nvPr/>
        </p:nvSpPr>
        <p:spPr>
          <a:xfrm>
            <a:off x="1758950"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 name="椭圆 4"/>
          <p:cNvSpPr/>
          <p:nvPr/>
        </p:nvSpPr>
        <p:spPr>
          <a:xfrm>
            <a:off x="2490788" y="1857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6" name="椭圆 5"/>
          <p:cNvSpPr/>
          <p:nvPr/>
        </p:nvSpPr>
        <p:spPr>
          <a:xfrm>
            <a:off x="3222625" y="185738"/>
            <a:ext cx="503238"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椭圆 6"/>
          <p:cNvSpPr/>
          <p:nvPr/>
        </p:nvSpPr>
        <p:spPr>
          <a:xfrm>
            <a:off x="3954463" y="1857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8" name="椭圆 7"/>
          <p:cNvSpPr/>
          <p:nvPr/>
        </p:nvSpPr>
        <p:spPr>
          <a:xfrm>
            <a:off x="4686300"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9" name="椭圆 8"/>
          <p:cNvSpPr/>
          <p:nvPr/>
        </p:nvSpPr>
        <p:spPr>
          <a:xfrm>
            <a:off x="5418138" y="1857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0" name="椭圆 9"/>
          <p:cNvSpPr/>
          <p:nvPr/>
        </p:nvSpPr>
        <p:spPr>
          <a:xfrm>
            <a:off x="6149975"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2" name="椭圆 11"/>
          <p:cNvSpPr/>
          <p:nvPr/>
        </p:nvSpPr>
        <p:spPr>
          <a:xfrm>
            <a:off x="6881813" y="1857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3" name="椭圆 12"/>
          <p:cNvSpPr/>
          <p:nvPr/>
        </p:nvSpPr>
        <p:spPr>
          <a:xfrm>
            <a:off x="7613650" y="1857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4" name="椭圆 13"/>
          <p:cNvSpPr/>
          <p:nvPr/>
        </p:nvSpPr>
        <p:spPr>
          <a:xfrm>
            <a:off x="8345488" y="1857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8" name="椭圆 17"/>
          <p:cNvSpPr/>
          <p:nvPr/>
        </p:nvSpPr>
        <p:spPr>
          <a:xfrm>
            <a:off x="661988" y="757238"/>
            <a:ext cx="503237"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9" name="椭圆 18"/>
          <p:cNvSpPr/>
          <p:nvPr/>
        </p:nvSpPr>
        <p:spPr>
          <a:xfrm>
            <a:off x="1393825" y="7572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0" name="椭圆 19"/>
          <p:cNvSpPr/>
          <p:nvPr/>
        </p:nvSpPr>
        <p:spPr>
          <a:xfrm>
            <a:off x="2125663"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1" name="椭圆 20"/>
          <p:cNvSpPr/>
          <p:nvPr/>
        </p:nvSpPr>
        <p:spPr>
          <a:xfrm>
            <a:off x="2857500" y="757238"/>
            <a:ext cx="501650" cy="5032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2" name="椭圆 21"/>
          <p:cNvSpPr/>
          <p:nvPr/>
        </p:nvSpPr>
        <p:spPr>
          <a:xfrm>
            <a:off x="3589338"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3" name="椭圆 22"/>
          <p:cNvSpPr/>
          <p:nvPr/>
        </p:nvSpPr>
        <p:spPr>
          <a:xfrm>
            <a:off x="4321175"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4" name="椭圆 23"/>
          <p:cNvSpPr/>
          <p:nvPr/>
        </p:nvSpPr>
        <p:spPr>
          <a:xfrm>
            <a:off x="5053013"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5" name="椭圆 24"/>
          <p:cNvSpPr/>
          <p:nvPr/>
        </p:nvSpPr>
        <p:spPr>
          <a:xfrm>
            <a:off x="5784850"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6" name="椭圆 25"/>
          <p:cNvSpPr/>
          <p:nvPr/>
        </p:nvSpPr>
        <p:spPr>
          <a:xfrm>
            <a:off x="6516688" y="757238"/>
            <a:ext cx="501650"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7" name="椭圆 26"/>
          <p:cNvSpPr/>
          <p:nvPr/>
        </p:nvSpPr>
        <p:spPr>
          <a:xfrm>
            <a:off x="7246938" y="757238"/>
            <a:ext cx="503237"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8" name="椭圆 27"/>
          <p:cNvSpPr/>
          <p:nvPr/>
        </p:nvSpPr>
        <p:spPr>
          <a:xfrm>
            <a:off x="7978775" y="757238"/>
            <a:ext cx="503238" cy="503237"/>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5" name="椭圆 44"/>
          <p:cNvSpPr/>
          <p:nvPr/>
        </p:nvSpPr>
        <p:spPr>
          <a:xfrm flipV="1">
            <a:off x="295275"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6" name="椭圆 45"/>
          <p:cNvSpPr/>
          <p:nvPr/>
        </p:nvSpPr>
        <p:spPr>
          <a:xfrm flipV="1">
            <a:off x="1027113"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7" name="椭圆 46"/>
          <p:cNvSpPr/>
          <p:nvPr/>
        </p:nvSpPr>
        <p:spPr>
          <a:xfrm flipV="1">
            <a:off x="1758950" y="4483100"/>
            <a:ext cx="503238" cy="5016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8" name="椭圆 47"/>
          <p:cNvSpPr/>
          <p:nvPr/>
        </p:nvSpPr>
        <p:spPr>
          <a:xfrm flipV="1">
            <a:off x="2490788"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9" name="椭圆 48"/>
          <p:cNvSpPr/>
          <p:nvPr/>
        </p:nvSpPr>
        <p:spPr>
          <a:xfrm flipV="1">
            <a:off x="3222625" y="4483100"/>
            <a:ext cx="503238" cy="50165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0" name="椭圆 49"/>
          <p:cNvSpPr/>
          <p:nvPr/>
        </p:nvSpPr>
        <p:spPr>
          <a:xfrm flipV="1">
            <a:off x="3954463"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1" name="椭圆 50"/>
          <p:cNvSpPr/>
          <p:nvPr/>
        </p:nvSpPr>
        <p:spPr>
          <a:xfrm flipV="1">
            <a:off x="4686300"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2" name="椭圆 51"/>
          <p:cNvSpPr/>
          <p:nvPr/>
        </p:nvSpPr>
        <p:spPr>
          <a:xfrm flipV="1">
            <a:off x="5418138"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3" name="椭圆 52"/>
          <p:cNvSpPr/>
          <p:nvPr/>
        </p:nvSpPr>
        <p:spPr>
          <a:xfrm flipV="1">
            <a:off x="6149975"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4" name="椭圆 53"/>
          <p:cNvSpPr/>
          <p:nvPr/>
        </p:nvSpPr>
        <p:spPr>
          <a:xfrm flipV="1">
            <a:off x="6881813"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5" name="椭圆 54"/>
          <p:cNvSpPr/>
          <p:nvPr/>
        </p:nvSpPr>
        <p:spPr>
          <a:xfrm flipV="1">
            <a:off x="7613650" y="4483100"/>
            <a:ext cx="503238"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6" name="椭圆 55"/>
          <p:cNvSpPr/>
          <p:nvPr/>
        </p:nvSpPr>
        <p:spPr>
          <a:xfrm flipV="1">
            <a:off x="8345488" y="4483100"/>
            <a:ext cx="503237" cy="501650"/>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4" name="椭圆 33"/>
          <p:cNvSpPr/>
          <p:nvPr/>
        </p:nvSpPr>
        <p:spPr>
          <a:xfrm flipV="1">
            <a:off x="661988" y="3911600"/>
            <a:ext cx="503237"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5" name="椭圆 34"/>
          <p:cNvSpPr/>
          <p:nvPr/>
        </p:nvSpPr>
        <p:spPr>
          <a:xfrm flipV="1">
            <a:off x="1393825" y="3911600"/>
            <a:ext cx="503238"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6" name="椭圆 35"/>
          <p:cNvSpPr/>
          <p:nvPr/>
        </p:nvSpPr>
        <p:spPr>
          <a:xfrm flipV="1">
            <a:off x="2125663"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7" name="椭圆 36"/>
          <p:cNvSpPr/>
          <p:nvPr/>
        </p:nvSpPr>
        <p:spPr>
          <a:xfrm flipV="1">
            <a:off x="2857500" y="3911600"/>
            <a:ext cx="501650" cy="5032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8" name="椭圆 37"/>
          <p:cNvSpPr/>
          <p:nvPr/>
        </p:nvSpPr>
        <p:spPr>
          <a:xfrm flipV="1">
            <a:off x="3589338"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9" name="椭圆 38"/>
          <p:cNvSpPr/>
          <p:nvPr/>
        </p:nvSpPr>
        <p:spPr>
          <a:xfrm flipV="1">
            <a:off x="4321175"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0" name="椭圆 39"/>
          <p:cNvSpPr/>
          <p:nvPr/>
        </p:nvSpPr>
        <p:spPr>
          <a:xfrm flipV="1">
            <a:off x="5053013" y="3911600"/>
            <a:ext cx="501650" cy="5032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1" name="椭圆 40"/>
          <p:cNvSpPr/>
          <p:nvPr/>
        </p:nvSpPr>
        <p:spPr>
          <a:xfrm flipV="1">
            <a:off x="5784850"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2" name="椭圆 41"/>
          <p:cNvSpPr/>
          <p:nvPr/>
        </p:nvSpPr>
        <p:spPr>
          <a:xfrm flipV="1">
            <a:off x="6516688" y="3911600"/>
            <a:ext cx="501650"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3" name="椭圆 42"/>
          <p:cNvSpPr/>
          <p:nvPr/>
        </p:nvSpPr>
        <p:spPr>
          <a:xfrm flipV="1">
            <a:off x="7246938" y="3911600"/>
            <a:ext cx="503237" cy="5032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44" name="椭圆 43"/>
          <p:cNvSpPr/>
          <p:nvPr/>
        </p:nvSpPr>
        <p:spPr>
          <a:xfrm flipV="1">
            <a:off x="7978775" y="3911600"/>
            <a:ext cx="503238" cy="503238"/>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57" name="文本框 56"/>
          <p:cNvSpPr txBox="1"/>
          <p:nvPr/>
        </p:nvSpPr>
        <p:spPr>
          <a:xfrm>
            <a:off x="2139696" y="2252853"/>
            <a:ext cx="6709029" cy="923330"/>
          </a:xfrm>
          <a:prstGeom prst="rect">
            <a:avLst/>
          </a:prstGeom>
          <a:noFill/>
          <a:effectLst>
            <a:outerShdw blurRad="50800" dist="38100" dir="5400000" algn="t" rotWithShape="0">
              <a:prstClr val="black">
                <a:alpha val="40000"/>
              </a:prstClr>
            </a:outerShdw>
          </a:effectLst>
        </p:spPr>
        <p:txBody>
          <a:bodyPr wrap="square">
            <a:spAutoFit/>
          </a:bodyPr>
          <a:lstStyle/>
          <a:p>
            <a:pPr fontAlgn="auto">
              <a:spcBef>
                <a:spcPts val="0"/>
              </a:spcBef>
              <a:spcAft>
                <a:spcPts val="0"/>
              </a:spcAft>
              <a:defRPr/>
            </a:pPr>
            <a:r>
              <a:rPr kumimoji="1" lang="en-US" altLang="zh-CN" sz="5400" b="1" dirty="0">
                <a:solidFill>
                  <a:schemeClr val="accent1"/>
                </a:solidFill>
                <a:latin typeface="+mn-lt"/>
                <a:ea typeface="宋体"/>
              </a:rPr>
              <a:t>THANK YOU</a:t>
            </a:r>
            <a:r>
              <a:rPr kumimoji="1" lang="zh-CN" altLang="en-US" sz="5400" b="1" dirty="0">
                <a:solidFill>
                  <a:schemeClr val="accent1"/>
                </a:solidFill>
                <a:latin typeface="+mn-lt"/>
                <a:ea typeface="宋体"/>
              </a:rPr>
              <a:t> </a:t>
            </a:r>
            <a:r>
              <a:rPr kumimoji="1" lang="en-US" altLang="zh-CN" sz="5400" b="1" dirty="0">
                <a:solidFill>
                  <a:schemeClr val="accent1"/>
                </a:solidFill>
                <a:latin typeface="+mn-lt"/>
                <a:ea typeface="宋体"/>
              </a:rPr>
              <a:t>!</a:t>
            </a:r>
            <a:endParaRPr kumimoji="1" lang="zh-CN" altLang="en-US" sz="5400" b="1" dirty="0">
              <a:solidFill>
                <a:schemeClr val="accent1"/>
              </a:solidFill>
              <a:latin typeface="+mn-lt"/>
              <a:ea typeface="宋体"/>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8017" y="-12"/>
            <a:ext cx="5205984" cy="51435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椭圆 2"/>
          <p:cNvSpPr/>
          <p:nvPr/>
        </p:nvSpPr>
        <p:spPr>
          <a:xfrm>
            <a:off x="349250" y="1009657"/>
            <a:ext cx="3113278" cy="2903963"/>
          </a:xfrm>
          <a:prstGeom prst="ellipse">
            <a:avLst/>
          </a:prstGeom>
          <a:solidFill>
            <a:schemeClr val="accent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cxnSp>
        <p:nvCxnSpPr>
          <p:cNvPr id="4" name="直线连接符 3"/>
          <p:cNvCxnSpPr/>
          <p:nvPr/>
        </p:nvCxnSpPr>
        <p:spPr>
          <a:xfrm>
            <a:off x="416020" y="2571750"/>
            <a:ext cx="2979738" cy="0"/>
          </a:xfrm>
          <a:prstGeom prst="line">
            <a:avLst/>
          </a:prstGeom>
          <a:ln w="1270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715694" y="1844908"/>
            <a:ext cx="2244525" cy="646331"/>
          </a:xfrm>
          <a:prstGeom prst="rect">
            <a:avLst/>
          </a:prstGeom>
          <a:noFill/>
        </p:spPr>
        <p:txBody>
          <a:bodyPr wrap="none">
            <a:spAutoFit/>
          </a:bodyPr>
          <a:lstStyle/>
          <a:p>
            <a:pPr algn="ctr" fontAlgn="auto">
              <a:spcBef>
                <a:spcPts val="0"/>
              </a:spcBef>
              <a:spcAft>
                <a:spcPts val="0"/>
              </a:spcAft>
              <a:defRPr/>
            </a:pPr>
            <a:r>
              <a:rPr kumimoji="1" lang="en-US" altLang="zh-CN" sz="3600" b="1" dirty="0">
                <a:solidFill>
                  <a:schemeClr val="accent1"/>
                </a:solidFill>
                <a:effectLst>
                  <a:outerShdw blurRad="50800" dist="38100" dir="5400000" algn="t" rotWithShape="0">
                    <a:prstClr val="black">
                      <a:alpha val="40000"/>
                    </a:prstClr>
                  </a:outerShdw>
                </a:effectLst>
                <a:latin typeface="+mn-lt"/>
                <a:ea typeface="宋体"/>
              </a:rPr>
              <a:t>CONTENT</a:t>
            </a:r>
            <a:endParaRPr kumimoji="1" lang="zh-CN" altLang="en-US" sz="3600" b="1" dirty="0">
              <a:solidFill>
                <a:schemeClr val="accent1"/>
              </a:solidFill>
              <a:effectLst>
                <a:outerShdw blurRad="50800" dist="38100" dir="5400000" algn="t" rotWithShape="0">
                  <a:prstClr val="black">
                    <a:alpha val="40000"/>
                  </a:prstClr>
                </a:outerShdw>
              </a:effectLst>
              <a:latin typeface="+mn-lt"/>
              <a:ea typeface="宋体"/>
            </a:endParaRPr>
          </a:p>
        </p:txBody>
      </p:sp>
      <p:sp>
        <p:nvSpPr>
          <p:cNvPr id="9222" name="文本框 7"/>
          <p:cNvSpPr txBox="1">
            <a:spLocks noChangeArrowheads="1"/>
          </p:cNvSpPr>
          <p:nvPr/>
        </p:nvSpPr>
        <p:spPr bwMode="auto">
          <a:xfrm>
            <a:off x="5267325" y="1712867"/>
            <a:ext cx="2916237" cy="377155"/>
          </a:xfrm>
          <a:prstGeom prst="rect">
            <a:avLst/>
          </a:prstGeom>
          <a:noFill/>
          <a:ln w="9525">
            <a:noFill/>
            <a:miter lim="800000"/>
            <a:headEnd/>
            <a:tailEnd/>
          </a:ln>
        </p:spPr>
        <p:txBody>
          <a:bodyPr wrap="square">
            <a:spAutoFit/>
          </a:bodyPr>
          <a:lstStyle/>
          <a:p>
            <a:pPr>
              <a:lnSpc>
                <a:spcPct val="130000"/>
              </a:lnSpc>
            </a:pPr>
            <a:r>
              <a:rPr lang="en-US" altLang="zh-CN" sz="1600" b="1" dirty="0">
                <a:solidFill>
                  <a:schemeClr val="bg1"/>
                </a:solidFill>
                <a:latin typeface="Century Gothic"/>
                <a:ea typeface="微软雅黑" pitchFamily="34" charset="-122"/>
              </a:rPr>
              <a:t>PART</a:t>
            </a:r>
            <a:r>
              <a:rPr lang="zh-CN" altLang="en-US" sz="1600" b="1" dirty="0">
                <a:solidFill>
                  <a:schemeClr val="bg1"/>
                </a:solidFill>
                <a:latin typeface="Century Gothic"/>
                <a:ea typeface="微软雅黑" pitchFamily="34" charset="-122"/>
              </a:rPr>
              <a:t> </a:t>
            </a:r>
            <a:r>
              <a:rPr lang="en-US" altLang="zh-CN" sz="1600" b="1" dirty="0">
                <a:solidFill>
                  <a:schemeClr val="bg1"/>
                </a:solidFill>
                <a:latin typeface="Century Gothic"/>
                <a:ea typeface="微软雅黑" pitchFamily="34" charset="-122"/>
              </a:rPr>
              <a:t>ONE</a:t>
            </a:r>
            <a:r>
              <a:rPr lang="zh-CN" altLang="en-US" sz="1600" b="1" dirty="0">
                <a:solidFill>
                  <a:schemeClr val="bg1"/>
                </a:solidFill>
                <a:latin typeface="Century Gothic"/>
                <a:ea typeface="微软雅黑" pitchFamily="34" charset="-122"/>
              </a:rPr>
              <a:t>  </a:t>
            </a:r>
            <a:r>
              <a:rPr lang="en-US" altLang="zh-CN" sz="1600" b="1" dirty="0">
                <a:solidFill>
                  <a:schemeClr val="bg1"/>
                </a:solidFill>
                <a:latin typeface="Century Gothic"/>
                <a:ea typeface="微软雅黑" pitchFamily="34" charset="-122"/>
              </a:rPr>
              <a:t>Logical structure</a:t>
            </a:r>
            <a:endParaRPr kumimoji="1" lang="zh-CN" altLang="en-US" sz="1600" b="1" dirty="0">
              <a:solidFill>
                <a:schemeClr val="bg1"/>
              </a:solidFill>
              <a:latin typeface="Century Gothic"/>
              <a:ea typeface="微软雅黑" pitchFamily="34" charset="-122"/>
            </a:endParaRPr>
          </a:p>
        </p:txBody>
      </p:sp>
      <p:sp>
        <p:nvSpPr>
          <p:cNvPr id="9223" name="文本框 8"/>
          <p:cNvSpPr txBox="1">
            <a:spLocks noChangeArrowheads="1"/>
          </p:cNvSpPr>
          <p:nvPr/>
        </p:nvSpPr>
        <p:spPr bwMode="auto">
          <a:xfrm>
            <a:off x="4572001" y="1617617"/>
            <a:ext cx="695325" cy="646112"/>
          </a:xfrm>
          <a:prstGeom prst="rect">
            <a:avLst/>
          </a:prstGeom>
          <a:noFill/>
          <a:ln w="9525">
            <a:noFill/>
            <a:miter lim="800000"/>
            <a:headEnd/>
            <a:tailEnd/>
          </a:ln>
        </p:spPr>
        <p:txBody>
          <a:bodyPr wrap="none">
            <a:spAutoFit/>
          </a:bodyPr>
          <a:lstStyle/>
          <a:p>
            <a:r>
              <a:rPr kumimoji="1" lang="en-US" altLang="zh-CN" sz="3600" dirty="0">
                <a:solidFill>
                  <a:schemeClr val="bg1"/>
                </a:solidFill>
                <a:latin typeface="Century Gothic"/>
                <a:ea typeface="微软雅黑" pitchFamily="34" charset="-122"/>
              </a:rPr>
              <a:t>0</a:t>
            </a:r>
            <a:r>
              <a:rPr kumimoji="1" lang="en-US" altLang="zh-CN" sz="3600" dirty="0">
                <a:solidFill>
                  <a:schemeClr val="accent1"/>
                </a:solidFill>
                <a:latin typeface="Century Gothic"/>
                <a:ea typeface="微软雅黑" pitchFamily="34" charset="-122"/>
              </a:rPr>
              <a:t>1</a:t>
            </a:r>
            <a:endParaRPr kumimoji="1" lang="zh-CN" altLang="en-US" sz="3600" dirty="0">
              <a:solidFill>
                <a:schemeClr val="accent1"/>
              </a:solidFill>
              <a:latin typeface="Century Gothic"/>
              <a:ea typeface="微软雅黑" pitchFamily="34" charset="-122"/>
            </a:endParaRPr>
          </a:p>
        </p:txBody>
      </p:sp>
      <p:sp>
        <p:nvSpPr>
          <p:cNvPr id="9224" name="文本框 10"/>
          <p:cNvSpPr txBox="1">
            <a:spLocks noChangeArrowheads="1"/>
          </p:cNvSpPr>
          <p:nvPr/>
        </p:nvSpPr>
        <p:spPr bwMode="auto">
          <a:xfrm>
            <a:off x="5267325" y="2362154"/>
            <a:ext cx="2721165" cy="377155"/>
          </a:xfrm>
          <a:prstGeom prst="rect">
            <a:avLst/>
          </a:prstGeom>
          <a:noFill/>
          <a:ln w="9525">
            <a:noFill/>
            <a:miter lim="800000"/>
            <a:headEnd/>
            <a:tailEnd/>
          </a:ln>
        </p:spPr>
        <p:txBody>
          <a:bodyPr wrap="square">
            <a:spAutoFit/>
          </a:bodyPr>
          <a:lstStyle/>
          <a:p>
            <a:pPr>
              <a:lnSpc>
                <a:spcPct val="130000"/>
              </a:lnSpc>
            </a:pPr>
            <a:r>
              <a:rPr lang="en-US" altLang="zh-CN" sz="1600" b="1" dirty="0">
                <a:solidFill>
                  <a:schemeClr val="bg1"/>
                </a:solidFill>
                <a:latin typeface="Century Gothic"/>
                <a:ea typeface="微软雅黑" pitchFamily="34" charset="-122"/>
              </a:rPr>
              <a:t>PART</a:t>
            </a:r>
            <a:r>
              <a:rPr lang="zh-CN" altLang="en-US" sz="1600" b="1" dirty="0">
                <a:solidFill>
                  <a:schemeClr val="bg1"/>
                </a:solidFill>
                <a:latin typeface="Century Gothic"/>
                <a:ea typeface="微软雅黑" pitchFamily="34" charset="-122"/>
              </a:rPr>
              <a:t> </a:t>
            </a:r>
            <a:r>
              <a:rPr lang="en-US" altLang="zh-CN" sz="1600" b="1" dirty="0">
                <a:solidFill>
                  <a:schemeClr val="bg1"/>
                </a:solidFill>
                <a:latin typeface="Century Gothic"/>
                <a:ea typeface="微软雅黑" pitchFamily="34" charset="-122"/>
              </a:rPr>
              <a:t>TWO</a:t>
            </a:r>
            <a:r>
              <a:rPr lang="zh-CN" altLang="en-US" sz="1600" b="1" dirty="0">
                <a:solidFill>
                  <a:schemeClr val="bg1"/>
                </a:solidFill>
                <a:latin typeface="Century Gothic"/>
                <a:ea typeface="微软雅黑" pitchFamily="34" charset="-122"/>
              </a:rPr>
              <a:t>  </a:t>
            </a:r>
            <a:r>
              <a:rPr lang="en-US" altLang="zh-CN" sz="1600" b="1" dirty="0">
                <a:solidFill>
                  <a:schemeClr val="bg1"/>
                </a:solidFill>
                <a:latin typeface="Century Gothic"/>
                <a:ea typeface="微软雅黑" pitchFamily="34" charset="-122"/>
              </a:rPr>
              <a:t>User needs</a:t>
            </a:r>
            <a:endParaRPr kumimoji="1" lang="zh-CN" altLang="en-US" sz="1600" b="1" dirty="0">
              <a:solidFill>
                <a:schemeClr val="bg1"/>
              </a:solidFill>
              <a:latin typeface="Century Gothic"/>
              <a:ea typeface="微软雅黑" pitchFamily="34" charset="-122"/>
            </a:endParaRPr>
          </a:p>
        </p:txBody>
      </p:sp>
      <p:sp>
        <p:nvSpPr>
          <p:cNvPr id="9225" name="文本框 11"/>
          <p:cNvSpPr txBox="1">
            <a:spLocks noChangeArrowheads="1"/>
          </p:cNvSpPr>
          <p:nvPr/>
        </p:nvSpPr>
        <p:spPr bwMode="auto">
          <a:xfrm>
            <a:off x="4572001" y="2268492"/>
            <a:ext cx="695325" cy="646112"/>
          </a:xfrm>
          <a:prstGeom prst="rect">
            <a:avLst/>
          </a:prstGeom>
          <a:noFill/>
          <a:ln w="9525">
            <a:noFill/>
            <a:miter lim="800000"/>
            <a:headEnd/>
            <a:tailEnd/>
          </a:ln>
        </p:spPr>
        <p:txBody>
          <a:bodyPr wrap="none">
            <a:spAutoFit/>
          </a:bodyPr>
          <a:lstStyle/>
          <a:p>
            <a:r>
              <a:rPr kumimoji="1" lang="en-US" altLang="zh-CN" sz="3600" dirty="0">
                <a:solidFill>
                  <a:schemeClr val="bg1"/>
                </a:solidFill>
                <a:latin typeface="Century Gothic"/>
                <a:ea typeface="微软雅黑" pitchFamily="34" charset="-122"/>
              </a:rPr>
              <a:t>0</a:t>
            </a:r>
            <a:r>
              <a:rPr kumimoji="1" lang="en-US" altLang="zh-CN" sz="3600" dirty="0">
                <a:solidFill>
                  <a:schemeClr val="accent1"/>
                </a:solidFill>
                <a:latin typeface="Century Gothic"/>
                <a:ea typeface="微软雅黑" pitchFamily="34" charset="-122"/>
              </a:rPr>
              <a:t>2</a:t>
            </a:r>
            <a:endParaRPr kumimoji="1" lang="zh-CN" altLang="en-US" sz="3600" dirty="0">
              <a:solidFill>
                <a:schemeClr val="accent1"/>
              </a:solidFill>
              <a:latin typeface="Century Gothic"/>
              <a:ea typeface="微软雅黑" pitchFamily="34" charset="-122"/>
            </a:endParaRPr>
          </a:p>
        </p:txBody>
      </p:sp>
      <p:sp>
        <p:nvSpPr>
          <p:cNvPr id="9226" name="文本框 13"/>
          <p:cNvSpPr txBox="1">
            <a:spLocks noChangeArrowheads="1"/>
          </p:cNvSpPr>
          <p:nvPr/>
        </p:nvSpPr>
        <p:spPr bwMode="auto">
          <a:xfrm>
            <a:off x="5267326" y="3013029"/>
            <a:ext cx="2316162" cy="377155"/>
          </a:xfrm>
          <a:prstGeom prst="rect">
            <a:avLst/>
          </a:prstGeom>
          <a:noFill/>
          <a:ln w="9525">
            <a:noFill/>
            <a:miter lim="800000"/>
            <a:headEnd/>
            <a:tailEnd/>
          </a:ln>
        </p:spPr>
        <p:txBody>
          <a:bodyPr>
            <a:spAutoFit/>
          </a:bodyPr>
          <a:lstStyle/>
          <a:p>
            <a:pPr>
              <a:lnSpc>
                <a:spcPct val="130000"/>
              </a:lnSpc>
            </a:pPr>
            <a:r>
              <a:rPr lang="en-US" altLang="zh-CN" sz="1600" b="1" dirty="0">
                <a:solidFill>
                  <a:schemeClr val="bg1"/>
                </a:solidFill>
                <a:latin typeface="Century Gothic"/>
                <a:ea typeface="微软雅黑" pitchFamily="34" charset="-122"/>
              </a:rPr>
              <a:t>PART</a:t>
            </a:r>
            <a:r>
              <a:rPr lang="zh-CN" altLang="en-US" sz="1600" b="1" dirty="0">
                <a:solidFill>
                  <a:schemeClr val="bg1"/>
                </a:solidFill>
                <a:latin typeface="Century Gothic"/>
                <a:ea typeface="微软雅黑" pitchFamily="34" charset="-122"/>
              </a:rPr>
              <a:t> </a:t>
            </a:r>
            <a:r>
              <a:rPr lang="en-US" altLang="zh-CN" sz="1600" b="1" dirty="0">
                <a:solidFill>
                  <a:schemeClr val="bg1"/>
                </a:solidFill>
                <a:latin typeface="Century Gothic"/>
                <a:ea typeface="微软雅黑" pitchFamily="34" charset="-122"/>
              </a:rPr>
              <a:t>THREE</a:t>
            </a:r>
            <a:r>
              <a:rPr lang="zh-CN" altLang="en-US" sz="1600" b="1" dirty="0">
                <a:solidFill>
                  <a:schemeClr val="bg1"/>
                </a:solidFill>
                <a:latin typeface="Century Gothic"/>
                <a:ea typeface="微软雅黑" pitchFamily="34" charset="-122"/>
              </a:rPr>
              <a:t>  </a:t>
            </a:r>
            <a:r>
              <a:rPr lang="en-US" altLang="zh-CN" sz="1600" b="1" dirty="0">
                <a:solidFill>
                  <a:schemeClr val="bg1"/>
                </a:solidFill>
                <a:latin typeface="Century Gothic"/>
                <a:ea typeface="微软雅黑" pitchFamily="34" charset="-122"/>
              </a:rPr>
              <a:t>Plugin</a:t>
            </a:r>
            <a:endParaRPr kumimoji="1" lang="zh-CN" altLang="en-US" sz="1600" b="1" dirty="0">
              <a:solidFill>
                <a:schemeClr val="bg1"/>
              </a:solidFill>
              <a:latin typeface="Century Gothic"/>
              <a:ea typeface="微软雅黑" pitchFamily="34" charset="-122"/>
            </a:endParaRPr>
          </a:p>
        </p:txBody>
      </p:sp>
      <p:sp>
        <p:nvSpPr>
          <p:cNvPr id="9227" name="文本框 14"/>
          <p:cNvSpPr txBox="1">
            <a:spLocks noChangeArrowheads="1"/>
          </p:cNvSpPr>
          <p:nvPr/>
        </p:nvSpPr>
        <p:spPr bwMode="auto">
          <a:xfrm>
            <a:off x="4572001" y="2919367"/>
            <a:ext cx="695325" cy="646112"/>
          </a:xfrm>
          <a:prstGeom prst="rect">
            <a:avLst/>
          </a:prstGeom>
          <a:noFill/>
          <a:ln w="9525">
            <a:noFill/>
            <a:miter lim="800000"/>
            <a:headEnd/>
            <a:tailEnd/>
          </a:ln>
        </p:spPr>
        <p:txBody>
          <a:bodyPr wrap="none">
            <a:spAutoFit/>
          </a:bodyPr>
          <a:lstStyle/>
          <a:p>
            <a:r>
              <a:rPr kumimoji="1" lang="en-US" altLang="zh-CN" sz="3600" dirty="0">
                <a:solidFill>
                  <a:schemeClr val="bg1"/>
                </a:solidFill>
                <a:latin typeface="Century Gothic"/>
                <a:ea typeface="微软雅黑" pitchFamily="34" charset="-122"/>
              </a:rPr>
              <a:t>0</a:t>
            </a:r>
            <a:r>
              <a:rPr kumimoji="1" lang="en-US" altLang="zh-CN" sz="3600" dirty="0">
                <a:solidFill>
                  <a:schemeClr val="accent1"/>
                </a:solidFill>
                <a:latin typeface="Century Gothic"/>
                <a:ea typeface="微软雅黑" pitchFamily="34" charset="-122"/>
              </a:rPr>
              <a:t>3</a:t>
            </a:r>
            <a:endParaRPr kumimoji="1" lang="zh-CN" altLang="en-US" sz="3600" dirty="0">
              <a:solidFill>
                <a:schemeClr val="accent1"/>
              </a:solidFill>
              <a:latin typeface="Century Gothic"/>
              <a:ea typeface="微软雅黑" pitchFamily="34" charset="-122"/>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椭圆 2"/>
          <p:cNvSpPr/>
          <p:nvPr/>
        </p:nvSpPr>
        <p:spPr>
          <a:xfrm>
            <a:off x="6181725" y="1071563"/>
            <a:ext cx="1284288" cy="1284287"/>
          </a:xfrm>
          <a:prstGeom prst="ellipse">
            <a:avLst/>
          </a:prstGeom>
          <a:solidFill>
            <a:schemeClr val="accent1">
              <a:alpha val="78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9000" dirty="0">
              <a:solidFill>
                <a:schemeClr val="accent1"/>
              </a:solidFill>
            </a:endParaRPr>
          </a:p>
        </p:txBody>
      </p:sp>
      <p:sp>
        <p:nvSpPr>
          <p:cNvPr id="10242" name="文本框 3"/>
          <p:cNvSpPr txBox="1">
            <a:spLocks noChangeArrowheads="1"/>
          </p:cNvSpPr>
          <p:nvPr/>
        </p:nvSpPr>
        <p:spPr bwMode="auto">
          <a:xfrm>
            <a:off x="4772379" y="2513013"/>
            <a:ext cx="4161717" cy="461665"/>
          </a:xfrm>
          <a:prstGeom prst="rect">
            <a:avLst/>
          </a:prstGeom>
          <a:noFill/>
          <a:ln w="9525">
            <a:noFill/>
            <a:miter lim="800000"/>
            <a:headEnd/>
            <a:tailEnd/>
          </a:ln>
        </p:spPr>
        <p:txBody>
          <a:bodyPr wrap="none">
            <a:spAutoFit/>
          </a:bodyPr>
          <a:lstStyle/>
          <a:p>
            <a:pPr algn="ctr"/>
            <a:r>
              <a:rPr kumimoji="1" lang="en-US" altLang="zh-CN" sz="2400" b="1" dirty="0">
                <a:solidFill>
                  <a:srgbClr val="FFFFFF"/>
                </a:solidFill>
                <a:latin typeface="Century Gothic"/>
                <a:ea typeface="微软雅黑" pitchFamily="34" charset="-122"/>
              </a:rPr>
              <a:t>PART ONE </a:t>
            </a:r>
            <a:r>
              <a:rPr lang="en-US" altLang="zh-CN" sz="2400" b="1" dirty="0">
                <a:solidFill>
                  <a:schemeClr val="bg1"/>
                </a:solidFill>
                <a:latin typeface="Century Gothic"/>
                <a:ea typeface="微软雅黑" pitchFamily="34" charset="-122"/>
              </a:rPr>
              <a:t>Logical structure</a:t>
            </a:r>
            <a:endParaRPr kumimoji="1" lang="zh-CN" altLang="en-US" sz="2400" b="1" dirty="0">
              <a:solidFill>
                <a:srgbClr val="FFFFFF"/>
              </a:solidFill>
              <a:latin typeface="Century Gothic"/>
              <a:ea typeface="微软雅黑" pitchFamily="34" charset="-122"/>
            </a:endParaRPr>
          </a:p>
        </p:txBody>
      </p:sp>
      <p:sp>
        <p:nvSpPr>
          <p:cNvPr id="2" name="矩形 1"/>
          <p:cNvSpPr/>
          <p:nvPr/>
        </p:nvSpPr>
        <p:spPr>
          <a:xfrm>
            <a:off x="6421438" y="955675"/>
            <a:ext cx="823912" cy="1476375"/>
          </a:xfrm>
          <a:prstGeom prst="rect">
            <a:avLst/>
          </a:prstGeom>
        </p:spPr>
        <p:txBody>
          <a:bodyPr wrap="none">
            <a:spAutoFit/>
          </a:bodyPr>
          <a:lstStyle/>
          <a:p>
            <a:pPr algn="ctr" fontAlgn="auto">
              <a:spcBef>
                <a:spcPts val="0"/>
              </a:spcBef>
              <a:spcAft>
                <a:spcPts val="0"/>
              </a:spcAft>
              <a:defRPr/>
            </a:pPr>
            <a:r>
              <a:rPr kumimoji="1" lang="en-US" altLang="zh-CN" sz="9000" dirty="0">
                <a:solidFill>
                  <a:srgbClr val="FFFFFF"/>
                </a:solidFill>
                <a:effectLst>
                  <a:outerShdw blurRad="50800" dist="38100" dir="5400000" algn="t" rotWithShape="0">
                    <a:prstClr val="black">
                      <a:alpha val="40000"/>
                    </a:prstClr>
                  </a:outerShdw>
                </a:effectLst>
                <a:latin typeface="+mn-lt"/>
                <a:ea typeface="+mn-ea"/>
              </a:rPr>
              <a:t>1</a:t>
            </a:r>
            <a:endParaRPr kumimoji="1" lang="zh-CN" altLang="en-US" sz="9000" dirty="0">
              <a:solidFill>
                <a:srgbClr val="FFFFFF"/>
              </a:solidFill>
              <a:effectLst>
                <a:outerShdw blurRad="50800" dist="38100" dir="5400000" algn="t" rotWithShape="0">
                  <a:prstClr val="black">
                    <a:alpha val="40000"/>
                  </a:prstClr>
                </a:outerShdw>
              </a:effectLst>
              <a:latin typeface="+mn-lt"/>
              <a:ea typeface="+mn-ea"/>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文本框 15"/>
          <p:cNvSpPr txBox="1"/>
          <p:nvPr/>
        </p:nvSpPr>
        <p:spPr>
          <a:xfrm>
            <a:off x="191457" y="235315"/>
            <a:ext cx="2265362" cy="312073"/>
          </a:xfrm>
          <a:prstGeom prst="rect">
            <a:avLst/>
          </a:prstGeom>
          <a:noFill/>
        </p:spPr>
        <p:txBody>
          <a:bodyPr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Logical structure</a:t>
            </a:r>
            <a:endParaRPr kumimoji="1" lang="zh-CN" altLang="en-US" sz="1550" b="1" dirty="0">
              <a:solidFill>
                <a:srgbClr val="222732"/>
              </a:solidFill>
              <a:latin typeface="微软雅黑"/>
              <a:ea typeface="微软雅黑"/>
              <a:cs typeface="微软雅黑"/>
            </a:endParaRPr>
          </a:p>
        </p:txBody>
      </p:sp>
      <p:pic>
        <p:nvPicPr>
          <p:cNvPr id="10" name="图片 9">
            <a:extLst>
              <a:ext uri="{FF2B5EF4-FFF2-40B4-BE49-F238E27FC236}">
                <a16:creationId xmlns:a16="http://schemas.microsoft.com/office/drawing/2014/main" id="{8AF0882B-78AD-4560-8BBF-9C5EE9BB33F8}"/>
              </a:ext>
            </a:extLst>
          </p:cNvPr>
          <p:cNvPicPr>
            <a:picLocks noChangeAspect="1"/>
          </p:cNvPicPr>
          <p:nvPr/>
        </p:nvPicPr>
        <p:blipFill>
          <a:blip r:embed="rId3"/>
          <a:stretch>
            <a:fillRect/>
          </a:stretch>
        </p:blipFill>
        <p:spPr>
          <a:xfrm>
            <a:off x="2292097" y="235315"/>
            <a:ext cx="6522720" cy="4616253"/>
          </a:xfrm>
          <a:prstGeom prst="rect">
            <a:avLst/>
          </a:prstGeom>
        </p:spPr>
      </p:pic>
      <p:sp>
        <p:nvSpPr>
          <p:cNvPr id="2" name="矩形 1">
            <a:extLst>
              <a:ext uri="{FF2B5EF4-FFF2-40B4-BE49-F238E27FC236}">
                <a16:creationId xmlns:a16="http://schemas.microsoft.com/office/drawing/2014/main" id="{EF85A290-F98F-4C56-94ED-2004149642D9}"/>
              </a:ext>
            </a:extLst>
          </p:cNvPr>
          <p:cNvSpPr/>
          <p:nvPr/>
        </p:nvSpPr>
        <p:spPr>
          <a:xfrm>
            <a:off x="191457" y="789114"/>
            <a:ext cx="1995152" cy="3970318"/>
          </a:xfrm>
          <a:prstGeom prst="rect">
            <a:avLst/>
          </a:prstGeom>
        </p:spPr>
        <p:txBody>
          <a:bodyPr wrap="square">
            <a:spAutoFit/>
          </a:bodyPr>
          <a:lstStyle/>
          <a:p>
            <a:r>
              <a:rPr lang="zh-CN" altLang="en-US" dirty="0"/>
              <a:t>Onenote's notes are composed of three levels of structure, the highest level is the notebook, then the next level is the chapter, the smallest structure is the page, not only can be input by typing pictures, or even by stylus</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椭圆 2"/>
          <p:cNvSpPr/>
          <p:nvPr/>
        </p:nvSpPr>
        <p:spPr>
          <a:xfrm>
            <a:off x="6181725" y="1071563"/>
            <a:ext cx="1284288" cy="1284287"/>
          </a:xfrm>
          <a:prstGeom prst="ellipse">
            <a:avLst/>
          </a:prstGeom>
          <a:solidFill>
            <a:schemeClr val="accent1">
              <a:alpha val="78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9000" dirty="0">
              <a:solidFill>
                <a:srgbClr val="FFFFFF"/>
              </a:solidFill>
            </a:endParaRPr>
          </a:p>
        </p:txBody>
      </p:sp>
      <p:sp>
        <p:nvSpPr>
          <p:cNvPr id="15362" name="文本框 3"/>
          <p:cNvSpPr txBox="1">
            <a:spLocks noChangeArrowheads="1"/>
          </p:cNvSpPr>
          <p:nvPr/>
        </p:nvSpPr>
        <p:spPr bwMode="auto">
          <a:xfrm>
            <a:off x="5178679" y="2513013"/>
            <a:ext cx="3361818" cy="461665"/>
          </a:xfrm>
          <a:prstGeom prst="rect">
            <a:avLst/>
          </a:prstGeom>
          <a:noFill/>
          <a:ln w="9525">
            <a:noFill/>
            <a:miter lim="800000"/>
            <a:headEnd/>
            <a:tailEnd/>
          </a:ln>
        </p:spPr>
        <p:txBody>
          <a:bodyPr wrap="none">
            <a:spAutoFit/>
          </a:bodyPr>
          <a:lstStyle/>
          <a:p>
            <a:pPr algn="ctr"/>
            <a:r>
              <a:rPr kumimoji="1" lang="en-US" altLang="zh-CN" sz="2400" b="1" dirty="0">
                <a:solidFill>
                  <a:srgbClr val="FFFFFF"/>
                </a:solidFill>
                <a:latin typeface="Century Gothic"/>
                <a:ea typeface="微软雅黑" pitchFamily="34" charset="-122"/>
              </a:rPr>
              <a:t>PART TWO </a:t>
            </a:r>
            <a:r>
              <a:rPr lang="en-US" altLang="zh-CN" sz="2400" b="1" dirty="0">
                <a:solidFill>
                  <a:schemeClr val="bg1"/>
                </a:solidFill>
                <a:latin typeface="Century Gothic"/>
                <a:ea typeface="微软雅黑" pitchFamily="34" charset="-122"/>
              </a:rPr>
              <a:t>User needs</a:t>
            </a:r>
            <a:endParaRPr kumimoji="1" lang="zh-CN" altLang="en-US" sz="2400" b="1" dirty="0">
              <a:solidFill>
                <a:srgbClr val="FFFFFF"/>
              </a:solidFill>
              <a:latin typeface="Century Gothic"/>
              <a:ea typeface="微软雅黑" pitchFamily="34" charset="-122"/>
            </a:endParaRPr>
          </a:p>
        </p:txBody>
      </p:sp>
      <p:sp>
        <p:nvSpPr>
          <p:cNvPr id="6" name="矩形 5"/>
          <p:cNvSpPr/>
          <p:nvPr/>
        </p:nvSpPr>
        <p:spPr>
          <a:xfrm>
            <a:off x="6421438" y="955675"/>
            <a:ext cx="823912" cy="1476375"/>
          </a:xfrm>
          <a:prstGeom prst="rect">
            <a:avLst/>
          </a:prstGeom>
        </p:spPr>
        <p:txBody>
          <a:bodyPr wrap="none">
            <a:spAutoFit/>
          </a:bodyPr>
          <a:lstStyle/>
          <a:p>
            <a:pPr algn="ctr" fontAlgn="auto">
              <a:spcBef>
                <a:spcPts val="0"/>
              </a:spcBef>
              <a:spcAft>
                <a:spcPts val="0"/>
              </a:spcAft>
              <a:defRPr/>
            </a:pPr>
            <a:r>
              <a:rPr kumimoji="1" lang="en-US" altLang="zh-CN" sz="9000" dirty="0">
                <a:solidFill>
                  <a:srgbClr val="FFFFFF"/>
                </a:solidFill>
                <a:effectLst>
                  <a:outerShdw blurRad="50800" dist="38100" dir="5400000" algn="t" rotWithShape="0">
                    <a:prstClr val="black">
                      <a:alpha val="40000"/>
                    </a:prstClr>
                  </a:outerShdw>
                </a:effectLst>
                <a:latin typeface="+mn-lt"/>
                <a:ea typeface="+mn-ea"/>
              </a:rPr>
              <a:t>2</a:t>
            </a:r>
            <a:endParaRPr kumimoji="1" lang="zh-CN" altLang="en-US" sz="9000" dirty="0">
              <a:solidFill>
                <a:srgbClr val="FFFFFF"/>
              </a:solidFill>
              <a:effectLst>
                <a:outerShdw blurRad="50800" dist="38100" dir="5400000" algn="t" rotWithShape="0">
                  <a:prstClr val="black">
                    <a:alpha val="40000"/>
                  </a:prstClr>
                </a:outerShdw>
              </a:effectLst>
              <a:latin typeface="+mn-lt"/>
              <a:ea typeface="+mn-ea"/>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90063"/>
            <a:ext cx="3285500" cy="312073"/>
          </a:xfrm>
          <a:prstGeom prst="rect">
            <a:avLst/>
          </a:prstGeom>
          <a:noFill/>
        </p:spPr>
        <p:txBody>
          <a:bodyPr wrap="square"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User needs </a:t>
            </a:r>
            <a:r>
              <a:rPr lang="zh-CN" altLang="en-US" sz="1400" b="1" dirty="0">
                <a:solidFill>
                  <a:schemeClr val="bg1"/>
                </a:solidFill>
                <a:latin typeface="Century Gothic"/>
                <a:ea typeface="微软雅黑" pitchFamily="34" charset="-122"/>
              </a:rPr>
              <a:t>：</a:t>
            </a:r>
            <a:r>
              <a:rPr lang="en-US" altLang="zh-CN" sz="1400" b="1" dirty="0">
                <a:solidFill>
                  <a:schemeClr val="bg1"/>
                </a:solidFill>
                <a:latin typeface="Century Gothic"/>
                <a:ea typeface="微软雅黑" pitchFamily="34" charset="-122"/>
              </a:rPr>
              <a:t>Create notebook</a:t>
            </a:r>
            <a:endParaRPr kumimoji="1" lang="zh-CN" altLang="en-US" sz="1550" b="1" dirty="0">
              <a:solidFill>
                <a:schemeClr val="bg1"/>
              </a:solidFill>
              <a:latin typeface="微软雅黑"/>
              <a:ea typeface="微软雅黑"/>
              <a:cs typeface="微软雅黑"/>
            </a:endParaRPr>
          </a:p>
        </p:txBody>
      </p:sp>
      <p:sp>
        <p:nvSpPr>
          <p:cNvPr id="4" name="矩形 3">
            <a:extLst>
              <a:ext uri="{FF2B5EF4-FFF2-40B4-BE49-F238E27FC236}">
                <a16:creationId xmlns:a16="http://schemas.microsoft.com/office/drawing/2014/main" id="{9B87CD7B-B61D-479B-AC4D-C8C72F5CC30F}"/>
              </a:ext>
            </a:extLst>
          </p:cNvPr>
          <p:cNvSpPr/>
          <p:nvPr/>
        </p:nvSpPr>
        <p:spPr>
          <a:xfrm>
            <a:off x="228600" y="731140"/>
            <a:ext cx="2733261" cy="3416320"/>
          </a:xfrm>
          <a:prstGeom prst="rect">
            <a:avLst/>
          </a:prstGeom>
        </p:spPr>
        <p:txBody>
          <a:bodyPr wrap="square">
            <a:spAutoFit/>
          </a:bodyPr>
          <a:lstStyle/>
          <a:p>
            <a:r>
              <a:rPr lang="en-US" altLang="zh-CN" dirty="0">
                <a:solidFill>
                  <a:schemeClr val="accent1"/>
                </a:solidFill>
              </a:rPr>
              <a:t>There are two ways to save the notebook location: OneDrive cloud &amp; local storage</a:t>
            </a:r>
          </a:p>
          <a:p>
            <a:endParaRPr lang="en-US" altLang="zh-CN" dirty="0">
              <a:solidFill>
                <a:schemeClr val="accent1"/>
              </a:solidFill>
            </a:endParaRPr>
          </a:p>
          <a:p>
            <a:r>
              <a:rPr lang="en-US" altLang="zh-CN" dirty="0">
                <a:solidFill>
                  <a:schemeClr val="accent1"/>
                </a:solidFill>
              </a:rPr>
              <a:t>It is recommended to use the OneDrive cloud storage method: real-time storage, convenient for multiple computers to work, data is not easy to lose</a:t>
            </a:r>
            <a:endParaRPr lang="zh-CN" altLang="en-US" dirty="0">
              <a:solidFill>
                <a:schemeClr val="accent1"/>
              </a:solidFill>
            </a:endParaRPr>
          </a:p>
        </p:txBody>
      </p:sp>
      <p:pic>
        <p:nvPicPr>
          <p:cNvPr id="3" name="图片 2">
            <a:extLst>
              <a:ext uri="{FF2B5EF4-FFF2-40B4-BE49-F238E27FC236}">
                <a16:creationId xmlns:a16="http://schemas.microsoft.com/office/drawing/2014/main" id="{2A32B560-B7A1-4C3C-9E48-09BE8B5F579A}"/>
              </a:ext>
            </a:extLst>
          </p:cNvPr>
          <p:cNvPicPr>
            <a:picLocks noChangeAspect="1"/>
          </p:cNvPicPr>
          <p:nvPr/>
        </p:nvPicPr>
        <p:blipFill>
          <a:blip r:embed="rId3"/>
          <a:stretch>
            <a:fillRect/>
          </a:stretch>
        </p:blipFill>
        <p:spPr>
          <a:xfrm>
            <a:off x="3177507" y="270700"/>
            <a:ext cx="5469538" cy="4337199"/>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89999"/>
            <a:ext cx="3832152" cy="312201"/>
          </a:xfrm>
          <a:prstGeom prst="rect">
            <a:avLst/>
          </a:prstGeom>
          <a:noFill/>
        </p:spPr>
        <p:txBody>
          <a:bodyPr wrap="square" anchor="ctr">
            <a:spAutoFit/>
          </a:bodyPr>
          <a:lstStyle/>
          <a:p>
            <a:pPr fontAlgn="auto">
              <a:lnSpc>
                <a:spcPct val="110000"/>
              </a:lnSpc>
              <a:spcBef>
                <a:spcPts val="0"/>
              </a:spcBef>
              <a:spcAft>
                <a:spcPts val="0"/>
              </a:spcAft>
              <a:defRPr/>
            </a:pPr>
            <a:r>
              <a:rPr lang="en-US" altLang="zh-CN" sz="1400" dirty="0">
                <a:solidFill>
                  <a:schemeClr val="bg1"/>
                </a:solidFill>
                <a:latin typeface="Century Gothic"/>
                <a:ea typeface="微软雅黑" pitchFamily="34" charset="-122"/>
              </a:rPr>
              <a:t>User needs </a:t>
            </a:r>
            <a:r>
              <a:rPr lang="zh-CN" altLang="en-US" sz="1400" dirty="0">
                <a:solidFill>
                  <a:schemeClr val="bg1"/>
                </a:solidFill>
                <a:latin typeface="Century Gothic"/>
                <a:ea typeface="微软雅黑" pitchFamily="34" charset="-122"/>
              </a:rPr>
              <a:t>：</a:t>
            </a:r>
            <a:r>
              <a:rPr lang="en-US" altLang="zh-CN" sz="1400" dirty="0">
                <a:solidFill>
                  <a:schemeClr val="bg1"/>
                </a:solidFill>
                <a:latin typeface="Century Gothic"/>
                <a:ea typeface="微软雅黑" pitchFamily="34" charset="-122"/>
              </a:rPr>
              <a:t>Take words from the screen</a:t>
            </a:r>
            <a:endParaRPr kumimoji="1" lang="zh-CN" altLang="en-US" sz="1550" dirty="0">
              <a:solidFill>
                <a:schemeClr val="bg1"/>
              </a:solidFill>
              <a:latin typeface="微软雅黑"/>
              <a:ea typeface="微软雅黑"/>
              <a:cs typeface="微软雅黑"/>
            </a:endParaRPr>
          </a:p>
        </p:txBody>
      </p:sp>
      <p:pic>
        <p:nvPicPr>
          <p:cNvPr id="3" name="图片 2">
            <a:extLst>
              <a:ext uri="{FF2B5EF4-FFF2-40B4-BE49-F238E27FC236}">
                <a16:creationId xmlns:a16="http://schemas.microsoft.com/office/drawing/2014/main" id="{7C0F89E9-DF65-4472-A9EF-6005A80BDF9E}"/>
              </a:ext>
            </a:extLst>
          </p:cNvPr>
          <p:cNvPicPr>
            <a:picLocks noChangeAspect="1"/>
          </p:cNvPicPr>
          <p:nvPr/>
        </p:nvPicPr>
        <p:blipFill>
          <a:blip r:embed="rId3"/>
          <a:stretch>
            <a:fillRect/>
          </a:stretch>
        </p:blipFill>
        <p:spPr>
          <a:xfrm>
            <a:off x="2896640" y="636281"/>
            <a:ext cx="5709774" cy="4132897"/>
          </a:xfrm>
          <a:prstGeom prst="rect">
            <a:avLst/>
          </a:prstGeom>
        </p:spPr>
      </p:pic>
      <p:sp>
        <p:nvSpPr>
          <p:cNvPr id="4" name="矩形 3">
            <a:extLst>
              <a:ext uri="{FF2B5EF4-FFF2-40B4-BE49-F238E27FC236}">
                <a16:creationId xmlns:a16="http://schemas.microsoft.com/office/drawing/2014/main" id="{29014118-DBA2-45C9-8686-50C3830F4479}"/>
              </a:ext>
            </a:extLst>
          </p:cNvPr>
          <p:cNvSpPr/>
          <p:nvPr/>
        </p:nvSpPr>
        <p:spPr>
          <a:xfrm>
            <a:off x="298174" y="671404"/>
            <a:ext cx="2435087" cy="3693319"/>
          </a:xfrm>
          <a:prstGeom prst="rect">
            <a:avLst/>
          </a:prstGeom>
        </p:spPr>
        <p:txBody>
          <a:bodyPr wrap="square">
            <a:spAutoFit/>
          </a:bodyPr>
          <a:lstStyle/>
          <a:p>
            <a:r>
              <a:rPr lang="zh-CN" altLang="en-US" dirty="0">
                <a:solidFill>
                  <a:schemeClr val="accent1"/>
                </a:solidFill>
              </a:rPr>
              <a:t>OneNote can also extract the text in the picture. For example, there is a lot of content on a picture, but you do n’t want to record it by typing it yourself. Then you can put this picture in OneNote and use the text in the copied picture Can complete this operation</a:t>
            </a:r>
          </a:p>
        </p:txBody>
      </p:sp>
    </p:spTree>
    <p:extLst>
      <p:ext uri="{BB962C8B-B14F-4D97-AF65-F5344CB8AC3E}">
        <p14:creationId xmlns:p14="http://schemas.microsoft.com/office/powerpoint/2010/main" val="427197598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90063"/>
            <a:ext cx="2265362" cy="312073"/>
          </a:xfrm>
          <a:prstGeom prst="rect">
            <a:avLst/>
          </a:prstGeom>
          <a:noFill/>
        </p:spPr>
        <p:txBody>
          <a:bodyPr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User needs</a:t>
            </a:r>
            <a:endParaRPr kumimoji="1" lang="zh-CN" altLang="en-US" sz="1550" b="1" dirty="0">
              <a:solidFill>
                <a:schemeClr val="bg1"/>
              </a:solidFill>
              <a:latin typeface="微软雅黑"/>
              <a:ea typeface="微软雅黑"/>
              <a:cs typeface="微软雅黑"/>
            </a:endParaRPr>
          </a:p>
        </p:txBody>
      </p:sp>
      <p:pic>
        <p:nvPicPr>
          <p:cNvPr id="3" name="图片 2">
            <a:extLst>
              <a:ext uri="{FF2B5EF4-FFF2-40B4-BE49-F238E27FC236}">
                <a16:creationId xmlns:a16="http://schemas.microsoft.com/office/drawing/2014/main" id="{ADA2DB6E-4E9C-4AD4-ADB8-BD5087855FBF}"/>
              </a:ext>
            </a:extLst>
          </p:cNvPr>
          <p:cNvPicPr>
            <a:picLocks noChangeAspect="1"/>
          </p:cNvPicPr>
          <p:nvPr/>
        </p:nvPicPr>
        <p:blipFill>
          <a:blip r:embed="rId3"/>
          <a:stretch>
            <a:fillRect/>
          </a:stretch>
        </p:blipFill>
        <p:spPr>
          <a:xfrm>
            <a:off x="191825" y="663510"/>
            <a:ext cx="4461752" cy="1908240"/>
          </a:xfrm>
          <a:prstGeom prst="rect">
            <a:avLst/>
          </a:prstGeom>
        </p:spPr>
      </p:pic>
      <p:pic>
        <p:nvPicPr>
          <p:cNvPr id="4" name="图片 3">
            <a:extLst>
              <a:ext uri="{FF2B5EF4-FFF2-40B4-BE49-F238E27FC236}">
                <a16:creationId xmlns:a16="http://schemas.microsoft.com/office/drawing/2014/main" id="{81245F40-22BE-4DCC-B389-474F2A97943B}"/>
              </a:ext>
            </a:extLst>
          </p:cNvPr>
          <p:cNvPicPr>
            <a:picLocks noChangeAspect="1"/>
          </p:cNvPicPr>
          <p:nvPr/>
        </p:nvPicPr>
        <p:blipFill>
          <a:blip r:embed="rId4"/>
          <a:stretch>
            <a:fillRect/>
          </a:stretch>
        </p:blipFill>
        <p:spPr>
          <a:xfrm>
            <a:off x="191825" y="2786779"/>
            <a:ext cx="4461752" cy="2166658"/>
          </a:xfrm>
          <a:prstGeom prst="rect">
            <a:avLst/>
          </a:prstGeom>
        </p:spPr>
      </p:pic>
      <p:sp>
        <p:nvSpPr>
          <p:cNvPr id="6" name="矩形 5">
            <a:extLst>
              <a:ext uri="{FF2B5EF4-FFF2-40B4-BE49-F238E27FC236}">
                <a16:creationId xmlns:a16="http://schemas.microsoft.com/office/drawing/2014/main" id="{50FAADB3-4801-4547-8260-8592FA6CC303}"/>
              </a:ext>
            </a:extLst>
          </p:cNvPr>
          <p:cNvSpPr/>
          <p:nvPr/>
        </p:nvSpPr>
        <p:spPr>
          <a:xfrm>
            <a:off x="4876787" y="950435"/>
            <a:ext cx="4075388" cy="1477328"/>
          </a:xfrm>
          <a:prstGeom prst="rect">
            <a:avLst/>
          </a:prstGeom>
        </p:spPr>
        <p:txBody>
          <a:bodyPr wrap="square">
            <a:spAutoFit/>
          </a:bodyPr>
          <a:lstStyle/>
          <a:p>
            <a:r>
              <a:rPr lang="zh-CN" altLang="en-US" dirty="0">
                <a:solidFill>
                  <a:schemeClr val="accent1"/>
                </a:solidFill>
              </a:rPr>
              <a:t>OneNote also has rich and powerful drawing tools, such as different types of pens with different thicknesses and different colors, so that you can maximize your creativity.</a:t>
            </a:r>
          </a:p>
        </p:txBody>
      </p:sp>
      <p:sp>
        <p:nvSpPr>
          <p:cNvPr id="7" name="矩形 6">
            <a:extLst>
              <a:ext uri="{FF2B5EF4-FFF2-40B4-BE49-F238E27FC236}">
                <a16:creationId xmlns:a16="http://schemas.microsoft.com/office/drawing/2014/main" id="{95ADD22A-F799-447F-9D14-D770D05A1B1D}"/>
              </a:ext>
            </a:extLst>
          </p:cNvPr>
          <p:cNvSpPr/>
          <p:nvPr/>
        </p:nvSpPr>
        <p:spPr>
          <a:xfrm>
            <a:off x="4876787" y="2957915"/>
            <a:ext cx="3919343" cy="1477328"/>
          </a:xfrm>
          <a:prstGeom prst="rect">
            <a:avLst/>
          </a:prstGeom>
        </p:spPr>
        <p:txBody>
          <a:bodyPr wrap="square">
            <a:spAutoFit/>
          </a:bodyPr>
          <a:lstStyle/>
          <a:p>
            <a:r>
              <a:rPr lang="zh-CN" altLang="en-US" dirty="0">
                <a:solidFill>
                  <a:schemeClr val="accent1"/>
                </a:solidFill>
              </a:rPr>
              <a:t>OneNote also has a very rich view tool. For example, you can make your paper have grid lines or baselines and can adjust the background color style of the paper.</a:t>
            </a:r>
          </a:p>
        </p:txBody>
      </p:sp>
    </p:spTree>
    <p:extLst>
      <p:ext uri="{BB962C8B-B14F-4D97-AF65-F5344CB8AC3E}">
        <p14:creationId xmlns:p14="http://schemas.microsoft.com/office/powerpoint/2010/main" val="250104237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文本框 1"/>
          <p:cNvSpPr txBox="1"/>
          <p:nvPr/>
        </p:nvSpPr>
        <p:spPr>
          <a:xfrm>
            <a:off x="63987" y="190063"/>
            <a:ext cx="2265362" cy="312073"/>
          </a:xfrm>
          <a:prstGeom prst="rect">
            <a:avLst/>
          </a:prstGeom>
          <a:noFill/>
        </p:spPr>
        <p:txBody>
          <a:bodyPr anchor="ctr">
            <a:spAutoFit/>
          </a:bodyPr>
          <a:lstStyle/>
          <a:p>
            <a:pPr fontAlgn="auto">
              <a:lnSpc>
                <a:spcPct val="110000"/>
              </a:lnSpc>
              <a:spcBef>
                <a:spcPts val="0"/>
              </a:spcBef>
              <a:spcAft>
                <a:spcPts val="0"/>
              </a:spcAft>
              <a:defRPr/>
            </a:pPr>
            <a:r>
              <a:rPr lang="en-US" altLang="zh-CN" sz="1400" b="1" dirty="0">
                <a:solidFill>
                  <a:schemeClr val="bg1"/>
                </a:solidFill>
                <a:latin typeface="Century Gothic"/>
                <a:ea typeface="微软雅黑" pitchFamily="34" charset="-122"/>
              </a:rPr>
              <a:t>User needs</a:t>
            </a:r>
            <a:endParaRPr kumimoji="1" lang="zh-CN" altLang="en-US" sz="1550" b="1" dirty="0">
              <a:solidFill>
                <a:schemeClr val="bg1"/>
              </a:solidFill>
              <a:latin typeface="微软雅黑"/>
              <a:ea typeface="微软雅黑"/>
              <a:cs typeface="微软雅黑"/>
            </a:endParaRPr>
          </a:p>
        </p:txBody>
      </p:sp>
      <p:pic>
        <p:nvPicPr>
          <p:cNvPr id="3" name="图片 2">
            <a:extLst>
              <a:ext uri="{FF2B5EF4-FFF2-40B4-BE49-F238E27FC236}">
                <a16:creationId xmlns:a16="http://schemas.microsoft.com/office/drawing/2014/main" id="{E2E04AAC-4137-40C6-A54E-C29931B4BDBD}"/>
              </a:ext>
            </a:extLst>
          </p:cNvPr>
          <p:cNvPicPr>
            <a:picLocks noChangeAspect="1"/>
          </p:cNvPicPr>
          <p:nvPr/>
        </p:nvPicPr>
        <p:blipFill>
          <a:blip r:embed="rId3"/>
          <a:stretch>
            <a:fillRect/>
          </a:stretch>
        </p:blipFill>
        <p:spPr>
          <a:xfrm>
            <a:off x="288234" y="597839"/>
            <a:ext cx="4969565" cy="1789043"/>
          </a:xfrm>
          <a:prstGeom prst="rect">
            <a:avLst/>
          </a:prstGeom>
        </p:spPr>
      </p:pic>
      <p:pic>
        <p:nvPicPr>
          <p:cNvPr id="5" name="图片 4">
            <a:extLst>
              <a:ext uri="{FF2B5EF4-FFF2-40B4-BE49-F238E27FC236}">
                <a16:creationId xmlns:a16="http://schemas.microsoft.com/office/drawing/2014/main" id="{EC9F4B09-E76C-4DFF-8C75-F4277607D68C}"/>
              </a:ext>
            </a:extLst>
          </p:cNvPr>
          <p:cNvPicPr>
            <a:picLocks noChangeAspect="1"/>
          </p:cNvPicPr>
          <p:nvPr/>
        </p:nvPicPr>
        <p:blipFill>
          <a:blip r:embed="rId4"/>
          <a:stretch>
            <a:fillRect/>
          </a:stretch>
        </p:blipFill>
        <p:spPr>
          <a:xfrm>
            <a:off x="238536" y="2839813"/>
            <a:ext cx="5068960" cy="1705848"/>
          </a:xfrm>
          <a:prstGeom prst="rect">
            <a:avLst/>
          </a:prstGeom>
        </p:spPr>
      </p:pic>
      <p:sp>
        <p:nvSpPr>
          <p:cNvPr id="6" name="矩形 5">
            <a:extLst>
              <a:ext uri="{FF2B5EF4-FFF2-40B4-BE49-F238E27FC236}">
                <a16:creationId xmlns:a16="http://schemas.microsoft.com/office/drawing/2014/main" id="{14F372AF-10CC-4FE6-84AB-E097AF289BB1}"/>
              </a:ext>
            </a:extLst>
          </p:cNvPr>
          <p:cNvSpPr/>
          <p:nvPr/>
        </p:nvSpPr>
        <p:spPr>
          <a:xfrm>
            <a:off x="5575852" y="725090"/>
            <a:ext cx="3021496" cy="3693319"/>
          </a:xfrm>
          <a:prstGeom prst="rect">
            <a:avLst/>
          </a:prstGeom>
        </p:spPr>
        <p:txBody>
          <a:bodyPr wrap="square">
            <a:spAutoFit/>
          </a:bodyPr>
          <a:lstStyle/>
          <a:p>
            <a:r>
              <a:rPr lang="zh-CN" altLang="en-US" dirty="0">
                <a:solidFill>
                  <a:schemeClr val="accent1"/>
                </a:solidFill>
              </a:rPr>
              <a:t>OneNote can also make a to-do list, you can write what you want to do on a list, and then you can check it after completion, not only that, but OneNote can also be edited with others and can be on different devices This is his best feature. The cross-platform feature allows you to have the same notebook between your devices</a:t>
            </a:r>
          </a:p>
        </p:txBody>
      </p:sp>
    </p:spTree>
    <p:extLst>
      <p:ext uri="{BB962C8B-B14F-4D97-AF65-F5344CB8AC3E}">
        <p14:creationId xmlns:p14="http://schemas.microsoft.com/office/powerpoint/2010/main" val="2027435525"/>
      </p:ext>
    </p:extLst>
  </p:cSld>
  <p:clrMapOvr>
    <a:masterClrMapping/>
  </p:clrMapOvr>
  <p:transition spd="med">
    <p:fade/>
  </p:transition>
</p:sld>
</file>

<file path=ppt/theme/theme1.xml><?xml version="1.0" encoding="utf-8"?>
<a:theme xmlns:a="http://schemas.openxmlformats.org/drawingml/2006/main" name="Office 主题">
  <a:themeElements>
    <a:clrScheme name="自定义 11">
      <a:dk1>
        <a:sysClr val="windowText" lastClr="000000"/>
      </a:dk1>
      <a:lt1>
        <a:sysClr val="window" lastClr="FFFFFF"/>
      </a:lt1>
      <a:dk2>
        <a:srgbClr val="17406D"/>
      </a:dk2>
      <a:lt2>
        <a:srgbClr val="DBEFF9"/>
      </a:lt2>
      <a:accent1>
        <a:srgbClr val="46C6A9"/>
      </a:accent1>
      <a:accent2>
        <a:srgbClr val="222732"/>
      </a:accent2>
      <a:accent3>
        <a:srgbClr val="393D47"/>
      </a:accent3>
      <a:accent4>
        <a:srgbClr val="215968"/>
      </a:accent4>
      <a:accent5>
        <a:srgbClr val="BFBFBF"/>
      </a:accent5>
      <a:accent6>
        <a:srgbClr val="7F7F7F"/>
      </a:accent6>
      <a:hlink>
        <a:srgbClr val="F49100"/>
      </a:hlink>
      <a:folHlink>
        <a:srgbClr val="85DFD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2397</TotalTime>
  <Words>646</Words>
  <Application>Microsoft Office PowerPoint</Application>
  <PresentationFormat>全屏显示(16:9)</PresentationFormat>
  <Paragraphs>40</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微软雅黑</vt:lpstr>
      <vt:lpstr>Arial</vt:lpstr>
      <vt:lpstr>Calibri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吴 语港</cp:lastModifiedBy>
  <cp:revision>136</cp:revision>
  <dcterms:created xsi:type="dcterms:W3CDTF">2015-04-26T00:57:12Z</dcterms:created>
  <dcterms:modified xsi:type="dcterms:W3CDTF">2020-07-08T02:01:31Z</dcterms:modified>
  <cp:category>https://800sucai.taobao.com/</cp:category>
</cp:coreProperties>
</file>