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831C-2C4A-40EC-B3E9-523F414CB94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B397-9E6A-43C8-8F0B-0D7445A4B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03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831C-2C4A-40EC-B3E9-523F414CB94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B397-9E6A-43C8-8F0B-0D7445A4B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69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831C-2C4A-40EC-B3E9-523F414CB94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B397-9E6A-43C8-8F0B-0D7445A4B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55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831C-2C4A-40EC-B3E9-523F414CB94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B397-9E6A-43C8-8F0B-0D7445A4B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19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831C-2C4A-40EC-B3E9-523F414CB94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B397-9E6A-43C8-8F0B-0D7445A4B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73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831C-2C4A-40EC-B3E9-523F414CB94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B397-9E6A-43C8-8F0B-0D7445A4B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91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831C-2C4A-40EC-B3E9-523F414CB94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B397-9E6A-43C8-8F0B-0D7445A4B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63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831C-2C4A-40EC-B3E9-523F414CB94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B397-9E6A-43C8-8F0B-0D7445A4B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84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831C-2C4A-40EC-B3E9-523F414CB94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B397-9E6A-43C8-8F0B-0D7445A4B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37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831C-2C4A-40EC-B3E9-523F414CB94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B397-9E6A-43C8-8F0B-0D7445A4B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48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831C-2C4A-40EC-B3E9-523F414CB94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B397-9E6A-43C8-8F0B-0D7445A4B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68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5831C-2C4A-40EC-B3E9-523F414CB94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4B397-9E6A-43C8-8F0B-0D7445A4B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97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1416678" y="1700013"/>
            <a:ext cx="669702" cy="64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416678" y="2902041"/>
            <a:ext cx="669702" cy="64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416678" y="4644982"/>
            <a:ext cx="669702" cy="64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i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416678" y="3782097"/>
            <a:ext cx="461665" cy="6439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mtClean="0"/>
              <a:t>。。。</a:t>
            </a:r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874397" y="1700013"/>
            <a:ext cx="669702" cy="64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874397" y="2902041"/>
            <a:ext cx="669702" cy="64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874397" y="4644982"/>
            <a:ext cx="669702" cy="64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f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874397" y="3782097"/>
            <a:ext cx="461665" cy="6439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mtClean="0"/>
              <a:t>。。。</a:t>
            </a: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364313" y="1708599"/>
            <a:ext cx="669702" cy="64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364313" y="2927802"/>
            <a:ext cx="669702" cy="64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364313" y="4657863"/>
            <a:ext cx="669702" cy="64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396510" y="3792832"/>
            <a:ext cx="461665" cy="6439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mtClean="0"/>
              <a:t>。。。</a:t>
            </a: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8844012" y="1751535"/>
            <a:ext cx="669702" cy="64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844012" y="2953563"/>
            <a:ext cx="669702" cy="64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8844012" y="4696504"/>
            <a:ext cx="669702" cy="64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o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844012" y="3833619"/>
            <a:ext cx="461665" cy="6439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mtClean="0"/>
              <a:t>。。。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416678" y="1013074"/>
            <a:ext cx="73409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Input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842200" y="1051639"/>
            <a:ext cx="73409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First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267722" y="1034403"/>
            <a:ext cx="98110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Second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8779111" y="1064596"/>
            <a:ext cx="90813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Output</a:t>
            </a:r>
            <a:endParaRPr lang="zh-CN" altLang="en-US"/>
          </a:p>
        </p:txBody>
      </p:sp>
      <p:cxnSp>
        <p:nvCxnSpPr>
          <p:cNvPr id="36" name="直接箭头连接符 35"/>
          <p:cNvCxnSpPr>
            <a:stCxn id="5" idx="6"/>
            <a:endCxn id="19" idx="2"/>
          </p:cNvCxnSpPr>
          <p:nvPr/>
        </p:nvCxnSpPr>
        <p:spPr>
          <a:xfrm>
            <a:off x="2086380" y="2021985"/>
            <a:ext cx="1788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5" idx="6"/>
            <a:endCxn id="20" idx="2"/>
          </p:cNvCxnSpPr>
          <p:nvPr/>
        </p:nvCxnSpPr>
        <p:spPr>
          <a:xfrm>
            <a:off x="2086380" y="2021985"/>
            <a:ext cx="1788017" cy="120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21" idx="2"/>
          </p:cNvCxnSpPr>
          <p:nvPr/>
        </p:nvCxnSpPr>
        <p:spPr>
          <a:xfrm>
            <a:off x="2086379" y="2034866"/>
            <a:ext cx="1788018" cy="293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6"/>
            <a:endCxn id="19" idx="2"/>
          </p:cNvCxnSpPr>
          <p:nvPr/>
        </p:nvCxnSpPr>
        <p:spPr>
          <a:xfrm flipV="1">
            <a:off x="2086380" y="2021985"/>
            <a:ext cx="1788017" cy="120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6" idx="6"/>
            <a:endCxn id="20" idx="2"/>
          </p:cNvCxnSpPr>
          <p:nvPr/>
        </p:nvCxnSpPr>
        <p:spPr>
          <a:xfrm>
            <a:off x="2086380" y="3224013"/>
            <a:ext cx="1788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6" idx="6"/>
          </p:cNvCxnSpPr>
          <p:nvPr/>
        </p:nvCxnSpPr>
        <p:spPr>
          <a:xfrm>
            <a:off x="2086380" y="3224013"/>
            <a:ext cx="1755820" cy="174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7" idx="6"/>
            <a:endCxn id="19" idx="2"/>
          </p:cNvCxnSpPr>
          <p:nvPr/>
        </p:nvCxnSpPr>
        <p:spPr>
          <a:xfrm flipV="1">
            <a:off x="2086380" y="2021985"/>
            <a:ext cx="1788017" cy="2944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7" idx="6"/>
            <a:endCxn id="20" idx="2"/>
          </p:cNvCxnSpPr>
          <p:nvPr/>
        </p:nvCxnSpPr>
        <p:spPr>
          <a:xfrm flipV="1">
            <a:off x="2086380" y="3224013"/>
            <a:ext cx="1788017" cy="174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7" idx="6"/>
            <a:endCxn id="21" idx="2"/>
          </p:cNvCxnSpPr>
          <p:nvPr/>
        </p:nvCxnSpPr>
        <p:spPr>
          <a:xfrm>
            <a:off x="2086380" y="4966954"/>
            <a:ext cx="1788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4576296" y="2034866"/>
            <a:ext cx="1788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4576296" y="2034866"/>
            <a:ext cx="1788017" cy="120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4576295" y="2047747"/>
            <a:ext cx="1788018" cy="293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V="1">
            <a:off x="4576296" y="2034866"/>
            <a:ext cx="1788017" cy="120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4576296" y="3236894"/>
            <a:ext cx="1788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4576296" y="3236894"/>
            <a:ext cx="1755820" cy="174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4576296" y="2034866"/>
            <a:ext cx="1788017" cy="2944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4576296" y="3236894"/>
            <a:ext cx="1788017" cy="174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4576296" y="4979835"/>
            <a:ext cx="1788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7045005" y="2060626"/>
            <a:ext cx="1788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7045005" y="2060626"/>
            <a:ext cx="1788017" cy="120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7045004" y="2073507"/>
            <a:ext cx="1788018" cy="293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V="1">
            <a:off x="7045005" y="2060626"/>
            <a:ext cx="1788017" cy="120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7045005" y="3262654"/>
            <a:ext cx="1788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7045005" y="3262654"/>
            <a:ext cx="1755820" cy="174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V="1">
            <a:off x="7045005" y="2060626"/>
            <a:ext cx="1788017" cy="2944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V="1">
            <a:off x="7045005" y="3262654"/>
            <a:ext cx="1788017" cy="174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7045005" y="5005595"/>
            <a:ext cx="1788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endCxn id="5" idx="2"/>
          </p:cNvCxnSpPr>
          <p:nvPr/>
        </p:nvCxnSpPr>
        <p:spPr>
          <a:xfrm>
            <a:off x="592428" y="2021985"/>
            <a:ext cx="824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592428" y="3247626"/>
            <a:ext cx="824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592428" y="4966954"/>
            <a:ext cx="824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9513714" y="2073507"/>
            <a:ext cx="824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9513714" y="3262654"/>
            <a:ext cx="824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9513714" y="5005595"/>
            <a:ext cx="824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2529627" y="5675367"/>
            <a:ext cx="90152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WIF</a:t>
            </a:r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4952057" y="5675513"/>
            <a:ext cx="90152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WFS</a:t>
            </a:r>
            <a:endParaRPr lang="zh-CN" altLang="en-US"/>
          </a:p>
        </p:txBody>
      </p:sp>
      <p:sp>
        <p:nvSpPr>
          <p:cNvPr id="107" name="文本框 106"/>
          <p:cNvSpPr txBox="1"/>
          <p:nvPr/>
        </p:nvSpPr>
        <p:spPr>
          <a:xfrm>
            <a:off x="7508644" y="5675367"/>
            <a:ext cx="82854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WSO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69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3621113" y="1772993"/>
            <a:ext cx="669702" cy="64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621113" y="2992196"/>
            <a:ext cx="669702" cy="64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621113" y="4722257"/>
            <a:ext cx="669702" cy="64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653310" y="3857226"/>
            <a:ext cx="461665" cy="6439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mtClean="0"/>
              <a:t>。。。</a:t>
            </a: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100812" y="1815929"/>
            <a:ext cx="669702" cy="64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524522" y="1098797"/>
            <a:ext cx="98110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Second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035911" y="1128990"/>
            <a:ext cx="90813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Output</a:t>
            </a:r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301805" y="2125020"/>
            <a:ext cx="1788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301805" y="2125020"/>
            <a:ext cx="1788017" cy="120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301805" y="2125020"/>
            <a:ext cx="1788017" cy="2944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770514" y="2137901"/>
            <a:ext cx="824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182639" y="2268600"/>
            <a:ext cx="3545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实际输出：</a:t>
            </a:r>
            <a:r>
              <a:rPr lang="en-US" altLang="zh-CN" smtClean="0"/>
              <a:t>O1R</a:t>
            </a:r>
          </a:p>
          <a:p>
            <a:r>
              <a:rPr lang="zh-CN" altLang="en-US" smtClean="0"/>
              <a:t>期望输出：</a:t>
            </a:r>
            <a:r>
              <a:rPr lang="en-US" altLang="zh-CN" smtClean="0"/>
              <a:t>O1T</a:t>
            </a:r>
          </a:p>
          <a:p>
            <a:r>
              <a:rPr lang="zh-CN" altLang="en-US" smtClean="0"/>
              <a:t>误差：</a:t>
            </a:r>
            <a:r>
              <a:rPr lang="en-US" altLang="zh-CN" smtClean="0"/>
              <a:t>O1E=O1T-O1R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657389" y="1725785"/>
            <a:ext cx="123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S1O1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657389" y="3007264"/>
            <a:ext cx="8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S2O1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680448" y="4352925"/>
            <a:ext cx="73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SsO1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06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633992" y="1811630"/>
            <a:ext cx="669702" cy="64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113691" y="1854566"/>
            <a:ext cx="669702" cy="64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13691" y="3056594"/>
            <a:ext cx="669702" cy="64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113691" y="4799535"/>
            <a:ext cx="669702" cy="64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o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113691" y="3936650"/>
            <a:ext cx="461665" cy="6439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mtClean="0"/>
              <a:t>。。。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537401" y="1137434"/>
            <a:ext cx="98110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Second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048790" y="1167627"/>
            <a:ext cx="90813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Output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314684" y="2163657"/>
            <a:ext cx="1788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314684" y="2163657"/>
            <a:ext cx="1788017" cy="120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314683" y="2176538"/>
            <a:ext cx="1788018" cy="293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783393" y="2176538"/>
            <a:ext cx="824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783393" y="3365685"/>
            <a:ext cx="824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783393" y="5108626"/>
            <a:ext cx="824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696242" y="2575772"/>
            <a:ext cx="54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S1E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959071" y="1661384"/>
            <a:ext cx="64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O</a:t>
            </a:r>
            <a:r>
              <a:rPr lang="en-US" altLang="zh-CN" smtClean="0"/>
              <a:t>1E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956922" y="2841808"/>
            <a:ext cx="65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O</a:t>
            </a:r>
            <a:r>
              <a:rPr lang="en-US" altLang="zh-CN"/>
              <a:t>2</a:t>
            </a:r>
            <a:r>
              <a:rPr lang="en-US" altLang="zh-CN" smtClean="0"/>
              <a:t>E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956921" y="4580594"/>
            <a:ext cx="65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O</a:t>
            </a:r>
            <a:r>
              <a:rPr lang="en-US" altLang="zh-CN"/>
              <a:t>o</a:t>
            </a:r>
            <a:r>
              <a:rPr lang="en-US" altLang="zh-CN" smtClean="0"/>
              <a:t>E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936091" y="1764270"/>
            <a:ext cx="71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S1O1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141117" y="2455574"/>
            <a:ext cx="71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S1O2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518510" y="3751984"/>
            <a:ext cx="81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S1Oo</a:t>
            </a:r>
          </a:p>
        </p:txBody>
      </p:sp>
    </p:spTree>
    <p:extLst>
      <p:ext uri="{BB962C8B-B14F-4D97-AF65-F5344CB8AC3E}">
        <p14:creationId xmlns:p14="http://schemas.microsoft.com/office/powerpoint/2010/main" val="1972915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68</Words>
  <Application>Microsoft Office PowerPoint</Application>
  <PresentationFormat>宽屏</PresentationFormat>
  <Paragraphs>50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HeiTao J</dc:creator>
  <cp:lastModifiedBy>HeiTao J</cp:lastModifiedBy>
  <cp:revision>6</cp:revision>
  <dcterms:created xsi:type="dcterms:W3CDTF">2019-11-23T10:09:00Z</dcterms:created>
  <dcterms:modified xsi:type="dcterms:W3CDTF">2019-11-24T05:58:29Z</dcterms:modified>
</cp:coreProperties>
</file>