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4173" autoAdjust="0"/>
  </p:normalViewPr>
  <p:slideViewPr>
    <p:cSldViewPr>
      <p:cViewPr varScale="1">
        <p:scale>
          <a:sx n="77" d="100"/>
          <a:sy n="7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3755-66D6-4581-A459-E29CCB166A5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203F9-CADA-48F9-9673-D4AF767208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1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Star </a:t>
            </a:r>
            <a:r>
              <a:rPr lang="de-DE" dirty="0" err="1" smtClean="0"/>
              <a:t>schema</a:t>
            </a:r>
            <a:r>
              <a:rPr lang="de-DE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ranking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activities</a:t>
            </a:r>
            <a:r>
              <a:rPr lang="de-DE" dirty="0" smtClean="0"/>
              <a:t> like </a:t>
            </a:r>
            <a:r>
              <a:rPr lang="de-DE" dirty="0" err="1" smtClean="0"/>
              <a:t>cinema</a:t>
            </a:r>
            <a:r>
              <a:rPr lang="de-DE" dirty="0" smtClean="0"/>
              <a:t>, </a:t>
            </a:r>
            <a:r>
              <a:rPr lang="de-DE" dirty="0" err="1" smtClean="0"/>
              <a:t>canoeing</a:t>
            </a:r>
            <a:r>
              <a:rPr lang="de-DE" dirty="0" smtClean="0"/>
              <a:t> etc.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connected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twitter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Ranking </a:t>
            </a:r>
            <a:r>
              <a:rPr lang="de-DE" baseline="0" dirty="0" err="1" smtClean="0">
                <a:sym typeface="Wingdings" panose="05000000000000000000" pitchFamily="2" charset="2"/>
              </a:rPr>
              <a:t>depends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weather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classification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hiking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more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likely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not </a:t>
            </a:r>
            <a:r>
              <a:rPr lang="de-DE" baseline="0" dirty="0" err="1" smtClean="0">
                <a:sym typeface="Wingdings" panose="05000000000000000000" pitchFamily="2" charset="2"/>
              </a:rPr>
              <a:t>raining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Historic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weather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daily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basis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different </a:t>
            </a:r>
            <a:r>
              <a:rPr lang="de-DE" baseline="0" dirty="0" err="1" smtClean="0">
                <a:sym typeface="Wingdings" panose="05000000000000000000" pitchFamily="2" charset="2"/>
              </a:rPr>
              <a:t>locations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within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germany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Season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(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facts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, so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203F9-CADA-48F9-9673-D4AF767208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62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05048"/>
            <a:ext cx="4004738" cy="1252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725"/>
            <a:ext cx="940117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083" y="5803913"/>
            <a:ext cx="7992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ysClr val="windowText" lastClr="000000"/>
                </a:solidFill>
              </a:rPr>
              <a:t>Nadine Engelhardt, Patrick Heinze, Johannes Wingert</a:t>
            </a:r>
            <a:br>
              <a:rPr lang="de-DE" sz="2400" dirty="0" smtClean="0">
                <a:solidFill>
                  <a:sysClr val="windowText" lastClr="000000"/>
                </a:solidFill>
              </a:rPr>
            </a:br>
            <a:r>
              <a:rPr lang="de-DE" sz="2400" dirty="0" smtClean="0">
                <a:solidFill>
                  <a:sysClr val="windowText" lastClr="000000"/>
                </a:solidFill>
              </a:rPr>
              <a:t>24.07.2014, Oshawa</a:t>
            </a:r>
            <a:endParaRPr lang="de-DE" sz="2400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319748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-1"/>
            <a:ext cx="2870855" cy="122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19748" y="0"/>
            <a:ext cx="4004738" cy="122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r>
              <a:rPr lang="de-DE" dirty="0"/>
              <a:t> </a:t>
            </a:r>
            <a:r>
              <a:rPr lang="de-DE" dirty="0" smtClean="0"/>
              <a:t>&amp; Problem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Approx</a:t>
            </a:r>
            <a:r>
              <a:rPr lang="de-DE" dirty="0" smtClean="0"/>
              <a:t>. 58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r>
              <a:rPr lang="de-DE" dirty="0" smtClean="0"/>
              <a:t> per </a:t>
            </a:r>
            <a:r>
              <a:rPr lang="de-DE" dirty="0" err="1" smtClean="0"/>
              <a:t>day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Suggest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Support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leisure</a:t>
            </a:r>
            <a:r>
              <a:rPr lang="de-DE" dirty="0" smtClean="0"/>
              <a:t> time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04129"/>
            <a:ext cx="1291394" cy="113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4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103060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344" y="6329958"/>
            <a:ext cx="9114656" cy="52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Connect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Historic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Geographical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Learning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2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/>
              <a:t>S</a:t>
            </a:r>
            <a:r>
              <a:rPr lang="de-DE" dirty="0" err="1" smtClean="0"/>
              <a:t>ources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Persisted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Twitter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Deutscher Wetterdienst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historic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Live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Forecast API (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Google </a:t>
            </a:r>
            <a:r>
              <a:rPr lang="de-DE" dirty="0" err="1" smtClean="0"/>
              <a:t>geolocation</a:t>
            </a:r>
            <a:r>
              <a:rPr lang="de-DE" dirty="0" smtClean="0"/>
              <a:t> API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88338"/>
            <a:ext cx="645697" cy="56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70" y="2856758"/>
            <a:ext cx="807673" cy="100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41168"/>
            <a:ext cx="277177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0" y="1433600"/>
            <a:ext cx="7799387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7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8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historic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Support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 smtClean="0"/>
              <a:t>phenomenons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location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Show </a:t>
            </a:r>
            <a:r>
              <a:rPr lang="de-DE" dirty="0" err="1" smtClean="0"/>
              <a:t>activities</a:t>
            </a:r>
            <a:r>
              <a:rPr lang="de-DE" dirty="0" smtClean="0"/>
              <a:t> on </a:t>
            </a:r>
            <a:r>
              <a:rPr lang="de-DE" dirty="0" err="1" smtClean="0"/>
              <a:t>map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41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3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006BAE"/>
      </a:accent1>
      <a:accent2>
        <a:srgbClr val="FF0000"/>
      </a:accent2>
      <a:accent3>
        <a:srgbClr val="00B050"/>
      </a:accent3>
      <a:accent4>
        <a:srgbClr val="D2611C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157</Words>
  <Application>Microsoft Office PowerPoint</Application>
  <PresentationFormat>On-screen Show (4:3)</PresentationFormat>
  <Paragraphs>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PowerPoint Presentation</vt:lpstr>
      <vt:lpstr>Motivation &amp; Problem</vt:lpstr>
      <vt:lpstr>Motivation</vt:lpstr>
      <vt:lpstr>Idea</vt:lpstr>
      <vt:lpstr>Data Sources</vt:lpstr>
      <vt:lpstr>Relationship Model</vt:lpstr>
      <vt:lpstr>Live Demo</vt:lpstr>
      <vt:lpstr>Outlook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Heinze</dc:creator>
  <cp:lastModifiedBy>Patrick Heinze</cp:lastModifiedBy>
  <cp:revision>15</cp:revision>
  <dcterms:created xsi:type="dcterms:W3CDTF">2014-07-23T18:19:23Z</dcterms:created>
  <dcterms:modified xsi:type="dcterms:W3CDTF">2014-07-24T00:33:44Z</dcterms:modified>
</cp:coreProperties>
</file>