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4173" autoAdjust="0"/>
  </p:normalViewPr>
  <p:slideViewPr>
    <p:cSldViewPr>
      <p:cViewPr>
        <p:scale>
          <a:sx n="71" d="100"/>
          <a:sy n="71" d="100"/>
        </p:scale>
        <p:origin x="-221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3755-66D6-4581-A459-E29CCB166A57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203F9-CADA-48F9-9673-D4AF767208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21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tipsy.com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203F9-CADA-48F9-9673-D4AF767208B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22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twitter</a:t>
            </a:r>
            <a:r>
              <a:rPr lang="de-DE" dirty="0" smtClean="0"/>
              <a:t>: 180 </a:t>
            </a:r>
            <a:r>
              <a:rPr lang="de-DE" dirty="0" err="1" smtClean="0"/>
              <a:t>requests</a:t>
            </a:r>
            <a:r>
              <a:rPr lang="de-DE" dirty="0" smtClean="0"/>
              <a:t> per</a:t>
            </a:r>
            <a:r>
              <a:rPr lang="de-DE" baseline="0" dirty="0" smtClean="0"/>
              <a:t> 15 </a:t>
            </a:r>
            <a:r>
              <a:rPr lang="de-DE" baseline="0" dirty="0" err="1" smtClean="0"/>
              <a:t>minutes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maximum</a:t>
            </a:r>
            <a:r>
              <a:rPr lang="de-DE" baseline="0" dirty="0" smtClean="0"/>
              <a:t> 100 </a:t>
            </a:r>
            <a:r>
              <a:rPr lang="de-DE" baseline="0" dirty="0" err="1" smtClean="0"/>
              <a:t>tweets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java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program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 parse </a:t>
            </a:r>
            <a:r>
              <a:rPr lang="de-DE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weather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203F9-CADA-48F9-9673-D4AF767208B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58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Star </a:t>
            </a:r>
            <a:r>
              <a:rPr lang="de-DE" dirty="0" err="1" smtClean="0"/>
              <a:t>schema</a:t>
            </a:r>
            <a:r>
              <a:rPr lang="de-DE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ranking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activities</a:t>
            </a:r>
            <a:r>
              <a:rPr lang="de-DE" dirty="0" smtClean="0"/>
              <a:t> like </a:t>
            </a:r>
            <a:r>
              <a:rPr lang="de-DE" dirty="0" err="1" smtClean="0"/>
              <a:t>cinema</a:t>
            </a:r>
            <a:r>
              <a:rPr lang="de-DE" dirty="0" smtClean="0"/>
              <a:t>, </a:t>
            </a:r>
            <a:r>
              <a:rPr lang="de-DE" dirty="0" err="1" smtClean="0"/>
              <a:t>canoeing</a:t>
            </a:r>
            <a:r>
              <a:rPr lang="de-DE" dirty="0" smtClean="0"/>
              <a:t> etc.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connected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twitter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data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Ranking </a:t>
            </a:r>
            <a:r>
              <a:rPr lang="de-DE" baseline="0" dirty="0" err="1" smtClean="0">
                <a:sym typeface="Wingdings" panose="05000000000000000000" pitchFamily="2" charset="2"/>
              </a:rPr>
              <a:t>depends</a:t>
            </a:r>
            <a:r>
              <a:rPr lang="de-DE" baseline="0" dirty="0" smtClean="0">
                <a:sym typeface="Wingdings" panose="05000000000000000000" pitchFamily="2" charset="2"/>
              </a:rPr>
              <a:t> on </a:t>
            </a:r>
            <a:r>
              <a:rPr lang="de-DE" baseline="0" dirty="0" err="1" smtClean="0">
                <a:sym typeface="Wingdings" panose="05000000000000000000" pitchFamily="2" charset="2"/>
              </a:rPr>
              <a:t>weather</a:t>
            </a: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err="1" smtClean="0">
                <a:sym typeface="Wingdings" panose="05000000000000000000" pitchFamily="2" charset="2"/>
              </a:rPr>
              <a:t>classification</a:t>
            </a: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err="1" smtClean="0">
                <a:sym typeface="Wingdings" panose="05000000000000000000" pitchFamily="2" charset="2"/>
              </a:rPr>
              <a:t>hiking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more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likely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if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not </a:t>
            </a:r>
            <a:r>
              <a:rPr lang="de-DE" baseline="0" dirty="0" err="1" smtClean="0">
                <a:sym typeface="Wingdings" panose="05000000000000000000" pitchFamily="2" charset="2"/>
              </a:rPr>
              <a:t>raining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Historic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weather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data</a:t>
            </a:r>
            <a:r>
              <a:rPr lang="de-DE" baseline="0" dirty="0" smtClean="0">
                <a:sym typeface="Wingdings" panose="05000000000000000000" pitchFamily="2" charset="2"/>
              </a:rPr>
              <a:t> on </a:t>
            </a:r>
            <a:r>
              <a:rPr lang="de-DE" baseline="0" dirty="0" err="1" smtClean="0">
                <a:sym typeface="Wingdings" panose="05000000000000000000" pitchFamily="2" charset="2"/>
              </a:rPr>
              <a:t>daily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basis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for</a:t>
            </a:r>
            <a:r>
              <a:rPr lang="de-DE" baseline="0" dirty="0" smtClean="0">
                <a:sym typeface="Wingdings" panose="05000000000000000000" pitchFamily="2" charset="2"/>
              </a:rPr>
              <a:t> different </a:t>
            </a:r>
            <a:r>
              <a:rPr lang="de-DE" baseline="0" dirty="0" err="1" smtClean="0">
                <a:sym typeface="Wingdings" panose="05000000000000000000" pitchFamily="2" charset="2"/>
              </a:rPr>
              <a:t>locations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within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germany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Connect </a:t>
            </a:r>
            <a:r>
              <a:rPr lang="de-DE" baseline="0" dirty="0" err="1" smtClean="0">
                <a:sym typeface="Wingdings" panose="05000000000000000000" pitchFamily="2" charset="2"/>
              </a:rPr>
              <a:t>weatherData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Tweets via </a:t>
            </a:r>
            <a:r>
              <a:rPr lang="de-DE" baseline="0" dirty="0" err="1" smtClean="0">
                <a:sym typeface="Wingdings" panose="05000000000000000000" pitchFamily="2" charset="2"/>
              </a:rPr>
              <a:t>date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location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supported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schema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well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Season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(Date </a:t>
            </a:r>
            <a:r>
              <a:rPr lang="de-DE" baseline="0" dirty="0" err="1" smtClean="0">
                <a:sym typeface="Wingdings" panose="05000000000000000000" pitchFamily="2" charset="2"/>
              </a:rPr>
              <a:t>dimension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without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year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because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current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data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available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(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facts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, so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203F9-CADA-48F9-9673-D4AF767208B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62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AD1DE0E-BAE0-42FE-89D2-3A55C873CD8F}" type="datetimeFigureOut">
              <a:rPr lang="de-DE" smtClean="0"/>
              <a:t>23.07.2014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5D4579-49E0-4990-AEBE-B6EF44C32274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605048"/>
            <a:ext cx="9324528" cy="1252952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/>
          <p:cNvSpPr txBox="1"/>
          <p:nvPr/>
        </p:nvSpPr>
        <p:spPr>
          <a:xfrm>
            <a:off x="546083" y="5803913"/>
            <a:ext cx="8142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Nadine Engelhardt, Patrick Heinze, Johannes Wingert</a:t>
            </a:r>
            <a:br>
              <a:rPr lang="de-DE" sz="2400" dirty="0" smtClean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</a:br>
            <a:r>
              <a:rPr lang="de-DE" sz="2400" dirty="0" smtClean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24.07.2014, Oshawa</a:t>
            </a:r>
            <a:endParaRPr lang="de-DE" sz="24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319748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-1"/>
            <a:ext cx="2870855" cy="122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D:\Präsentation\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91" y="2237888"/>
            <a:ext cx="4691652" cy="194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r>
              <a:rPr lang="de-DE" dirty="0"/>
              <a:t> </a:t>
            </a:r>
            <a:r>
              <a:rPr lang="de-DE" dirty="0" smtClean="0"/>
              <a:t>&amp; Problem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Lack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Approx</a:t>
            </a:r>
            <a:r>
              <a:rPr lang="de-DE" dirty="0" smtClean="0"/>
              <a:t>. 58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tweets</a:t>
            </a:r>
            <a:r>
              <a:rPr lang="de-DE" dirty="0" smtClean="0"/>
              <a:t> per </a:t>
            </a:r>
            <a:r>
              <a:rPr lang="de-DE" dirty="0" err="1" smtClean="0"/>
              <a:t>day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Suggest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Support </a:t>
            </a:r>
            <a:r>
              <a:rPr lang="de-DE" dirty="0" err="1" smtClean="0"/>
              <a:t>planning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leisure</a:t>
            </a:r>
            <a:r>
              <a:rPr lang="de-DE" dirty="0" smtClean="0"/>
              <a:t> time</a:t>
            </a:r>
          </a:p>
          <a:p>
            <a:pPr>
              <a:lnSpc>
                <a:spcPct val="150000"/>
              </a:lnSpc>
            </a:pPr>
            <a:endParaRPr lang="de-DE" dirty="0" smtClean="0"/>
          </a:p>
          <a:p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004129"/>
            <a:ext cx="1291394" cy="113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4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62272" y="764704"/>
            <a:ext cx="10998968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/>
          <p:cNvSpPr/>
          <p:nvPr/>
        </p:nvSpPr>
        <p:spPr>
          <a:xfrm rot="5400000">
            <a:off x="-5099782" y="2371589"/>
            <a:ext cx="1063059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-324544" y="5373216"/>
            <a:ext cx="10630594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103060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Connect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tweets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Historic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err="1" smtClean="0"/>
              <a:t>Geographical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smtClean="0"/>
              <a:t>Learning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preferred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forecast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2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/>
              <a:t>S</a:t>
            </a:r>
            <a:r>
              <a:rPr lang="de-DE" dirty="0" err="1" smtClean="0"/>
              <a:t>ources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Persisted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Twitter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Deutscher Wetterdienst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historic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Live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lnSpc>
                <a:spcPct val="150000"/>
              </a:lnSpc>
            </a:pPr>
            <a:r>
              <a:rPr lang="de-DE" dirty="0" smtClean="0"/>
              <a:t>Forecast API (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forecast</a:t>
            </a:r>
            <a:r>
              <a:rPr lang="de-DE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Google </a:t>
            </a:r>
            <a:r>
              <a:rPr lang="de-DE" dirty="0" err="1" smtClean="0"/>
              <a:t>geolocation</a:t>
            </a:r>
            <a:r>
              <a:rPr lang="de-DE" dirty="0" smtClean="0"/>
              <a:t> API</a:t>
            </a:r>
            <a:endParaRPr lang="de-DE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88338"/>
            <a:ext cx="645697" cy="56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869" y="2856758"/>
            <a:ext cx="807673" cy="100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8E7E7"/>
              </a:clrFrom>
              <a:clrTo>
                <a:srgbClr val="E8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941168"/>
            <a:ext cx="277177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0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BEFF2"/>
              </a:clrFrom>
              <a:clrTo>
                <a:srgbClr val="EBEF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0" y="1433600"/>
            <a:ext cx="7799387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7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36357"/>
            <a:ext cx="7776864" cy="48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586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Enlarge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historic</a:t>
            </a:r>
            <a:r>
              <a:rPr lang="de-DE" dirty="0" smtClean="0"/>
              <a:t> </a:t>
            </a:r>
            <a:r>
              <a:rPr lang="de-DE" dirty="0" err="1" smtClean="0"/>
              <a:t>tweets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/>
              <a:t>Support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 smtClean="0"/>
              <a:t>phenomenons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location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Show </a:t>
            </a:r>
            <a:r>
              <a:rPr lang="de-DE" dirty="0" err="1" smtClean="0"/>
              <a:t>activities</a:t>
            </a:r>
            <a:r>
              <a:rPr lang="de-DE" dirty="0" smtClean="0"/>
              <a:t> on </a:t>
            </a:r>
            <a:r>
              <a:rPr lang="de-DE" dirty="0" err="1" smtClean="0"/>
              <a:t>map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select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41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ustom 3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006BAE"/>
      </a:accent1>
      <a:accent2>
        <a:srgbClr val="FF0000"/>
      </a:accent2>
      <a:accent3>
        <a:srgbClr val="00B050"/>
      </a:accent3>
      <a:accent4>
        <a:srgbClr val="D2611C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</Words>
  <Application>Microsoft Office PowerPoint</Application>
  <PresentationFormat>On-screen Show (4:3)</PresentationFormat>
  <Paragraphs>42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PowerPoint Presentation</vt:lpstr>
      <vt:lpstr>Motivation &amp; Problem</vt:lpstr>
      <vt:lpstr>Motivation</vt:lpstr>
      <vt:lpstr>Idea</vt:lpstr>
      <vt:lpstr>Data Sources</vt:lpstr>
      <vt:lpstr>Relationship Model</vt:lpstr>
      <vt:lpstr>Live Demo</vt:lpstr>
      <vt:lpstr>Outlook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Heinze</dc:creator>
  <cp:lastModifiedBy>Patrick Heinze</cp:lastModifiedBy>
  <cp:revision>25</cp:revision>
  <dcterms:created xsi:type="dcterms:W3CDTF">2014-07-23T18:19:23Z</dcterms:created>
  <dcterms:modified xsi:type="dcterms:W3CDTF">2014-07-24T02:20:04Z</dcterms:modified>
</cp:coreProperties>
</file>