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5" autoAdjust="0"/>
    <p:restoredTop sz="84173" autoAdjust="0"/>
  </p:normalViewPr>
  <p:slideViewPr>
    <p:cSldViewPr>
      <p:cViewPr varScale="1">
        <p:scale>
          <a:sx n="77" d="100"/>
          <a:sy n="77" d="100"/>
        </p:scale>
        <p:origin x="-20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43755-66D6-4581-A459-E29CCB166A57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203F9-CADA-48F9-9673-D4AF767208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21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tipsy.com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203F9-CADA-48F9-9673-D4AF767208B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22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twitter</a:t>
            </a:r>
            <a:r>
              <a:rPr lang="de-DE" dirty="0" smtClean="0"/>
              <a:t>: 180 </a:t>
            </a:r>
            <a:r>
              <a:rPr lang="de-DE" dirty="0" err="1" smtClean="0"/>
              <a:t>requests</a:t>
            </a:r>
            <a:r>
              <a:rPr lang="de-DE" dirty="0" smtClean="0"/>
              <a:t> per</a:t>
            </a:r>
            <a:r>
              <a:rPr lang="de-DE" baseline="0" dirty="0" smtClean="0"/>
              <a:t> 15 </a:t>
            </a:r>
            <a:r>
              <a:rPr lang="de-DE" baseline="0" dirty="0" err="1" smtClean="0"/>
              <a:t>minutes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maximum</a:t>
            </a:r>
            <a:r>
              <a:rPr lang="de-DE" baseline="0" dirty="0" smtClean="0"/>
              <a:t> 100 </a:t>
            </a:r>
            <a:r>
              <a:rPr lang="de-DE" baseline="0" dirty="0" err="1" smtClean="0"/>
              <a:t>tweets</a:t>
            </a:r>
            <a:r>
              <a:rPr lang="de-DE" baseline="0" dirty="0" smtClean="0"/>
              <a:t> per 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java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program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Weather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: parse </a:t>
            </a:r>
            <a:r>
              <a:rPr lang="de-DE" dirty="0" err="1" smtClean="0"/>
              <a:t>daily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weather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203F9-CADA-48F9-9673-D4AF767208B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585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Star </a:t>
            </a:r>
            <a:r>
              <a:rPr lang="de-DE" dirty="0" err="1" smtClean="0"/>
              <a:t>schema</a:t>
            </a:r>
            <a:r>
              <a:rPr lang="de-DE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ranking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activities</a:t>
            </a:r>
            <a:r>
              <a:rPr lang="de-DE" dirty="0" smtClean="0"/>
              <a:t> like </a:t>
            </a:r>
            <a:r>
              <a:rPr lang="de-DE" dirty="0" err="1" smtClean="0"/>
              <a:t>cinema</a:t>
            </a:r>
            <a:r>
              <a:rPr lang="de-DE" dirty="0" smtClean="0"/>
              <a:t>, </a:t>
            </a:r>
            <a:r>
              <a:rPr lang="de-DE" dirty="0" err="1" smtClean="0"/>
              <a:t>canoeing</a:t>
            </a:r>
            <a:r>
              <a:rPr lang="de-DE" dirty="0" smtClean="0"/>
              <a:t> etc.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connected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twitter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data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Ranking </a:t>
            </a:r>
            <a:r>
              <a:rPr lang="de-DE" baseline="0" dirty="0" err="1" smtClean="0">
                <a:sym typeface="Wingdings" panose="05000000000000000000" pitchFamily="2" charset="2"/>
              </a:rPr>
              <a:t>depends</a:t>
            </a:r>
            <a:r>
              <a:rPr lang="de-DE" baseline="0" dirty="0" smtClean="0">
                <a:sym typeface="Wingdings" panose="05000000000000000000" pitchFamily="2" charset="2"/>
              </a:rPr>
              <a:t> on </a:t>
            </a:r>
            <a:r>
              <a:rPr lang="de-DE" baseline="0" dirty="0" err="1" smtClean="0">
                <a:sym typeface="Wingdings" panose="05000000000000000000" pitchFamily="2" charset="2"/>
              </a:rPr>
              <a:t>weather</a:t>
            </a:r>
            <a:r>
              <a:rPr lang="de-DE" baseline="0" dirty="0" smtClean="0">
                <a:sym typeface="Wingdings" panose="05000000000000000000" pitchFamily="2" charset="2"/>
              </a:rPr>
              <a:t>  </a:t>
            </a:r>
            <a:r>
              <a:rPr lang="de-DE" baseline="0" dirty="0" err="1" smtClean="0">
                <a:sym typeface="Wingdings" panose="05000000000000000000" pitchFamily="2" charset="2"/>
              </a:rPr>
              <a:t>classification</a:t>
            </a:r>
            <a:r>
              <a:rPr lang="de-DE" baseline="0" dirty="0" smtClean="0">
                <a:sym typeface="Wingdings" panose="05000000000000000000" pitchFamily="2" charset="2"/>
              </a:rPr>
              <a:t>  </a:t>
            </a:r>
            <a:r>
              <a:rPr lang="de-DE" baseline="0" dirty="0" err="1" smtClean="0">
                <a:sym typeface="Wingdings" panose="05000000000000000000" pitchFamily="2" charset="2"/>
              </a:rPr>
              <a:t>hiking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more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likely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if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not </a:t>
            </a:r>
            <a:r>
              <a:rPr lang="de-DE" baseline="0" dirty="0" err="1" smtClean="0">
                <a:sym typeface="Wingdings" panose="05000000000000000000" pitchFamily="2" charset="2"/>
              </a:rPr>
              <a:t>raining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Historic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weather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data</a:t>
            </a:r>
            <a:r>
              <a:rPr lang="de-DE" baseline="0" dirty="0" smtClean="0">
                <a:sym typeface="Wingdings" panose="05000000000000000000" pitchFamily="2" charset="2"/>
              </a:rPr>
              <a:t> on </a:t>
            </a:r>
            <a:r>
              <a:rPr lang="de-DE" baseline="0" dirty="0" err="1" smtClean="0">
                <a:sym typeface="Wingdings" panose="05000000000000000000" pitchFamily="2" charset="2"/>
              </a:rPr>
              <a:t>daily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basis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for</a:t>
            </a:r>
            <a:r>
              <a:rPr lang="de-DE" baseline="0" dirty="0" smtClean="0">
                <a:sym typeface="Wingdings" panose="05000000000000000000" pitchFamily="2" charset="2"/>
              </a:rPr>
              <a:t> different </a:t>
            </a:r>
            <a:r>
              <a:rPr lang="de-DE" baseline="0" dirty="0" err="1" smtClean="0">
                <a:sym typeface="Wingdings" panose="05000000000000000000" pitchFamily="2" charset="2"/>
              </a:rPr>
              <a:t>locations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within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germany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Connect </a:t>
            </a:r>
            <a:r>
              <a:rPr lang="de-DE" baseline="0" dirty="0" err="1" smtClean="0">
                <a:sym typeface="Wingdings" panose="05000000000000000000" pitchFamily="2" charset="2"/>
              </a:rPr>
              <a:t>weatherData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Tweets via </a:t>
            </a:r>
            <a:r>
              <a:rPr lang="de-DE" baseline="0" dirty="0" err="1" smtClean="0">
                <a:sym typeface="Wingdings" panose="05000000000000000000" pitchFamily="2" charset="2"/>
              </a:rPr>
              <a:t>date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location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supported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schema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well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Season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(Date </a:t>
            </a:r>
            <a:r>
              <a:rPr lang="de-DE" baseline="0" dirty="0" err="1" smtClean="0">
                <a:sym typeface="Wingdings" panose="05000000000000000000" pitchFamily="2" charset="2"/>
              </a:rPr>
              <a:t>dimension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without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year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because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only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current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data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available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(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facts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, so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say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203F9-CADA-48F9-9673-D4AF767208B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62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605048"/>
            <a:ext cx="4004738" cy="1252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8725"/>
            <a:ext cx="940117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6083" y="5803913"/>
            <a:ext cx="7992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ysClr val="windowText" lastClr="000000"/>
                </a:solidFill>
              </a:rPr>
              <a:t>Nadine Engelhardt, Patrick Heinze, Johannes Wingert</a:t>
            </a:r>
            <a:br>
              <a:rPr lang="de-DE" sz="2400" dirty="0" smtClean="0">
                <a:solidFill>
                  <a:sysClr val="windowText" lastClr="000000"/>
                </a:solidFill>
              </a:rPr>
            </a:br>
            <a:r>
              <a:rPr lang="de-DE" sz="2400" dirty="0" smtClean="0">
                <a:solidFill>
                  <a:sysClr val="windowText" lastClr="000000"/>
                </a:solidFill>
              </a:rPr>
              <a:t>24.07.2014, Oshawa</a:t>
            </a:r>
            <a:endParaRPr lang="de-DE" sz="2400" dirty="0">
              <a:solidFill>
                <a:sysClr val="windowText" lastClr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319748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-1"/>
            <a:ext cx="2870855" cy="122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19748" y="0"/>
            <a:ext cx="4004738" cy="1228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58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r>
              <a:rPr lang="de-DE" dirty="0"/>
              <a:t> </a:t>
            </a:r>
            <a:r>
              <a:rPr lang="de-DE" dirty="0" smtClean="0"/>
              <a:t>&amp; Problem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Lack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ideas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Approx</a:t>
            </a:r>
            <a:r>
              <a:rPr lang="de-DE" dirty="0" smtClean="0"/>
              <a:t>. 58 </a:t>
            </a:r>
            <a:r>
              <a:rPr lang="de-DE" dirty="0" err="1" smtClean="0"/>
              <a:t>million</a:t>
            </a:r>
            <a:r>
              <a:rPr lang="de-DE" dirty="0" smtClean="0"/>
              <a:t> </a:t>
            </a:r>
            <a:r>
              <a:rPr lang="de-DE" dirty="0" err="1" smtClean="0"/>
              <a:t>tweets</a:t>
            </a:r>
            <a:r>
              <a:rPr lang="de-DE" dirty="0" smtClean="0"/>
              <a:t> per </a:t>
            </a:r>
            <a:r>
              <a:rPr lang="de-DE" dirty="0" err="1" smtClean="0"/>
              <a:t>day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Suggest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Support </a:t>
            </a:r>
            <a:r>
              <a:rPr lang="de-DE" dirty="0" err="1" smtClean="0"/>
              <a:t>planning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leisure</a:t>
            </a:r>
            <a:r>
              <a:rPr lang="de-DE" dirty="0" smtClean="0"/>
              <a:t> time</a:t>
            </a:r>
          </a:p>
          <a:p>
            <a:pPr>
              <a:lnSpc>
                <a:spcPct val="150000"/>
              </a:lnSpc>
            </a:pPr>
            <a:endParaRPr lang="de-DE" dirty="0" smtClean="0"/>
          </a:p>
          <a:p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004129"/>
            <a:ext cx="1291394" cy="113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40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1030605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344" y="6329958"/>
            <a:ext cx="9114656" cy="528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2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Connect </a:t>
            </a:r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tweets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Historic</a:t>
            </a:r>
            <a:r>
              <a:rPr lang="de-DE" dirty="0" smtClean="0"/>
              <a:t> </a:t>
            </a:r>
            <a:r>
              <a:rPr lang="de-DE" dirty="0" err="1" smtClean="0"/>
              <a:t>weather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Geographical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Learning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weather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 smtClean="0"/>
              <a:t>preferred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date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weather</a:t>
            </a:r>
            <a:r>
              <a:rPr lang="de-DE" dirty="0" smtClean="0"/>
              <a:t> </a:t>
            </a:r>
            <a:r>
              <a:rPr lang="de-DE" dirty="0" err="1" smtClean="0"/>
              <a:t>forecast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2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/>
              <a:t>S</a:t>
            </a:r>
            <a:r>
              <a:rPr lang="de-DE" dirty="0" err="1" smtClean="0"/>
              <a:t>ources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 smtClean="0"/>
              <a:t>Persisted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Twitter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Deutscher Wetterdienst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historic</a:t>
            </a:r>
            <a:r>
              <a:rPr lang="de-DE" dirty="0" smtClean="0"/>
              <a:t> </a:t>
            </a:r>
            <a:r>
              <a:rPr lang="de-DE" dirty="0" err="1" smtClean="0"/>
              <a:t>weather</a:t>
            </a:r>
            <a:r>
              <a:rPr lang="de-DE" dirty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Live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Forecast API (</a:t>
            </a:r>
            <a:r>
              <a:rPr lang="de-DE" dirty="0" err="1" smtClean="0"/>
              <a:t>weather</a:t>
            </a:r>
            <a:r>
              <a:rPr lang="de-DE" dirty="0" smtClean="0"/>
              <a:t> </a:t>
            </a:r>
            <a:r>
              <a:rPr lang="de-DE" dirty="0" err="1" smtClean="0"/>
              <a:t>forecast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Google </a:t>
            </a:r>
            <a:r>
              <a:rPr lang="de-DE" dirty="0" err="1" smtClean="0"/>
              <a:t>geolocation</a:t>
            </a:r>
            <a:r>
              <a:rPr lang="de-DE" dirty="0" smtClean="0"/>
              <a:t> API</a:t>
            </a:r>
            <a:endParaRPr lang="de-D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88338"/>
            <a:ext cx="645697" cy="568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870" y="2856758"/>
            <a:ext cx="807673" cy="100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941168"/>
            <a:ext cx="277177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0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30" y="1433600"/>
            <a:ext cx="7799387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7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86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 smtClean="0"/>
              <a:t>Enlarge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historic</a:t>
            </a:r>
            <a:r>
              <a:rPr lang="de-DE" dirty="0" smtClean="0"/>
              <a:t> </a:t>
            </a:r>
            <a:r>
              <a:rPr lang="de-DE" dirty="0" err="1" smtClean="0"/>
              <a:t>tweets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/>
              <a:t>Support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 smtClean="0"/>
              <a:t>phenomenons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location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Show </a:t>
            </a:r>
            <a:r>
              <a:rPr lang="de-DE" dirty="0" err="1" smtClean="0"/>
              <a:t>activities</a:t>
            </a:r>
            <a:r>
              <a:rPr lang="de-DE" dirty="0" smtClean="0"/>
              <a:t> on </a:t>
            </a:r>
            <a:r>
              <a:rPr lang="de-DE" dirty="0" err="1" smtClean="0"/>
              <a:t>map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441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3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006BAE"/>
      </a:accent1>
      <a:accent2>
        <a:srgbClr val="FF0000"/>
      </a:accent2>
      <a:accent3>
        <a:srgbClr val="00B050"/>
      </a:accent3>
      <a:accent4>
        <a:srgbClr val="D2611C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211</Words>
  <Application>Microsoft Office PowerPoint</Application>
  <PresentationFormat>On-screen Show (4:3)</PresentationFormat>
  <Paragraphs>42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PowerPoint Presentation</vt:lpstr>
      <vt:lpstr>Motivation &amp; Problem</vt:lpstr>
      <vt:lpstr>Motivation</vt:lpstr>
      <vt:lpstr>Idea</vt:lpstr>
      <vt:lpstr>Data Sources</vt:lpstr>
      <vt:lpstr>Relationship Model</vt:lpstr>
      <vt:lpstr>Live Demo</vt:lpstr>
      <vt:lpstr>Outlook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Heinze</dc:creator>
  <cp:lastModifiedBy>Patrick Heinze</cp:lastModifiedBy>
  <cp:revision>19</cp:revision>
  <dcterms:created xsi:type="dcterms:W3CDTF">2014-07-23T18:19:23Z</dcterms:created>
  <dcterms:modified xsi:type="dcterms:W3CDTF">2014-07-24T01:14:53Z</dcterms:modified>
</cp:coreProperties>
</file>